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0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91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36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97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9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86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7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5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11279-788D-4A98-86E3-FD0A8CE28300}" type="datetimeFigureOut">
              <a:rPr lang="en-US" smtClean="0"/>
              <a:t>12/9/2014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CE532-44BF-4B3C-AA42-83291AFD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633563044180312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115"/>
            <a:ext cx="9112102" cy="642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289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Greenville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Day</dc:creator>
  <cp:lastModifiedBy>obrient</cp:lastModifiedBy>
  <cp:revision>1</cp:revision>
  <dcterms:created xsi:type="dcterms:W3CDTF">2014-06-17T11:07:13Z</dcterms:created>
  <dcterms:modified xsi:type="dcterms:W3CDTF">2014-12-09T12:12:48Z</dcterms:modified>
</cp:coreProperties>
</file>