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94.jpg" ContentType="image/jpg"/>
  <Override PartName="/ppt/authors.xml" ContentType="application/vnd.ms-powerpoi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 id="2147483648" r:id="rId2"/>
    <p:sldMasterId id="2147483831" r:id="rId3"/>
  </p:sldMasterIdLst>
  <p:notesMasterIdLst>
    <p:notesMasterId r:id="rId44"/>
  </p:notesMasterIdLst>
  <p:handoutMasterIdLst>
    <p:handoutMasterId r:id="rId45"/>
  </p:handoutMasterIdLst>
  <p:sldIdLst>
    <p:sldId id="279" r:id="rId4"/>
    <p:sldId id="256" r:id="rId5"/>
    <p:sldId id="282" r:id="rId6"/>
    <p:sldId id="283" r:id="rId7"/>
    <p:sldId id="284" r:id="rId8"/>
    <p:sldId id="285" r:id="rId9"/>
    <p:sldId id="315" r:id="rId10"/>
    <p:sldId id="335" r:id="rId11"/>
    <p:sldId id="334" r:id="rId12"/>
    <p:sldId id="316" r:id="rId13"/>
    <p:sldId id="317" r:id="rId14"/>
    <p:sldId id="318" r:id="rId15"/>
    <p:sldId id="319" r:id="rId16"/>
    <p:sldId id="289" r:id="rId17"/>
    <p:sldId id="320" r:id="rId18"/>
    <p:sldId id="321" r:id="rId19"/>
    <p:sldId id="323" r:id="rId20"/>
    <p:sldId id="324" r:id="rId21"/>
    <p:sldId id="325" r:id="rId22"/>
    <p:sldId id="326" r:id="rId23"/>
    <p:sldId id="327" r:id="rId24"/>
    <p:sldId id="328" r:id="rId25"/>
    <p:sldId id="329" r:id="rId26"/>
    <p:sldId id="288" r:id="rId27"/>
    <p:sldId id="297" r:id="rId28"/>
    <p:sldId id="330" r:id="rId29"/>
    <p:sldId id="290" r:id="rId30"/>
    <p:sldId id="291" r:id="rId31"/>
    <p:sldId id="314" r:id="rId32"/>
    <p:sldId id="331" r:id="rId33"/>
    <p:sldId id="293" r:id="rId34"/>
    <p:sldId id="294" r:id="rId35"/>
    <p:sldId id="295" r:id="rId36"/>
    <p:sldId id="296" r:id="rId37"/>
    <p:sldId id="312" r:id="rId38"/>
    <p:sldId id="298" r:id="rId39"/>
    <p:sldId id="313" r:id="rId40"/>
    <p:sldId id="300" r:id="rId41"/>
    <p:sldId id="304" r:id="rId42"/>
    <p:sldId id="276"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441749-CF74-C322-A43C-A80F63E23221}" name="Julie Cochran" initials="JC" userId="S::jcochran@nfhs.org::00795c24-6ab4-41d1-8967-05a41a314b93" providerId="AD"/>
  <p188:author id="{AC687357-E135-3CCC-1B47-1DB8D08D76EA}" name="Bradley Star" initials="BS" userId="S::bstar@referee.com::7c5e6cd6-cf4a-4146-a8ca-321b13a83a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F45"/>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1413" autoAdjust="0"/>
  </p:normalViewPr>
  <p:slideViewPr>
    <p:cSldViewPr snapToGrid="0">
      <p:cViewPr varScale="1">
        <p:scale>
          <a:sx n="94" d="100"/>
          <a:sy n="94" d="100"/>
        </p:scale>
        <p:origin x="306" y="84"/>
      </p:cViewPr>
      <p:guideLst/>
    </p:cSldViewPr>
  </p:slideViewPr>
  <p:notesTextViewPr>
    <p:cViewPr>
      <p:scale>
        <a:sx n="3" d="2"/>
        <a:sy n="3" d="2"/>
      </p:scale>
      <p:origin x="0" y="0"/>
    </p:cViewPr>
  </p:notesText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3" Type="http://schemas.openxmlformats.org/officeDocument/2006/relationships/customXml" Target="../customXml/item3.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DE1022-C92A-DC29-29FA-C6428DB4D1BB}"/>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333C9870-B49A-89C9-752C-D1DEE463FA9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19F8647-79FF-49AB-ABA8-B4FD0D753EE4}" type="datetimeFigureOut">
              <a:rPr lang="en-US" smtClean="0"/>
              <a:t>5/27/2025</a:t>
            </a:fld>
            <a:endParaRPr lang="en-US"/>
          </a:p>
        </p:txBody>
      </p:sp>
      <p:sp>
        <p:nvSpPr>
          <p:cNvPr id="4" name="Footer Placeholder 3">
            <a:extLst>
              <a:ext uri="{FF2B5EF4-FFF2-40B4-BE49-F238E27FC236}">
                <a16:creationId xmlns:a16="http://schemas.microsoft.com/office/drawing/2014/main" id="{75BFB30D-AF2D-CDE0-8C6A-EC1FEFF4E13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AFEBBCAA-4825-A8AA-3CD0-9B017B3621EE}"/>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2BD4BD4-6C02-4784-86D3-E0AE5669F090}" type="slidenum">
              <a:rPr lang="en-US" smtClean="0"/>
              <a:t>‹#›</a:t>
            </a:fld>
            <a:endParaRPr lang="en-US"/>
          </a:p>
        </p:txBody>
      </p:sp>
    </p:spTree>
    <p:extLst>
      <p:ext uri="{BB962C8B-B14F-4D97-AF65-F5344CB8AC3E}">
        <p14:creationId xmlns:p14="http://schemas.microsoft.com/office/powerpoint/2010/main" val="66699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12CD216-CA38-4B71-8286-C1CE8A27777E}" type="datetimeFigureOut">
              <a:rPr lang="en-US" smtClean="0"/>
              <a:t>5/27/2025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5B04B-E4FE-4365-916A-88871C80FA87}" type="slidenum">
              <a:rPr lang="en-US" smtClean="0"/>
              <a:t>‹#›</a:t>
            </a:fld>
            <a:endParaRPr lang="en-US"/>
          </a:p>
        </p:txBody>
      </p:sp>
    </p:spTree>
    <p:extLst>
      <p:ext uri="{BB962C8B-B14F-4D97-AF65-F5344CB8AC3E}">
        <p14:creationId xmlns:p14="http://schemas.microsoft.com/office/powerpoint/2010/main" val="2603088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The time between periods of play is designated for rest for all participants, not for engaging with officials. This rule change introduces specific language and penalties for coaches or players who confront officials during these intervals, aiming to reduce unnecessary disputes and maintain a respectful game environment.</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13</a:t>
            </a:fld>
            <a:endParaRPr lang="en-US"/>
          </a:p>
        </p:txBody>
      </p:sp>
    </p:spTree>
    <p:extLst>
      <p:ext uri="{BB962C8B-B14F-4D97-AF65-F5344CB8AC3E}">
        <p14:creationId xmlns:p14="http://schemas.microsoft.com/office/powerpoint/2010/main" val="17383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To encourage and support sporting and positive bench decorum, th</a:t>
            </a:r>
            <a:r>
              <a:rPr lang="en-US" sz="1800" dirty="0">
                <a:effectLst/>
                <a:latin typeface="Arial" panose="020B0604020202020204" pitchFamily="34" charset="0"/>
                <a:ea typeface="Times New Roman" panose="02020603050405020304" pitchFamily="18" charset="0"/>
              </a:rPr>
              <a:t>e rule change reinforces the head coach’s responsibility for the conduct of their team and bench personnel within the team area. It provides officials with additional tools, allowing them to warn, caution, or eject the head coach if any bench personnel engage in misconduct. </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14</a:t>
            </a:fld>
            <a:endParaRPr lang="en-US"/>
          </a:p>
        </p:txBody>
      </p:sp>
    </p:spTree>
    <p:extLst>
      <p:ext uri="{BB962C8B-B14F-4D97-AF65-F5344CB8AC3E}">
        <p14:creationId xmlns:p14="http://schemas.microsoft.com/office/powerpoint/2010/main" val="1014549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 </a:t>
            </a:r>
            <a:r>
              <a:rPr lang="en-US" sz="1800" dirty="0">
                <a:effectLst/>
                <a:latin typeface="Arial" panose="020B0604020202020204" pitchFamily="34" charset="0"/>
                <a:ea typeface="Times New Roman" panose="02020603050405020304" pitchFamily="18" charset="0"/>
              </a:rPr>
              <a:t>This change relocates definitions into their corresponding rules, streamlining the rules book by reducing redundancies and contradictions. The expanded index at the back of the book continues to serve as a helpful quick reference tool, while definitions were updated and aligned in context with appropriate rules</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15</a:t>
            </a:fld>
            <a:endParaRPr lang="en-US"/>
          </a:p>
        </p:txBody>
      </p:sp>
    </p:spTree>
    <p:extLst>
      <p:ext uri="{BB962C8B-B14F-4D97-AF65-F5344CB8AC3E}">
        <p14:creationId xmlns:p14="http://schemas.microsoft.com/office/powerpoint/2010/main" val="535546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Similar language was duplicated in four articles that outline the same restriction on a substitute's ineligibility to take the penalty kick if they entered the game before a penalty kick situation.  All those provisions were moved and combined into a single article. Additionally, an exception in Rule 13 was also updated to be more generic as this principle applies to any substitute entering the game during a penalty kick situation.</a:t>
            </a:r>
            <a:endParaRPr lang="en-US" dirty="0"/>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17</a:t>
            </a:fld>
            <a:endParaRPr lang="en-US"/>
          </a:p>
        </p:txBody>
      </p:sp>
    </p:spTree>
    <p:extLst>
      <p:ext uri="{BB962C8B-B14F-4D97-AF65-F5344CB8AC3E}">
        <p14:creationId xmlns:p14="http://schemas.microsoft.com/office/powerpoint/2010/main" val="208785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Arial" panose="020B0604020202020204" pitchFamily="34" charset="0"/>
                <a:ea typeface="Arial" panose="020B0604020202020204" pitchFamily="34" charset="0"/>
              </a:rPr>
              <a:t>Rationale:</a:t>
            </a:r>
            <a:r>
              <a:rPr lang="en-US" sz="1800" dirty="0">
                <a:solidFill>
                  <a:srgbClr val="000000"/>
                </a:solidFill>
                <a:effectLst/>
                <a:latin typeface="Arial" panose="020B0604020202020204" pitchFamily="34" charset="0"/>
                <a:ea typeface="Arial" panose="020B0604020202020204" pitchFamily="34" charset="0"/>
              </a:rPr>
              <a:t> This language aligns all NFHS rules books language as to what may appear on a players uniform.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18</a:t>
            </a:fld>
            <a:endParaRPr lang="en-US"/>
          </a:p>
        </p:txBody>
      </p:sp>
    </p:spTree>
    <p:extLst>
      <p:ext uri="{BB962C8B-B14F-4D97-AF65-F5344CB8AC3E}">
        <p14:creationId xmlns:p14="http://schemas.microsoft.com/office/powerpoint/2010/main" val="425357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Breaks up the large paragraph of officials' duties and jurisdiction into bite size bits. </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19</a:t>
            </a:fld>
            <a:endParaRPr lang="en-US"/>
          </a:p>
        </p:txBody>
      </p:sp>
    </p:spTree>
    <p:extLst>
      <p:ext uri="{BB962C8B-B14F-4D97-AF65-F5344CB8AC3E}">
        <p14:creationId xmlns:p14="http://schemas.microsoft.com/office/powerpoint/2010/main" val="1826400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0" dirty="0">
                <a:effectLst/>
                <a:latin typeface="Calibri" panose="020F0502020204030204" pitchFamily="34" charset="0"/>
                <a:ea typeface="Times New Roman" panose="02020603050405020304" pitchFamily="18" charset="0"/>
                <a:cs typeface="Calibri" panose="020F0502020204030204" pitchFamily="34" charset="0"/>
              </a:rPr>
              <a:t>High school athletics play a vital role in the overall growth of student-athletes, providing opportunities to develop physically, mentally, and emotionally. Soccer serves as a platform for building essential life skills such as teamwork, discipline, leadership, and resilience. Coaching priorities focus on fundamental skills, strategic gameplay, and decision-making while instilling respect for opponents, officials, and teammates. As the game evolves, a strong understanding and application of the rules are essential to maintaining fair and safe competition, making rule education a key responsibility for players, coaches, and officials.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D68EE0-FE64-49C5-AD8D-F26FEE870EE6}" type="slidenum">
              <a:rPr lang="en-US" smtClean="0"/>
              <a:t>21</a:t>
            </a:fld>
            <a:endParaRPr lang="en-US"/>
          </a:p>
        </p:txBody>
      </p:sp>
    </p:spTree>
    <p:extLst>
      <p:ext uri="{BB962C8B-B14F-4D97-AF65-F5344CB8AC3E}">
        <p14:creationId xmlns:p14="http://schemas.microsoft.com/office/powerpoint/2010/main" val="1971106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Calibri" panose="020F0502020204030204" pitchFamily="34" charset="0"/>
                <a:ea typeface="Times New Roman" panose="02020603050405020304" pitchFamily="18" charset="0"/>
                <a:cs typeface="Calibri" panose="020F0502020204030204" pitchFamily="34" charset="0"/>
              </a:rPr>
              <a:t>A well-rounded high school soccer program should emphasize both athletic and academic development, reinforcing the importance of discipline, time management, and perseverance.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Calibri" panose="020F0502020204030204" pitchFamily="34" charset="0"/>
                <a:ea typeface="Times New Roman" panose="02020603050405020304" pitchFamily="18" charset="0"/>
                <a:cs typeface="Calibri" panose="020F0502020204030204" pitchFamily="34" charset="0"/>
              </a:rPr>
              <a:t>Education-based athletics prepare students not only for success in sports but also for their future endeavors by teaching valuable life lessons through competition.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Calibri" panose="020F0502020204030204" pitchFamily="34" charset="0"/>
                <a:ea typeface="Times New Roman" panose="02020603050405020304" pitchFamily="18" charset="0"/>
                <a:cs typeface="Calibri" panose="020F0502020204030204" pitchFamily="34" charset="0"/>
              </a:rPr>
              <a:t>Schools, coaches, and administrators must work together to ensure that high school soccer fosters growth, responsibility, and leadership, creating a positive experience that supports student success both on and off the field.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22</a:t>
            </a:fld>
            <a:endParaRPr lang="en-US"/>
          </a:p>
        </p:txBody>
      </p:sp>
    </p:spTree>
    <p:extLst>
      <p:ext uri="{BB962C8B-B14F-4D97-AF65-F5344CB8AC3E}">
        <p14:creationId xmlns:p14="http://schemas.microsoft.com/office/powerpoint/2010/main" val="3705083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These qualities encourage the game to be managed fairly, effectively, and with integrity.  </a:t>
            </a: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Officials must have the courage to make difficult decisions, calling fouls equally for both teams without fear of backlash from players, coaches, or spectators.  This courage extends to maintaining authority on the field, recognizing and firmly addressing any attempts to challenge their control or interfere with the game.  </a:t>
            </a:r>
          </a:p>
          <a:p>
            <a:pPr marL="0" marR="0">
              <a:lnSpc>
                <a:spcPct val="107000"/>
              </a:lnSpc>
              <a:spcBef>
                <a:spcPts val="0"/>
              </a:spcBef>
              <a:spcAft>
                <a:spcPts val="0"/>
              </a:spcAft>
            </a:pPr>
            <a:endPar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Character is reflected in professionalism and the official’s personality they incorporate into their management philosophy, fostering cooperation and mutual support within the officiating team.  By maintaining composure and a focused attitude, officials uphold the integrity of the game, ensuring their decisions are based on the rules within the spirit of the game, rather than external pressures or emotions.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Consistency ties these attributes together, ensuring officials apply the rules uniformly and fairly throughout the game.  Players and coaches expect predictability from officials in decision-making, which reinforces trust in the official’s authority.  An official who applies the rules consistently, while managing interactions with confidence and conviction, fosters a controlled and respectful environment.  An official who successfully combines these attributes bolsters acceptance when managing dissent and conflicts, while emphasizing calmness, direct communication, and resolution without unnecessary escalation.  </a:t>
            </a:r>
          </a:p>
          <a:p>
            <a:pPr marL="0" marR="0">
              <a:lnSpc>
                <a:spcPct val="107000"/>
              </a:lnSpc>
              <a:spcBef>
                <a:spcPts val="0"/>
              </a:spcBef>
              <a:spcAft>
                <a:spcPts val="0"/>
              </a:spcAft>
            </a:pPr>
            <a:endPar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Ultimately, courage, character, and consistency define an official’s ability to manage the game effectively, uphold fairness, and maintain order, ensuring a positive experience for all participants.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D68EE0-FE64-49C5-AD8D-F26FEE870EE6}" type="slidenum">
              <a:rPr lang="en-US" smtClean="0"/>
              <a:t>23</a:t>
            </a:fld>
            <a:endParaRPr lang="en-US"/>
          </a:p>
        </p:txBody>
      </p:sp>
    </p:spTree>
    <p:extLst>
      <p:ext uri="{BB962C8B-B14F-4D97-AF65-F5344CB8AC3E}">
        <p14:creationId xmlns:p14="http://schemas.microsoft.com/office/powerpoint/2010/main" val="3604930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Effective communication is essential for officials in maintaining control over the match, particularly when dealing with bench decorum and sportsmanship.  An official’s role is to keep the game safe, fair, and fun, which requires adapting to the level of play and responding to game situations as they develop.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High school soccer is an extension of the classroom, meaning officials must uphold the highest standards of professionalism, composure, and integrity.  By setting a respectful tone, referees can prevent escalation and unnecessary conflict.  Recognizing and addressing dissent early is crucial—while emotional reactions can be ignored, public, provocative, or persistent complaints must be dealt with decisively.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Coaches and bench personnel set the tone for their teams, and poor behavior can spread if not managed properly.  In education-based athletics, adult leaders must be champions of character.  Bench decorum must be actively monitored, as unchecked misconduct from the team area can quickly influence players and spectators.  The head coach has an obligation to manage their team’s behavior.  A firm but fair approach ensures that the game remains under control while demonstrating respect for all participants.  Officials have tools to warn coaches and must take action to sanction misconduct when it occurs.  Ultimately, head coaches are responsible for their team area, including assistant coaches and substitutes, and must be held accountable for any misconduct occurring within 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D68EE0-FE64-49C5-AD8D-F26FEE870EE6}" type="slidenum">
              <a:rPr lang="en-US" smtClean="0"/>
              <a:t>24</a:t>
            </a:fld>
            <a:endParaRPr lang="en-US"/>
          </a:p>
        </p:txBody>
      </p:sp>
    </p:spTree>
    <p:extLst>
      <p:ext uri="{BB962C8B-B14F-4D97-AF65-F5344CB8AC3E}">
        <p14:creationId xmlns:p14="http://schemas.microsoft.com/office/powerpoint/2010/main" val="390363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NFHS is the national leader and advocate for high school athletics and performing arts programs. Services of the NFHS reach more than 19,500 high schools and 12 million participants throughout the eight NFHS sections across the U.S.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0" fontAlgn="base" latinLnBrk="0" hangingPunct="0">
              <a:lnSpc>
                <a:spcPct val="107000"/>
              </a:lnSpc>
              <a:spcBef>
                <a:spcPts val="0"/>
              </a:spcBef>
              <a:spcAft>
                <a:spcPts val="800"/>
              </a:spcAft>
              <a:buClrTx/>
              <a:buSzTx/>
              <a:buFont typeface="Wingdings" panose="05000000000000000000" pitchFamily="2" charset="2"/>
              <a:buChar char=""/>
              <a:tabLst>
                <a:tab pos="457200" algn="l"/>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significant responsibility of the NFHS is the commitment to writing quality playing rules for 17 high school sports for boys and girls, in addition to providing educational resources for high school coaches, officials, parents and students.</a:t>
            </a:r>
          </a:p>
          <a:p>
            <a:pPr marL="342900" marR="0" lvl="0" indent="-342900" algn="l" defTabSz="914400" rtl="0" eaLnBrk="0" fontAlgn="base" latinLnBrk="0" hangingPunct="0">
              <a:lnSpc>
                <a:spcPct val="107000"/>
              </a:lnSpc>
              <a:spcBef>
                <a:spcPts val="0"/>
              </a:spcBef>
              <a:spcAft>
                <a:spcPts val="800"/>
              </a:spcAft>
              <a:buClrTx/>
              <a:buSzTx/>
              <a:buFont typeface="Wingdings" panose="05000000000000000000" pitchFamily="2" charset="2"/>
              <a:buChar char=""/>
              <a:tabLst>
                <a:tab pos="457200" algn="l"/>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It is the vision of the NFHS to help prepare tomorrow’s leaders for the next level of life through the many program offerings in education-based athletics and activities.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Ensuring student-athlete safety is a top priority, and proper equipment plays a key role in maintaining a safe and fair playing environment. NFHS Rule 4 provides clear guidelines on required player equipment, including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shinguards</a:t>
            </a:r>
            <a:r>
              <a:rPr lang="en-US" sz="1800" kern="100" dirty="0">
                <a:effectLst/>
                <a:latin typeface="Calibri" panose="020F0502020204030204" pitchFamily="34" charset="0"/>
                <a:ea typeface="Calibri" panose="020F0502020204030204" pitchFamily="34" charset="0"/>
                <a:cs typeface="Calibri" panose="020F0502020204030204" pitchFamily="34" charset="0"/>
              </a:rPr>
              <a:t>, which are essential for protecting athletes during competition. Given that high school players are still in their developmental stages,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shinguards</a:t>
            </a:r>
            <a:r>
              <a:rPr lang="en-US" sz="1800" kern="100" dirty="0">
                <a:effectLst/>
                <a:latin typeface="Calibri" panose="020F0502020204030204" pitchFamily="34" charset="0"/>
                <a:ea typeface="Calibri" panose="020F0502020204030204" pitchFamily="34" charset="0"/>
                <a:cs typeface="Calibri" panose="020F0502020204030204" pitchFamily="34" charset="0"/>
              </a:rPr>
              <a:t> must be age- and size-appropriate, meeting NOCSAE safety standards. Each shinguard must display the NOCSAE seal, permanently marked on the front, indicating the approved height range for that model.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D68EE0-FE64-49C5-AD8D-F26FEE870EE6}" type="slidenum">
              <a:rPr lang="en-US" smtClean="0"/>
              <a:t>25</a:t>
            </a:fld>
            <a:endParaRPr lang="en-US"/>
          </a:p>
        </p:txBody>
      </p:sp>
    </p:spTree>
    <p:extLst>
      <p:ext uri="{BB962C8B-B14F-4D97-AF65-F5344CB8AC3E}">
        <p14:creationId xmlns:p14="http://schemas.microsoft.com/office/powerpoint/2010/main" val="1696564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While coaches are responsible for ensuring their players are properly equipped before the game, officials take a proactive approach by observing warm-ups to identify any potential concerns. Rather than conducting formal equipment checks, referees use preventive officiating by maintaining awareness during pregame activities and addressing any noticeable issues. If a player's shinguards appear inadequately sized, officials should engage with the coach in a professional and approachable manner to confirm compliance.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By prioritizing communication and proactive observation, officials help reinforce safety standards while allowing players to focus on the game. A consistent and safety-conscious approach ensures that every student-athlete competes with the necessary protective equipment, contributing to a positive and well-regulated match experience.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26</a:t>
            </a:fld>
            <a:endParaRPr lang="en-US"/>
          </a:p>
        </p:txBody>
      </p:sp>
    </p:spTree>
    <p:extLst>
      <p:ext uri="{BB962C8B-B14F-4D97-AF65-F5344CB8AC3E}">
        <p14:creationId xmlns:p14="http://schemas.microsoft.com/office/powerpoint/2010/main" val="1619087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next few slides offer a look at the resources that are available to your officials:</a:t>
            </a:r>
            <a:endParaRPr lang="en-US" altLang="en-US" dirty="0"/>
          </a:p>
          <a:p>
            <a:endParaRPr lang="en-US" altLang="en-US" dirty="0"/>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27</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28</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30</a:t>
            </a:fld>
            <a:endParaRPr lang="en-US"/>
          </a:p>
        </p:txBody>
      </p:sp>
    </p:spTree>
    <p:extLst>
      <p:ext uri="{BB962C8B-B14F-4D97-AF65-F5344CB8AC3E}">
        <p14:creationId xmlns:p14="http://schemas.microsoft.com/office/powerpoint/2010/main" val="1145651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next few slides offer a look at the resources that are available to your coaches, parents and students: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31</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34</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NFHS Network is the leader in streaming Live and On Demand high school sports.</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35</a:t>
            </a:fld>
            <a:endParaRPr lang="en-US"/>
          </a:p>
        </p:txBody>
      </p:sp>
    </p:spTree>
    <p:extLst>
      <p:ext uri="{BB962C8B-B14F-4D97-AF65-F5344CB8AC3E}">
        <p14:creationId xmlns:p14="http://schemas.microsoft.com/office/powerpoint/2010/main" val="3394937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36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rules writing process is multi-tiered.  Each year, specific committee meets to deliberate rules proposals submitted by state associations and committee members.  After each committee concludes its deliberations and has adopted its recommended changes for the subsequent year, proposals are sent to the Rules Review Committee, who then evaluates the proposals and then forwards the to the NFHS Board of Directors for their consideration. The NFHS Rules Review Committee is chaired by the chief operating officer and consists of all NFHS rules editors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2024-2025 Soccer Rules committee members. R</a:t>
            </a:r>
            <a:r>
              <a:rPr lang="en-US" sz="1200" dirty="0">
                <a:effectLst/>
                <a:latin typeface="Calibri" panose="020F0502020204030204" pitchFamily="34" charset="0"/>
                <a:ea typeface="Calibri" panose="020F0502020204030204" pitchFamily="34" charset="0"/>
                <a:cs typeface="Times New Roman" panose="02020603050405020304" pitchFamily="18" charset="0"/>
              </a:rPr>
              <a:t>epresentation of eight sections, the NFHS Officials Association, the NFHS Coaches Association, and Rules Committee Chair. The Committee is chaired by Gibby Reynolds from the Oregon High School Activities Association.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NFHS writes playing rules for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18 sports </a:t>
            </a:r>
            <a:r>
              <a:rPr lang="en-US" sz="1200" dirty="0">
                <a:effectLst/>
                <a:latin typeface="Calibri" panose="020F0502020204030204" pitchFamily="34" charset="0"/>
                <a:ea typeface="Calibri" panose="020F0502020204030204" pitchFamily="34" charset="0"/>
                <a:cs typeface="Times New Roman" panose="02020603050405020304" pitchFamily="18" charset="0"/>
              </a:rPr>
              <a:t>for boys and girls at the high school level and publishes 4 million pieces of materials annually. Flag Football is the newest addition to this group.</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6900200-DD1F-4E62-BDC8-27D1F130FE2F}"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5133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The rule change eliminates redundant language and allows substitutions during a temporarily suspended game. In hot weather, state associations often authorize stoppages within a half for water breaks. Under this change, teams would now be permitted to make substitutions during these stoppages.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10</a:t>
            </a:fld>
            <a:endParaRPr lang="en-US"/>
          </a:p>
        </p:txBody>
      </p:sp>
    </p:spTree>
    <p:extLst>
      <p:ext uri="{BB962C8B-B14F-4D97-AF65-F5344CB8AC3E}">
        <p14:creationId xmlns:p14="http://schemas.microsoft.com/office/powerpoint/2010/main" val="218946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The rules change clarifies that if an official beckons a coach or appropriate health-care provider for any injured player, including the goalkeeper, that player must leave the field regardless of the reason the clock is stopped.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The coach may play shorthanded or substitute for the player. If the team elects to play shorthanded and it is deemed the player who came off the field, can play, then that player may re-enter at the next dead ball.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If the goalkeeper comes off the team must have a goalkeeper on the field. They can play shorthanded, but a member of the team must put on the goalkeeper jersey or there can be a substitute made. </a:t>
            </a: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11</a:t>
            </a:fld>
            <a:endParaRPr lang="en-US"/>
          </a:p>
        </p:txBody>
      </p:sp>
    </p:spTree>
    <p:extLst>
      <p:ext uri="{BB962C8B-B14F-4D97-AF65-F5344CB8AC3E}">
        <p14:creationId xmlns:p14="http://schemas.microsoft.com/office/powerpoint/2010/main" val="148504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Arial" panose="020B0604020202020204" pitchFamily="34" charset="0"/>
                <a:ea typeface="Arial" panose="020B0604020202020204" pitchFamily="34" charset="0"/>
              </a:rPr>
              <a:t>Rationale:</a:t>
            </a:r>
            <a:r>
              <a:rPr lang="en-US" sz="1800" dirty="0">
                <a:solidFill>
                  <a:srgbClr val="000000"/>
                </a:solidFill>
                <a:effectLst/>
                <a:latin typeface="Arial" panose="020B0604020202020204" pitchFamily="34" charset="0"/>
                <a:ea typeface="Arial" panose="020B0604020202020204" pitchFamily="34" charset="0"/>
              </a:rPr>
              <a:t> This language supports the rule prior to the reorganization of Rule 4 and adds clarification to the overall interpretation that a number is required on the front of the uniform which may be on the jersey and/or the shorts.</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12</a:t>
            </a:fld>
            <a:endParaRPr lang="en-US"/>
          </a:p>
        </p:txBody>
      </p:sp>
    </p:spTree>
    <p:extLst>
      <p:ext uri="{BB962C8B-B14F-4D97-AF65-F5344CB8AC3E}">
        <p14:creationId xmlns:p14="http://schemas.microsoft.com/office/powerpoint/2010/main" val="3487051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9" name="Picture 8">
            <a:extLst>
              <a:ext uri="{FF2B5EF4-FFF2-40B4-BE49-F238E27FC236}">
                <a16:creationId xmlns:a16="http://schemas.microsoft.com/office/drawing/2014/main" id="{98338404-4B66-B72C-AB53-E1DB5760B08F}"/>
              </a:ext>
            </a:extLst>
          </p:cNvPr>
          <p:cNvPicPr>
            <a:picLocks noChangeAspect="1"/>
          </p:cNvPicPr>
          <p:nvPr userDrawn="1"/>
        </p:nvPicPr>
        <p:blipFill>
          <a:blip r:embed="rId5"/>
          <a:stretch>
            <a:fillRect/>
          </a:stretch>
        </p:blipFill>
        <p:spPr>
          <a:xfrm>
            <a:off x="0" y="0"/>
            <a:ext cx="4849071" cy="6148256"/>
          </a:xfrm>
          <a:prstGeom prst="rect">
            <a:avLst/>
          </a:prstGeom>
        </p:spPr>
      </p:pic>
    </p:spTree>
    <p:extLst>
      <p:ext uri="{BB962C8B-B14F-4D97-AF65-F5344CB8AC3E}">
        <p14:creationId xmlns:p14="http://schemas.microsoft.com/office/powerpoint/2010/main" val="74341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EDITORIAL CHANGES</a:t>
            </a:r>
          </a:p>
        </p:txBody>
      </p:sp>
    </p:spTree>
    <p:extLst>
      <p:ext uri="{BB962C8B-B14F-4D97-AF65-F5344CB8AC3E}">
        <p14:creationId xmlns:p14="http://schemas.microsoft.com/office/powerpoint/2010/main" val="28018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MANUAL CHANGES</a:t>
            </a:r>
          </a:p>
        </p:txBody>
      </p:sp>
    </p:spTree>
    <p:extLst>
      <p:ext uri="{BB962C8B-B14F-4D97-AF65-F5344CB8AC3E}">
        <p14:creationId xmlns:p14="http://schemas.microsoft.com/office/powerpoint/2010/main" val="640248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REMINDER</a:t>
            </a:r>
          </a:p>
        </p:txBody>
      </p:sp>
    </p:spTree>
    <p:extLst>
      <p:ext uri="{BB962C8B-B14F-4D97-AF65-F5344CB8AC3E}">
        <p14:creationId xmlns:p14="http://schemas.microsoft.com/office/powerpoint/2010/main" val="2485537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48771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1005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5/27/2025</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632401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5/27/2025</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5/27/2025</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596711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764874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7D3AD-FD2C-181B-4562-816ABBE63D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F36F66-FDB4-8E19-A712-535151F32D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45BA3-EF6B-5E11-0DFB-F0BED83D6717}"/>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5" name="Footer Placeholder 4">
            <a:extLst>
              <a:ext uri="{FF2B5EF4-FFF2-40B4-BE49-F238E27FC236}">
                <a16:creationId xmlns:a16="http://schemas.microsoft.com/office/drawing/2014/main" id="{A17F6322-9DD2-0137-95C8-0D2570B17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0B626-C50A-80FB-3F5A-603B981E5794}"/>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3299784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C6AD-91CB-3472-BE35-D3C08BF028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69481F-BAFF-78E8-27FD-628674CBF9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27569-C318-31FB-8D9E-D88900FB8231}"/>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5" name="Footer Placeholder 4">
            <a:extLst>
              <a:ext uri="{FF2B5EF4-FFF2-40B4-BE49-F238E27FC236}">
                <a16:creationId xmlns:a16="http://schemas.microsoft.com/office/drawing/2014/main" id="{C604C4EC-4272-26C6-7447-25798648B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A1B2B-5CAB-2607-0E56-4CF9AD612A0E}"/>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2317597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75FA-B09F-92BA-CF97-35D4E0EDD5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2146E7-770D-5DC6-894D-EDFE508612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F4C1E3-CCD2-DF6E-D07C-69989997F804}"/>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5" name="Footer Placeholder 4">
            <a:extLst>
              <a:ext uri="{FF2B5EF4-FFF2-40B4-BE49-F238E27FC236}">
                <a16:creationId xmlns:a16="http://schemas.microsoft.com/office/drawing/2014/main" id="{32A887CA-3651-B8A3-1E97-738BF1181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86252-5342-E533-3A32-23EA99DC235B}"/>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1864444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C04E-66A1-0499-0068-EDF441DE4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E1103-4178-3399-D947-928AEC4E9A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73A722-005C-E0E6-39C8-04B659E8FA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34010B-E9A9-56EE-D357-157E0BD4EDA1}"/>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6" name="Footer Placeholder 5">
            <a:extLst>
              <a:ext uri="{FF2B5EF4-FFF2-40B4-BE49-F238E27FC236}">
                <a16:creationId xmlns:a16="http://schemas.microsoft.com/office/drawing/2014/main" id="{88A1E516-953C-946D-1B02-F84B9A4A9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B1EB5-FF73-FF7C-C0E3-9EDCA9CD72EB}"/>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2202527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A56F-85B2-0614-05C7-3ABFEFEF93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DE9FA-FE77-9E6D-B39F-4BCADF85AE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F809D-6072-615E-B91F-336BF76887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5C4038-5D96-EA23-A398-C4E118A53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74E7B5-CEF5-30D1-A489-EB2ACD045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21E1FA-EBF4-70B7-F132-119436AD96F3}"/>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8" name="Footer Placeholder 7">
            <a:extLst>
              <a:ext uri="{FF2B5EF4-FFF2-40B4-BE49-F238E27FC236}">
                <a16:creationId xmlns:a16="http://schemas.microsoft.com/office/drawing/2014/main" id="{8EF18F12-0BFC-E68D-001E-89B606F7C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F469E6-3635-DFB4-C1F7-46EB51048FCE}"/>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373681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628501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3BA6-BD4A-393F-8A2A-F568484AB7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A716B2-66D4-D630-0984-6CA489F13CF5}"/>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4" name="Footer Placeholder 3">
            <a:extLst>
              <a:ext uri="{FF2B5EF4-FFF2-40B4-BE49-F238E27FC236}">
                <a16:creationId xmlns:a16="http://schemas.microsoft.com/office/drawing/2014/main" id="{9706CF78-282A-C72D-7C6E-0393CF5343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1239B5-DFF4-F713-982D-7D66E907561A}"/>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460484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1DAA7-3CAB-1F88-9BDE-5FF265F3780A}"/>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3" name="Footer Placeholder 2">
            <a:extLst>
              <a:ext uri="{FF2B5EF4-FFF2-40B4-BE49-F238E27FC236}">
                <a16:creationId xmlns:a16="http://schemas.microsoft.com/office/drawing/2014/main" id="{82B86C82-4D30-D294-8BD8-689E8D517B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5B7464-53BD-E70F-97AD-25890441921D}"/>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3658252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C2C7-1C69-F6A0-D10F-1EB2F0CD65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6861C1-9E25-17FC-9839-13C04C9976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9EB56-89ED-124B-18DF-8A18FD073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5E8DCD-A9A8-620B-F605-BF37EB7B60E6}"/>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6" name="Footer Placeholder 5">
            <a:extLst>
              <a:ext uri="{FF2B5EF4-FFF2-40B4-BE49-F238E27FC236}">
                <a16:creationId xmlns:a16="http://schemas.microsoft.com/office/drawing/2014/main" id="{7AA05392-DFB5-2EB4-2059-E23E311FFE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6F4FC-5DEC-8F56-47B0-D1EC19E1525B}"/>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2450505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DFF7-5F86-0109-1B77-A0970AF1B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132BF3-F8D7-AE27-3476-28CE647B7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009A18-D1DD-B6CF-248B-03C35F51C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AB5BB1-3BF9-6DA1-F210-26EDAFC613D6}"/>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6" name="Footer Placeholder 5">
            <a:extLst>
              <a:ext uri="{FF2B5EF4-FFF2-40B4-BE49-F238E27FC236}">
                <a16:creationId xmlns:a16="http://schemas.microsoft.com/office/drawing/2014/main" id="{62370F61-6F05-6B30-9772-2A3558985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DD1C6-5A6D-90EE-9F7D-4107D0F1D6BE}"/>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427070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3D69-2320-4BFB-1B8D-F96A6D1BBB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EBD1-54E8-C80C-17D5-F2216C7AF0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82B62-002A-E0D9-C6FC-608E08E5DEC2}"/>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5" name="Footer Placeholder 4">
            <a:extLst>
              <a:ext uri="{FF2B5EF4-FFF2-40B4-BE49-F238E27FC236}">
                <a16:creationId xmlns:a16="http://schemas.microsoft.com/office/drawing/2014/main" id="{7228901C-2876-4079-76DC-367CAD602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0D2AF-EBC2-8086-7E75-0CA213E9875E}"/>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649952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52D8E9-4ECB-6F91-C466-1E4068EB3C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377C5-1C7C-AE85-0307-19A8EA03E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B245B-B207-05C3-686D-33323A62509C}"/>
              </a:ext>
            </a:extLst>
          </p:cNvPr>
          <p:cNvSpPr>
            <a:spLocks noGrp="1"/>
          </p:cNvSpPr>
          <p:nvPr>
            <p:ph type="dt" sz="half" idx="10"/>
          </p:nvPr>
        </p:nvSpPr>
        <p:spPr/>
        <p:txBody>
          <a:bodyPr/>
          <a:lstStyle/>
          <a:p>
            <a:fld id="{FC90D7FC-9E2B-4ED3-A1AF-A81D03176CEA}" type="datetimeFigureOut">
              <a:rPr lang="en-US" smtClean="0"/>
              <a:t>5/27/2025</a:t>
            </a:fld>
            <a:endParaRPr lang="en-US"/>
          </a:p>
        </p:txBody>
      </p:sp>
      <p:sp>
        <p:nvSpPr>
          <p:cNvPr id="5" name="Footer Placeholder 4">
            <a:extLst>
              <a:ext uri="{FF2B5EF4-FFF2-40B4-BE49-F238E27FC236}">
                <a16:creationId xmlns:a16="http://schemas.microsoft.com/office/drawing/2014/main" id="{499A2157-038A-EDB1-ADFA-D0C27C0CD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EABD6-1764-1097-17F0-4939F3CBA06B}"/>
              </a:ext>
            </a:extLst>
          </p:cNvPr>
          <p:cNvSpPr>
            <a:spLocks noGrp="1"/>
          </p:cNvSpPr>
          <p:nvPr>
            <p:ph type="sldNum" sz="quarter" idx="12"/>
          </p:nvPr>
        </p:nvSpPr>
        <p:spPr/>
        <p:txBody>
          <a:bodyPr/>
          <a:lstStyle/>
          <a:p>
            <a:fld id="{8CA9CE0D-B192-4467-A352-2DE6A8215057}" type="slidenum">
              <a:rPr lang="en-US" smtClean="0"/>
              <a:t>‹#›</a:t>
            </a:fld>
            <a:endParaRPr lang="en-US"/>
          </a:p>
        </p:txBody>
      </p:sp>
    </p:spTree>
    <p:extLst>
      <p:ext uri="{BB962C8B-B14F-4D97-AF65-F5344CB8AC3E}">
        <p14:creationId xmlns:p14="http://schemas.microsoft.com/office/powerpoint/2010/main" val="1493634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Withou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579512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83014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mitte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3" name="Picture Placeholder 7">
            <a:extLst>
              <a:ext uri="{FF2B5EF4-FFF2-40B4-BE49-F238E27FC236}">
                <a16:creationId xmlns:a16="http://schemas.microsoft.com/office/drawing/2014/main" id="{B47B10A9-D772-C30A-05D0-8A9CA7CB708D}"/>
              </a:ext>
            </a:extLst>
          </p:cNvPr>
          <p:cNvSpPr>
            <a:spLocks noGrp="1"/>
          </p:cNvSpPr>
          <p:nvPr>
            <p:ph type="pic" sz="quarter" idx="14"/>
          </p:nvPr>
        </p:nvSpPr>
        <p:spPr>
          <a:xfrm>
            <a:off x="838200" y="2061098"/>
            <a:ext cx="1051560" cy="1234440"/>
          </a:xfrm>
        </p:spPr>
        <p:txBody>
          <a:bodyPr/>
          <a:lstStyle>
            <a:lvl1pPr>
              <a:defRPr sz="1000"/>
            </a:lvl1pPr>
          </a:lstStyle>
          <a:p>
            <a:r>
              <a:rPr lang="en-US" dirty="0"/>
              <a:t>Click icon to add picture</a:t>
            </a:r>
          </a:p>
        </p:txBody>
      </p:sp>
      <p:sp>
        <p:nvSpPr>
          <p:cNvPr id="4" name="Picture Placeholder 7">
            <a:extLst>
              <a:ext uri="{FF2B5EF4-FFF2-40B4-BE49-F238E27FC236}">
                <a16:creationId xmlns:a16="http://schemas.microsoft.com/office/drawing/2014/main" id="{51712DA8-26D3-7485-9995-485CA0759064}"/>
              </a:ext>
            </a:extLst>
          </p:cNvPr>
          <p:cNvSpPr>
            <a:spLocks noGrp="1"/>
          </p:cNvSpPr>
          <p:nvPr>
            <p:ph type="pic" sz="quarter" idx="15"/>
          </p:nvPr>
        </p:nvSpPr>
        <p:spPr>
          <a:xfrm>
            <a:off x="2005484" y="2059879"/>
            <a:ext cx="1051560" cy="1234440"/>
          </a:xfrm>
        </p:spPr>
        <p:txBody>
          <a:bodyPr/>
          <a:lstStyle>
            <a:lvl1pPr>
              <a:defRPr sz="1000"/>
            </a:lvl1pPr>
          </a:lstStyle>
          <a:p>
            <a:r>
              <a:rPr lang="en-US"/>
              <a:t>Click icon to add picture</a:t>
            </a:r>
            <a:endParaRPr lang="en-US" dirty="0"/>
          </a:p>
        </p:txBody>
      </p:sp>
      <p:sp>
        <p:nvSpPr>
          <p:cNvPr id="5" name="Picture Placeholder 7">
            <a:extLst>
              <a:ext uri="{FF2B5EF4-FFF2-40B4-BE49-F238E27FC236}">
                <a16:creationId xmlns:a16="http://schemas.microsoft.com/office/drawing/2014/main" id="{4BD6A56D-DCEC-ADEB-5A02-7DAABB7EA51E}"/>
              </a:ext>
            </a:extLst>
          </p:cNvPr>
          <p:cNvSpPr>
            <a:spLocks noGrp="1"/>
          </p:cNvSpPr>
          <p:nvPr>
            <p:ph type="pic" sz="quarter" idx="16"/>
          </p:nvPr>
        </p:nvSpPr>
        <p:spPr>
          <a:xfrm>
            <a:off x="3172610" y="2059879"/>
            <a:ext cx="1051560" cy="1234440"/>
          </a:xfrm>
        </p:spPr>
        <p:txBody>
          <a:bodyPr/>
          <a:lstStyle>
            <a:lvl1pPr>
              <a:defRPr sz="1000"/>
            </a:lvl1pPr>
          </a:lstStyle>
          <a:p>
            <a:r>
              <a:rPr lang="en-US"/>
              <a:t>Click icon to add picture</a:t>
            </a:r>
            <a:endParaRPr lang="en-US" dirty="0"/>
          </a:p>
        </p:txBody>
      </p:sp>
      <p:sp>
        <p:nvSpPr>
          <p:cNvPr id="6" name="Picture Placeholder 7">
            <a:extLst>
              <a:ext uri="{FF2B5EF4-FFF2-40B4-BE49-F238E27FC236}">
                <a16:creationId xmlns:a16="http://schemas.microsoft.com/office/drawing/2014/main" id="{643334F8-9E6D-A3CA-7D78-F764EF7A7CD2}"/>
              </a:ext>
            </a:extLst>
          </p:cNvPr>
          <p:cNvSpPr>
            <a:spLocks noGrp="1"/>
          </p:cNvSpPr>
          <p:nvPr>
            <p:ph type="pic" sz="quarter" idx="17"/>
          </p:nvPr>
        </p:nvSpPr>
        <p:spPr>
          <a:xfrm>
            <a:off x="4339736" y="2059879"/>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9FB97AD-48FA-F7FA-A620-EA1FF15A59BC}"/>
              </a:ext>
            </a:extLst>
          </p:cNvPr>
          <p:cNvSpPr>
            <a:spLocks noGrp="1"/>
          </p:cNvSpPr>
          <p:nvPr>
            <p:ph type="pic" sz="quarter" idx="18"/>
          </p:nvPr>
        </p:nvSpPr>
        <p:spPr>
          <a:xfrm>
            <a:off x="5500782" y="2059879"/>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12B1F581-B38C-6A7D-0D25-F8A7C8982CC1}"/>
              </a:ext>
            </a:extLst>
          </p:cNvPr>
          <p:cNvSpPr>
            <a:spLocks noGrp="1"/>
          </p:cNvSpPr>
          <p:nvPr>
            <p:ph type="pic" sz="quarter" idx="19"/>
          </p:nvPr>
        </p:nvSpPr>
        <p:spPr>
          <a:xfrm>
            <a:off x="6661828" y="205585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FF78B9CE-EE19-C163-A774-B4D17988B354}"/>
              </a:ext>
            </a:extLst>
          </p:cNvPr>
          <p:cNvSpPr>
            <a:spLocks noGrp="1"/>
          </p:cNvSpPr>
          <p:nvPr>
            <p:ph type="pic" sz="quarter" idx="20"/>
          </p:nvPr>
        </p:nvSpPr>
        <p:spPr>
          <a:xfrm>
            <a:off x="7828956" y="2059879"/>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53C818A4-C163-A1B0-B993-EE17255188D0}"/>
              </a:ext>
            </a:extLst>
          </p:cNvPr>
          <p:cNvSpPr>
            <a:spLocks noGrp="1"/>
          </p:cNvSpPr>
          <p:nvPr>
            <p:ph type="pic" sz="quarter" idx="21"/>
          </p:nvPr>
        </p:nvSpPr>
        <p:spPr>
          <a:xfrm>
            <a:off x="9010708" y="2055857"/>
            <a:ext cx="1051560" cy="1234440"/>
          </a:xfrm>
        </p:spPr>
        <p:txBody>
          <a:bodyPr/>
          <a:lstStyle>
            <a:lvl1pPr>
              <a:defRPr sz="1000"/>
            </a:lvl1pPr>
          </a:lstStyle>
          <a:p>
            <a:r>
              <a:rPr lang="en-US" dirty="0"/>
              <a:t>Click icon to add picture</a:t>
            </a:r>
          </a:p>
        </p:txBody>
      </p:sp>
      <p:sp>
        <p:nvSpPr>
          <p:cNvPr id="13" name="Text Placeholder 42">
            <a:extLst>
              <a:ext uri="{FF2B5EF4-FFF2-40B4-BE49-F238E27FC236}">
                <a16:creationId xmlns:a16="http://schemas.microsoft.com/office/drawing/2014/main" id="{7062B854-B92D-089D-B57F-637BC625CCDB}"/>
              </a:ext>
            </a:extLst>
          </p:cNvPr>
          <p:cNvSpPr>
            <a:spLocks noGrp="1"/>
          </p:cNvSpPr>
          <p:nvPr>
            <p:ph type="body" sz="quarter" idx="22" hasCustomPrompt="1"/>
          </p:nvPr>
        </p:nvSpPr>
        <p:spPr>
          <a:xfrm>
            <a:off x="838835" y="333309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4" name="Text Placeholder 42">
            <a:extLst>
              <a:ext uri="{FF2B5EF4-FFF2-40B4-BE49-F238E27FC236}">
                <a16:creationId xmlns:a16="http://schemas.microsoft.com/office/drawing/2014/main" id="{ED4A3FD9-1A06-959F-DB1D-FAC4254A1356}"/>
              </a:ext>
            </a:extLst>
          </p:cNvPr>
          <p:cNvSpPr>
            <a:spLocks noGrp="1"/>
          </p:cNvSpPr>
          <p:nvPr>
            <p:ph type="body" sz="quarter" idx="23" hasCustomPrompt="1"/>
          </p:nvPr>
        </p:nvSpPr>
        <p:spPr>
          <a:xfrm>
            <a:off x="2005484"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5" name="Text Placeholder 42">
            <a:extLst>
              <a:ext uri="{FF2B5EF4-FFF2-40B4-BE49-F238E27FC236}">
                <a16:creationId xmlns:a16="http://schemas.microsoft.com/office/drawing/2014/main" id="{717DE9F3-D6DA-E27A-0E63-8A0F9EACC493}"/>
              </a:ext>
            </a:extLst>
          </p:cNvPr>
          <p:cNvSpPr>
            <a:spLocks noGrp="1"/>
          </p:cNvSpPr>
          <p:nvPr>
            <p:ph type="body" sz="quarter" idx="24" hasCustomPrompt="1"/>
          </p:nvPr>
        </p:nvSpPr>
        <p:spPr>
          <a:xfrm>
            <a:off x="3176725"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218C3D29-D87D-8495-2761-FA6479154664}"/>
              </a:ext>
            </a:extLst>
          </p:cNvPr>
          <p:cNvSpPr>
            <a:spLocks noGrp="1"/>
          </p:cNvSpPr>
          <p:nvPr>
            <p:ph type="body" sz="quarter" idx="25" hasCustomPrompt="1"/>
          </p:nvPr>
        </p:nvSpPr>
        <p:spPr>
          <a:xfrm>
            <a:off x="4340371"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AA73FFB8-4A87-526F-D013-D67B6BB69ED8}"/>
              </a:ext>
            </a:extLst>
          </p:cNvPr>
          <p:cNvSpPr>
            <a:spLocks noGrp="1"/>
          </p:cNvSpPr>
          <p:nvPr>
            <p:ph type="body" sz="quarter" idx="26" hasCustomPrompt="1"/>
          </p:nvPr>
        </p:nvSpPr>
        <p:spPr>
          <a:xfrm>
            <a:off x="5500782"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9C6C96AD-35CD-B538-384C-75E662D39B89}"/>
              </a:ext>
            </a:extLst>
          </p:cNvPr>
          <p:cNvSpPr>
            <a:spLocks noGrp="1"/>
          </p:cNvSpPr>
          <p:nvPr>
            <p:ph type="body" sz="quarter" idx="27" hasCustomPrompt="1"/>
          </p:nvPr>
        </p:nvSpPr>
        <p:spPr>
          <a:xfrm>
            <a:off x="6662463"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67C7134B-69EF-A014-362E-7A0D5AFA5F65}"/>
              </a:ext>
            </a:extLst>
          </p:cNvPr>
          <p:cNvSpPr>
            <a:spLocks noGrp="1"/>
          </p:cNvSpPr>
          <p:nvPr>
            <p:ph type="body" sz="quarter" idx="28" hasCustomPrompt="1"/>
          </p:nvPr>
        </p:nvSpPr>
        <p:spPr>
          <a:xfrm>
            <a:off x="7832141"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BDD49F52-B2D4-86A9-1203-2DF4E8734D8C}"/>
              </a:ext>
            </a:extLst>
          </p:cNvPr>
          <p:cNvSpPr>
            <a:spLocks noGrp="1"/>
          </p:cNvSpPr>
          <p:nvPr>
            <p:ph type="body" sz="quarter" idx="29" hasCustomPrompt="1"/>
          </p:nvPr>
        </p:nvSpPr>
        <p:spPr>
          <a:xfrm>
            <a:off x="9015844"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Picture Placeholder 7">
            <a:extLst>
              <a:ext uri="{FF2B5EF4-FFF2-40B4-BE49-F238E27FC236}">
                <a16:creationId xmlns:a16="http://schemas.microsoft.com/office/drawing/2014/main" id="{FADF90FD-4BC6-0382-8EF8-DECD5B230EBF}"/>
              </a:ext>
            </a:extLst>
          </p:cNvPr>
          <p:cNvSpPr>
            <a:spLocks noGrp="1"/>
          </p:cNvSpPr>
          <p:nvPr>
            <p:ph type="pic" sz="quarter" idx="30"/>
          </p:nvPr>
        </p:nvSpPr>
        <p:spPr>
          <a:xfrm>
            <a:off x="838200" y="4021752"/>
            <a:ext cx="1051560" cy="1234440"/>
          </a:xfrm>
        </p:spPr>
        <p:txBody>
          <a:bodyPr/>
          <a:lstStyle>
            <a:lvl1pPr>
              <a:defRPr sz="1000"/>
            </a:lvl1pPr>
          </a:lstStyle>
          <a:p>
            <a:r>
              <a:rPr lang="en-US"/>
              <a:t>Click icon to add picture</a:t>
            </a:r>
            <a:endParaRPr lang="en-US" dirty="0"/>
          </a:p>
        </p:txBody>
      </p:sp>
      <p:sp>
        <p:nvSpPr>
          <p:cNvPr id="22" name="Picture Placeholder 7">
            <a:extLst>
              <a:ext uri="{FF2B5EF4-FFF2-40B4-BE49-F238E27FC236}">
                <a16:creationId xmlns:a16="http://schemas.microsoft.com/office/drawing/2014/main" id="{001BA57C-CAC4-FE19-7606-A197C6944433}"/>
              </a:ext>
            </a:extLst>
          </p:cNvPr>
          <p:cNvSpPr>
            <a:spLocks noGrp="1"/>
          </p:cNvSpPr>
          <p:nvPr>
            <p:ph type="pic" sz="quarter" idx="31"/>
          </p:nvPr>
        </p:nvSpPr>
        <p:spPr>
          <a:xfrm>
            <a:off x="2005484" y="4020533"/>
            <a:ext cx="1051560" cy="1234440"/>
          </a:xfrm>
        </p:spPr>
        <p:txBody>
          <a:bodyPr/>
          <a:lstStyle>
            <a:lvl1pPr>
              <a:defRPr sz="1000"/>
            </a:lvl1pPr>
          </a:lstStyle>
          <a:p>
            <a:r>
              <a:rPr lang="en-US"/>
              <a:t>Click icon to add picture</a:t>
            </a:r>
            <a:endParaRPr lang="en-US" dirty="0"/>
          </a:p>
        </p:txBody>
      </p:sp>
      <p:sp>
        <p:nvSpPr>
          <p:cNvPr id="23" name="Picture Placeholder 7">
            <a:extLst>
              <a:ext uri="{FF2B5EF4-FFF2-40B4-BE49-F238E27FC236}">
                <a16:creationId xmlns:a16="http://schemas.microsoft.com/office/drawing/2014/main" id="{2C1A3DEE-0E4A-DA24-6C27-D8347A0AD23D}"/>
              </a:ext>
            </a:extLst>
          </p:cNvPr>
          <p:cNvSpPr>
            <a:spLocks noGrp="1"/>
          </p:cNvSpPr>
          <p:nvPr>
            <p:ph type="pic" sz="quarter" idx="32"/>
          </p:nvPr>
        </p:nvSpPr>
        <p:spPr>
          <a:xfrm>
            <a:off x="3172610" y="4020533"/>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849B514F-7A81-03BA-402C-2C1181920464}"/>
              </a:ext>
            </a:extLst>
          </p:cNvPr>
          <p:cNvSpPr>
            <a:spLocks noGrp="1"/>
          </p:cNvSpPr>
          <p:nvPr>
            <p:ph type="pic" sz="quarter" idx="33"/>
          </p:nvPr>
        </p:nvSpPr>
        <p:spPr>
          <a:xfrm>
            <a:off x="4339736" y="4020533"/>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6E42F88B-AD9A-A6BC-C785-714E08466FAE}"/>
              </a:ext>
            </a:extLst>
          </p:cNvPr>
          <p:cNvSpPr>
            <a:spLocks noGrp="1"/>
          </p:cNvSpPr>
          <p:nvPr>
            <p:ph type="pic" sz="quarter" idx="34"/>
          </p:nvPr>
        </p:nvSpPr>
        <p:spPr>
          <a:xfrm>
            <a:off x="5500782" y="4020533"/>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DE6A077B-CD4E-A193-791B-F1E09F30FD99}"/>
              </a:ext>
            </a:extLst>
          </p:cNvPr>
          <p:cNvSpPr>
            <a:spLocks noGrp="1"/>
          </p:cNvSpPr>
          <p:nvPr>
            <p:ph type="pic" sz="quarter" idx="35"/>
          </p:nvPr>
        </p:nvSpPr>
        <p:spPr>
          <a:xfrm>
            <a:off x="6661828" y="401651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1D8AA830-CE89-C0F8-652E-4AF0EC5EB77F}"/>
              </a:ext>
            </a:extLst>
          </p:cNvPr>
          <p:cNvSpPr>
            <a:spLocks noGrp="1"/>
          </p:cNvSpPr>
          <p:nvPr>
            <p:ph type="pic" sz="quarter" idx="36"/>
          </p:nvPr>
        </p:nvSpPr>
        <p:spPr>
          <a:xfrm>
            <a:off x="7828956" y="4020533"/>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2845462D-8D77-A897-D7A7-19799B1FCE72}"/>
              </a:ext>
            </a:extLst>
          </p:cNvPr>
          <p:cNvSpPr>
            <a:spLocks noGrp="1"/>
          </p:cNvSpPr>
          <p:nvPr>
            <p:ph type="pic" sz="quarter" idx="37"/>
          </p:nvPr>
        </p:nvSpPr>
        <p:spPr>
          <a:xfrm>
            <a:off x="9010708" y="4016511"/>
            <a:ext cx="1051560" cy="1234440"/>
          </a:xfrm>
        </p:spPr>
        <p:txBody>
          <a:bodyPr/>
          <a:lstStyle>
            <a:lvl1pPr>
              <a:defRPr sz="1000"/>
            </a:lvl1pPr>
          </a:lstStyle>
          <a:p>
            <a:r>
              <a:rPr lang="en-US"/>
              <a:t>Click icon to add picture</a:t>
            </a:r>
            <a:endParaRPr lang="en-US" dirty="0"/>
          </a:p>
        </p:txBody>
      </p:sp>
      <p:sp>
        <p:nvSpPr>
          <p:cNvPr id="29" name="Text Placeholder 42">
            <a:extLst>
              <a:ext uri="{FF2B5EF4-FFF2-40B4-BE49-F238E27FC236}">
                <a16:creationId xmlns:a16="http://schemas.microsoft.com/office/drawing/2014/main" id="{5E7C90FE-E98F-CDBB-8A94-646BB323DA71}"/>
              </a:ext>
            </a:extLst>
          </p:cNvPr>
          <p:cNvSpPr>
            <a:spLocks noGrp="1"/>
          </p:cNvSpPr>
          <p:nvPr>
            <p:ph type="body" sz="quarter" idx="38" hasCustomPrompt="1"/>
          </p:nvPr>
        </p:nvSpPr>
        <p:spPr>
          <a:xfrm>
            <a:off x="838835" y="529374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0" name="Text Placeholder 42">
            <a:extLst>
              <a:ext uri="{FF2B5EF4-FFF2-40B4-BE49-F238E27FC236}">
                <a16:creationId xmlns:a16="http://schemas.microsoft.com/office/drawing/2014/main" id="{F65D4A0E-3E42-4673-F741-5D1053C7202F}"/>
              </a:ext>
            </a:extLst>
          </p:cNvPr>
          <p:cNvSpPr>
            <a:spLocks noGrp="1"/>
          </p:cNvSpPr>
          <p:nvPr>
            <p:ph type="body" sz="quarter" idx="39" hasCustomPrompt="1"/>
          </p:nvPr>
        </p:nvSpPr>
        <p:spPr>
          <a:xfrm>
            <a:off x="2005484"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1" name="Text Placeholder 42">
            <a:extLst>
              <a:ext uri="{FF2B5EF4-FFF2-40B4-BE49-F238E27FC236}">
                <a16:creationId xmlns:a16="http://schemas.microsoft.com/office/drawing/2014/main" id="{67D76B90-BDDB-A830-1E38-2744279B6F73}"/>
              </a:ext>
            </a:extLst>
          </p:cNvPr>
          <p:cNvSpPr>
            <a:spLocks noGrp="1"/>
          </p:cNvSpPr>
          <p:nvPr>
            <p:ph type="body" sz="quarter" idx="40" hasCustomPrompt="1"/>
          </p:nvPr>
        </p:nvSpPr>
        <p:spPr>
          <a:xfrm>
            <a:off x="3176725"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FFAD4169-F9B4-82EE-29F2-9636561EB7C7}"/>
              </a:ext>
            </a:extLst>
          </p:cNvPr>
          <p:cNvSpPr>
            <a:spLocks noGrp="1"/>
          </p:cNvSpPr>
          <p:nvPr>
            <p:ph type="body" sz="quarter" idx="41" hasCustomPrompt="1"/>
          </p:nvPr>
        </p:nvSpPr>
        <p:spPr>
          <a:xfrm>
            <a:off x="4340371"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EE40C75E-A32C-8DB4-663F-9DFB5BADD997}"/>
              </a:ext>
            </a:extLst>
          </p:cNvPr>
          <p:cNvSpPr>
            <a:spLocks noGrp="1"/>
          </p:cNvSpPr>
          <p:nvPr>
            <p:ph type="body" sz="quarter" idx="42" hasCustomPrompt="1"/>
          </p:nvPr>
        </p:nvSpPr>
        <p:spPr>
          <a:xfrm>
            <a:off x="5500782"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35FC8BA3-B94F-9AFD-AB4D-A23E83A7E14E}"/>
              </a:ext>
            </a:extLst>
          </p:cNvPr>
          <p:cNvSpPr>
            <a:spLocks noGrp="1"/>
          </p:cNvSpPr>
          <p:nvPr>
            <p:ph type="body" sz="quarter" idx="43" hasCustomPrompt="1"/>
          </p:nvPr>
        </p:nvSpPr>
        <p:spPr>
          <a:xfrm>
            <a:off x="6662463"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D19CC67B-E6C7-0834-B5CC-7428DCF5BC29}"/>
              </a:ext>
            </a:extLst>
          </p:cNvPr>
          <p:cNvSpPr>
            <a:spLocks noGrp="1"/>
          </p:cNvSpPr>
          <p:nvPr>
            <p:ph type="body" sz="quarter" idx="44" hasCustomPrompt="1"/>
          </p:nvPr>
        </p:nvSpPr>
        <p:spPr>
          <a:xfrm>
            <a:off x="7832141"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10598813-FED4-35DB-124E-A4305645B3A9}"/>
              </a:ext>
            </a:extLst>
          </p:cNvPr>
          <p:cNvSpPr>
            <a:spLocks noGrp="1"/>
          </p:cNvSpPr>
          <p:nvPr>
            <p:ph type="body" sz="quarter" idx="45" hasCustomPrompt="1"/>
          </p:nvPr>
        </p:nvSpPr>
        <p:spPr>
          <a:xfrm>
            <a:off x="9015844"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266321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POINTS OF EMPHASIS</a:t>
            </a:r>
          </a:p>
        </p:txBody>
      </p:sp>
    </p:spTree>
    <p:extLst>
      <p:ext uri="{BB962C8B-B14F-4D97-AF65-F5344CB8AC3E}">
        <p14:creationId xmlns:p14="http://schemas.microsoft.com/office/powerpoint/2010/main" val="233911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CHANGES</a:t>
            </a:r>
          </a:p>
        </p:txBody>
      </p:sp>
    </p:spTree>
    <p:extLst>
      <p:ext uri="{BB962C8B-B14F-4D97-AF65-F5344CB8AC3E}">
        <p14:creationId xmlns:p14="http://schemas.microsoft.com/office/powerpoint/2010/main" val="402676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5.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5/27/2025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85" r:id="rId3"/>
    <p:sldLayoutId id="2147483650" r:id="rId4"/>
    <p:sldLayoutId id="2147483684" r:id="rId5"/>
    <p:sldLayoutId id="2147483682" r:id="rId6"/>
    <p:sldLayoutId id="2147483683" r:id="rId7"/>
    <p:sldLayoutId id="2147483676" r:id="rId8"/>
    <p:sldLayoutId id="2147483680" r:id="rId9"/>
    <p:sldLayoutId id="2147483679" r:id="rId10"/>
    <p:sldLayoutId id="2147483678" r:id="rId11"/>
    <p:sldLayoutId id="2147483677" r:id="rId12"/>
    <p:sldLayoutId id="2147483652" r:id="rId13"/>
    <p:sldLayoutId id="2147483664" r:id="rId14"/>
    <p:sldLayoutId id="2147483655" r:id="rId15"/>
    <p:sldLayoutId id="214748367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5/27/2025</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27" r:id="rId1"/>
    <p:sldLayoutId id="2147483821" r:id="rId2"/>
    <p:sldLayoutId id="2147483826" r:id="rId3"/>
    <p:sldLayoutId id="2147483830" r:id="rId4"/>
    <p:sldLayoutId id="2147483816" r:id="rId5"/>
    <p:sldLayoutId id="2147483825" r:id="rId6"/>
    <p:sldLayoutId id="2147483829" r:id="rId7"/>
    <p:sldLayoutId id="2147483818" r:id="rId8"/>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8AEA3B-343C-415B-467B-B296A8A59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E3050B-AAD0-1252-2CBA-8A01F774B8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DBD40-6D0A-5BCB-B49C-51DF8B365A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90D7FC-9E2B-4ED3-A1AF-A81D03176CEA}" type="datetimeFigureOut">
              <a:rPr lang="en-US" smtClean="0"/>
              <a:t>5/27/2025</a:t>
            </a:fld>
            <a:endParaRPr lang="en-US"/>
          </a:p>
        </p:txBody>
      </p:sp>
      <p:sp>
        <p:nvSpPr>
          <p:cNvPr id="5" name="Footer Placeholder 4">
            <a:extLst>
              <a:ext uri="{FF2B5EF4-FFF2-40B4-BE49-F238E27FC236}">
                <a16:creationId xmlns:a16="http://schemas.microsoft.com/office/drawing/2014/main" id="{0597D64D-3BE2-B0A2-AF74-75334D7E98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2950A8-A2ED-FA49-71BA-65798F2421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A9CE0D-B192-4467-A352-2DE6A8215057}" type="slidenum">
              <a:rPr lang="en-US" smtClean="0"/>
              <a:t>‹#›</a:t>
            </a:fld>
            <a:endParaRPr lang="en-US"/>
          </a:p>
        </p:txBody>
      </p:sp>
    </p:spTree>
    <p:extLst>
      <p:ext uri="{BB962C8B-B14F-4D97-AF65-F5344CB8AC3E}">
        <p14:creationId xmlns:p14="http://schemas.microsoft.com/office/powerpoint/2010/main" val="178619540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image" Target="../media/image93.jp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tif"/><Relationship Id="rId3" Type="http://schemas.openxmlformats.org/officeDocument/2006/relationships/image" Target="../media/image25.png"/><Relationship Id="rId7" Type="http://schemas.openxmlformats.org/officeDocument/2006/relationships/image" Target="../media/image29.tif"/><Relationship Id="rId12" Type="http://schemas.openxmlformats.org/officeDocument/2006/relationships/image" Target="../media/image34.jpg"/><Relationship Id="rId17" Type="http://schemas.openxmlformats.org/officeDocument/2006/relationships/image" Target="../media/image39.jpg"/><Relationship Id="rId2" Type="http://schemas.openxmlformats.org/officeDocument/2006/relationships/notesSlide" Target="../notesSlides/notesSlide4.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g"/><Relationship Id="rId15" Type="http://schemas.openxmlformats.org/officeDocument/2006/relationships/image" Target="../media/image3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 Id="rId14" Type="http://schemas.openxmlformats.org/officeDocument/2006/relationships/image" Target="../media/image36.jpg"/></Relationships>
</file>

<file path=ppt/slides/_rels/slide6.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0.jpg"/><Relationship Id="rId18" Type="http://schemas.openxmlformats.org/officeDocument/2006/relationships/image" Target="../media/image55.jpg"/><Relationship Id="rId3" Type="http://schemas.openxmlformats.org/officeDocument/2006/relationships/image" Target="../media/image40.jpg"/><Relationship Id="rId7" Type="http://schemas.openxmlformats.org/officeDocument/2006/relationships/image" Target="../media/image44.jpg"/><Relationship Id="rId12" Type="http://schemas.openxmlformats.org/officeDocument/2006/relationships/image" Target="../media/image49.jpg"/><Relationship Id="rId17" Type="http://schemas.openxmlformats.org/officeDocument/2006/relationships/image" Target="../media/image54.jpg"/><Relationship Id="rId2" Type="http://schemas.openxmlformats.org/officeDocument/2006/relationships/notesSlide" Target="../notesSlides/notesSlide5.xml"/><Relationship Id="rId16" Type="http://schemas.openxmlformats.org/officeDocument/2006/relationships/image" Target="../media/image53.jpg"/><Relationship Id="rId1" Type="http://schemas.openxmlformats.org/officeDocument/2006/relationships/slideLayout" Target="../slideLayouts/slideLayout4.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g"/><Relationship Id="rId15" Type="http://schemas.openxmlformats.org/officeDocument/2006/relationships/image" Target="../media/image52.jpg"/><Relationship Id="rId10" Type="http://schemas.openxmlformats.org/officeDocument/2006/relationships/image" Target="../media/image47.jpg"/><Relationship Id="rId19" Type="http://schemas.openxmlformats.org/officeDocument/2006/relationships/image" Target="../media/image56.jpg"/><Relationship Id="rId4" Type="http://schemas.openxmlformats.org/officeDocument/2006/relationships/image" Target="../media/image41.jpg"/><Relationship Id="rId9" Type="http://schemas.openxmlformats.org/officeDocument/2006/relationships/image" Target="../media/image46.jpg"/><Relationship Id="rId14" Type="http://schemas.openxmlformats.org/officeDocument/2006/relationships/image" Target="../media/image51.jpg"/></Relationships>
</file>

<file path=ppt/slides/_rels/slide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normAutofit fontScale="90000"/>
          </a:bodyPr>
          <a:lstStyle/>
          <a:p>
            <a:r>
              <a:rPr lang="en-US" dirty="0"/>
              <a:t>2025-26 NFHS Soccer PowerPoint</a:t>
            </a:r>
          </a:p>
        </p:txBody>
      </p:sp>
      <p:sp>
        <p:nvSpPr>
          <p:cNvPr id="3" name="Subtitle 2">
            <a:extLst>
              <a:ext uri="{FF2B5EF4-FFF2-40B4-BE49-F238E27FC236}">
                <a16:creationId xmlns:a16="http://schemas.microsoft.com/office/drawing/2014/main" id="{4DC8AD08-8C83-3499-9917-B13AC8BE4EB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8209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8871A-2C3F-59E7-F1E4-81E0E62CE17F}"/>
              </a:ext>
            </a:extLst>
          </p:cNvPr>
          <p:cNvSpPr>
            <a:spLocks noGrp="1"/>
          </p:cNvSpPr>
          <p:nvPr>
            <p:ph idx="1"/>
          </p:nvPr>
        </p:nvSpPr>
        <p:spPr/>
        <p:txBody>
          <a:bodyPr/>
          <a:lstStyle/>
          <a:p>
            <a:endParaRPr lang="en-US" dirty="0"/>
          </a:p>
        </p:txBody>
      </p:sp>
      <p:sp>
        <p:nvSpPr>
          <p:cNvPr id="4" name="Content Placeholder 2">
            <a:extLst>
              <a:ext uri="{FF2B5EF4-FFF2-40B4-BE49-F238E27FC236}">
                <a16:creationId xmlns:a16="http://schemas.microsoft.com/office/drawing/2014/main" id="{28542205-EAB1-6F92-EA9A-4DC2B77772A0}"/>
              </a:ext>
            </a:extLst>
          </p:cNvPr>
          <p:cNvSpPr txBox="1">
            <a:spLocks/>
          </p:cNvSpPr>
          <p:nvPr/>
        </p:nvSpPr>
        <p:spPr>
          <a:xfrm>
            <a:off x="1066799" y="5523297"/>
            <a:ext cx="10751419" cy="806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In addition to being able to substitute players after a goal is scored or when a player is injured, teams may substitute players </a:t>
            </a:r>
            <a:r>
              <a:rPr lang="en-US" sz="2400" b="1" dirty="0"/>
              <a:t>when a game is temporarily suspended. </a:t>
            </a:r>
          </a:p>
          <a:p>
            <a:pPr marL="0" indent="0">
              <a:buFont typeface="Arial" panose="020B0604020202020204" pitchFamily="34" charset="0"/>
              <a:buNone/>
            </a:pPr>
            <a:endParaRPr lang="en-US" dirty="0"/>
          </a:p>
        </p:txBody>
      </p:sp>
      <p:pic>
        <p:nvPicPr>
          <p:cNvPr id="5" name="Picture 4" descr="A digital scoreboard with numbers and a scoreboard&#10;&#10;AI-generated content may be incorrect.">
            <a:extLst>
              <a:ext uri="{FF2B5EF4-FFF2-40B4-BE49-F238E27FC236}">
                <a16:creationId xmlns:a16="http://schemas.microsoft.com/office/drawing/2014/main" id="{94302C24-3636-D8B0-51B7-A542D07181AB}"/>
              </a:ext>
            </a:extLst>
          </p:cNvPr>
          <p:cNvPicPr>
            <a:picLocks noChangeAspect="1"/>
          </p:cNvPicPr>
          <p:nvPr/>
        </p:nvPicPr>
        <p:blipFill>
          <a:blip r:embed="rId3"/>
          <a:stretch>
            <a:fillRect/>
          </a:stretch>
        </p:blipFill>
        <p:spPr>
          <a:xfrm>
            <a:off x="838200" y="1772272"/>
            <a:ext cx="9806603" cy="3751025"/>
          </a:xfrm>
          <a:prstGeom prst="rect">
            <a:avLst/>
          </a:prstGeom>
          <a:noFill/>
        </p:spPr>
      </p:pic>
      <p:sp>
        <p:nvSpPr>
          <p:cNvPr id="6" name="Title 1">
            <a:extLst>
              <a:ext uri="{FF2B5EF4-FFF2-40B4-BE49-F238E27FC236}">
                <a16:creationId xmlns:a16="http://schemas.microsoft.com/office/drawing/2014/main" id="{03AAF934-743E-A7FF-F7C3-7DAB569CF8F0}"/>
              </a:ext>
            </a:extLst>
          </p:cNvPr>
          <p:cNvSpPr txBox="1">
            <a:spLocks/>
          </p:cNvSpPr>
          <p:nvPr/>
        </p:nvSpPr>
        <p:spPr>
          <a:xfrm>
            <a:off x="990600" y="517525"/>
            <a:ext cx="8491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205B"/>
                </a:solidFill>
                <a:latin typeface="Calibri" panose="020F0502020204030204" pitchFamily="34" charset="0"/>
                <a:ea typeface="+mj-ea"/>
                <a:cs typeface="Calibri" panose="020F0502020204030204" pitchFamily="34" charset="0"/>
              </a:defRPr>
            </a:lvl1pPr>
          </a:lstStyle>
          <a:p>
            <a:r>
              <a:rPr lang="en-US" dirty="0"/>
              <a:t>SUBSTITUTIONS </a:t>
            </a:r>
            <a:br>
              <a:rPr lang="en-US" dirty="0"/>
            </a:br>
            <a:r>
              <a:rPr lang="en-US" dirty="0"/>
              <a:t>RULE 3-3-2c</a:t>
            </a:r>
          </a:p>
        </p:txBody>
      </p:sp>
    </p:spTree>
    <p:extLst>
      <p:ext uri="{BB962C8B-B14F-4D97-AF65-F5344CB8AC3E}">
        <p14:creationId xmlns:p14="http://schemas.microsoft.com/office/powerpoint/2010/main" val="2037666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SUBSTITUTIONS </a:t>
            </a:r>
            <a:br>
              <a:rPr lang="en-US" dirty="0"/>
            </a:br>
            <a:r>
              <a:rPr lang="en-US" dirty="0"/>
              <a:t>RULE 3-3-2b2</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5544152" y="2743199"/>
            <a:ext cx="6131292" cy="1751799"/>
          </a:xfrm>
        </p:spPr>
        <p:txBody>
          <a:bodyPr>
            <a:normAutofit fontScale="92500" lnSpcReduction="10000"/>
          </a:bodyPr>
          <a:lstStyle/>
          <a:p>
            <a:pPr marL="0" indent="0">
              <a:buNone/>
            </a:pPr>
            <a:r>
              <a:rPr lang="en-US" dirty="0"/>
              <a:t>Amended language clearly states that </a:t>
            </a:r>
            <a:r>
              <a:rPr lang="en-US" b="1" dirty="0"/>
              <a:t>once the appropriate health care official is beckoned by the referee</a:t>
            </a:r>
            <a:r>
              <a:rPr lang="en-US" dirty="0"/>
              <a:t>, an injured player (including a goalkeeper) must leave the game. </a:t>
            </a:r>
          </a:p>
          <a:p>
            <a:pPr marL="0" indent="0">
              <a:buNone/>
            </a:pPr>
            <a:endParaRPr lang="en-US" dirty="0"/>
          </a:p>
        </p:txBody>
      </p:sp>
      <p:pic>
        <p:nvPicPr>
          <p:cNvPr id="6" name="Picture 5" descr="A referee showing a person a prayer&#10;&#10;AI-generated content may be incorrect.">
            <a:extLst>
              <a:ext uri="{FF2B5EF4-FFF2-40B4-BE49-F238E27FC236}">
                <a16:creationId xmlns:a16="http://schemas.microsoft.com/office/drawing/2014/main" id="{951794A8-54E5-D56E-6BAB-44A475B8BE8E}"/>
              </a:ext>
            </a:extLst>
          </p:cNvPr>
          <p:cNvPicPr>
            <a:picLocks noChangeAspect="1"/>
          </p:cNvPicPr>
          <p:nvPr/>
        </p:nvPicPr>
        <p:blipFill>
          <a:blip r:embed="rId3"/>
          <a:stretch>
            <a:fillRect/>
          </a:stretch>
        </p:blipFill>
        <p:spPr>
          <a:xfrm>
            <a:off x="905737" y="1690688"/>
            <a:ext cx="4445910" cy="4410056"/>
          </a:xfrm>
          <a:prstGeom prst="rect">
            <a:avLst/>
          </a:prstGeom>
        </p:spPr>
      </p:pic>
    </p:spTree>
    <p:extLst>
      <p:ext uri="{BB962C8B-B14F-4D97-AF65-F5344CB8AC3E}">
        <p14:creationId xmlns:p14="http://schemas.microsoft.com/office/powerpoint/2010/main" val="405726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A40B-468C-86A9-9531-38C5DF12A4A7}"/>
              </a:ext>
            </a:extLst>
          </p:cNvPr>
          <p:cNvSpPr>
            <a:spLocks noGrp="1"/>
          </p:cNvSpPr>
          <p:nvPr>
            <p:ph type="title"/>
          </p:nvPr>
        </p:nvSpPr>
        <p:spPr/>
        <p:txBody>
          <a:bodyPr/>
          <a:lstStyle/>
          <a:p>
            <a:r>
              <a:rPr lang="en-US" dirty="0"/>
              <a:t>REQUIRED UNIFORM </a:t>
            </a:r>
            <a:br>
              <a:rPr lang="en-US" dirty="0"/>
            </a:br>
            <a:r>
              <a:rPr lang="en-US" dirty="0"/>
              <a:t>RULE 4-1-2</a:t>
            </a:r>
          </a:p>
        </p:txBody>
      </p:sp>
      <p:sp>
        <p:nvSpPr>
          <p:cNvPr id="3" name="Content Placeholder 2">
            <a:extLst>
              <a:ext uri="{FF2B5EF4-FFF2-40B4-BE49-F238E27FC236}">
                <a16:creationId xmlns:a16="http://schemas.microsoft.com/office/drawing/2014/main" id="{11193C6E-B89F-B320-B14E-06C6FCA3BAAF}"/>
              </a:ext>
            </a:extLst>
          </p:cNvPr>
          <p:cNvSpPr>
            <a:spLocks noGrp="1"/>
          </p:cNvSpPr>
          <p:nvPr>
            <p:ph idx="1"/>
          </p:nvPr>
        </p:nvSpPr>
        <p:spPr>
          <a:xfrm>
            <a:off x="5175727" y="2643773"/>
            <a:ext cx="6506678" cy="1812724"/>
          </a:xfrm>
        </p:spPr>
        <p:txBody>
          <a:bodyPr/>
          <a:lstStyle/>
          <a:p>
            <a:pPr marL="0" indent="0">
              <a:buNone/>
            </a:pPr>
            <a:r>
              <a:rPr lang="en-US" dirty="0"/>
              <a:t>Amended language clarifies a player’s number may be placed on the </a:t>
            </a:r>
            <a:r>
              <a:rPr lang="en-US" b="1" dirty="0"/>
              <a:t>front of the jersey and/or shorts</a:t>
            </a:r>
            <a:r>
              <a:rPr lang="en-US" dirty="0"/>
              <a:t> in addition to the back of the jersey. </a:t>
            </a:r>
          </a:p>
          <a:p>
            <a:pPr marL="0" indent="0">
              <a:buNone/>
            </a:pPr>
            <a:endParaRPr lang="en-US" dirty="0"/>
          </a:p>
        </p:txBody>
      </p:sp>
      <p:pic>
        <p:nvPicPr>
          <p:cNvPr id="5" name="Picture 4" descr="A person running in a football uniform&#10;&#10;AI-generated content may be incorrect.">
            <a:extLst>
              <a:ext uri="{FF2B5EF4-FFF2-40B4-BE49-F238E27FC236}">
                <a16:creationId xmlns:a16="http://schemas.microsoft.com/office/drawing/2014/main" id="{C21B89B1-941D-001F-4B2F-0AECD14BD06E}"/>
              </a:ext>
            </a:extLst>
          </p:cNvPr>
          <p:cNvPicPr>
            <a:picLocks noChangeAspect="1"/>
          </p:cNvPicPr>
          <p:nvPr/>
        </p:nvPicPr>
        <p:blipFill>
          <a:blip r:embed="rId3"/>
          <a:stretch>
            <a:fillRect/>
          </a:stretch>
        </p:blipFill>
        <p:spPr>
          <a:xfrm>
            <a:off x="1004909" y="1690688"/>
            <a:ext cx="3937306" cy="4351338"/>
          </a:xfrm>
          <a:prstGeom prst="rect">
            <a:avLst/>
          </a:prstGeom>
        </p:spPr>
      </p:pic>
    </p:spTree>
    <p:extLst>
      <p:ext uri="{BB962C8B-B14F-4D97-AF65-F5344CB8AC3E}">
        <p14:creationId xmlns:p14="http://schemas.microsoft.com/office/powerpoint/2010/main" val="1502220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D720-9C11-64B7-0818-CB767294193B}"/>
              </a:ext>
            </a:extLst>
          </p:cNvPr>
          <p:cNvSpPr>
            <a:spLocks noGrp="1"/>
          </p:cNvSpPr>
          <p:nvPr>
            <p:ph type="title"/>
          </p:nvPr>
        </p:nvSpPr>
        <p:spPr>
          <a:xfrm>
            <a:off x="838200" y="365125"/>
            <a:ext cx="8704385" cy="1325563"/>
          </a:xfrm>
        </p:spPr>
        <p:txBody>
          <a:bodyPr/>
          <a:lstStyle/>
          <a:p>
            <a:r>
              <a:rPr lang="en-US" dirty="0"/>
              <a:t>INTERVALS BETWEEN PERIODS </a:t>
            </a:r>
            <a:br>
              <a:rPr lang="en-US" dirty="0"/>
            </a:br>
            <a:r>
              <a:rPr lang="en-US" dirty="0"/>
              <a:t>RULE 7-2-4</a:t>
            </a:r>
          </a:p>
        </p:txBody>
      </p:sp>
      <p:sp>
        <p:nvSpPr>
          <p:cNvPr id="3" name="Content Placeholder 2">
            <a:extLst>
              <a:ext uri="{FF2B5EF4-FFF2-40B4-BE49-F238E27FC236}">
                <a16:creationId xmlns:a16="http://schemas.microsoft.com/office/drawing/2014/main" id="{61EC39FD-68ED-8E89-D738-1DDDA523E814}"/>
              </a:ext>
            </a:extLst>
          </p:cNvPr>
          <p:cNvSpPr>
            <a:spLocks noGrp="1"/>
          </p:cNvSpPr>
          <p:nvPr>
            <p:ph idx="1"/>
          </p:nvPr>
        </p:nvSpPr>
        <p:spPr>
          <a:xfrm>
            <a:off x="7430703" y="1774324"/>
            <a:ext cx="4514248" cy="4402639"/>
          </a:xfrm>
        </p:spPr>
        <p:txBody>
          <a:bodyPr>
            <a:normAutofit lnSpcReduction="10000"/>
          </a:bodyPr>
          <a:lstStyle/>
          <a:p>
            <a:pPr marL="0" indent="0">
              <a:buNone/>
            </a:pPr>
            <a:r>
              <a:rPr lang="en-US" dirty="0"/>
              <a:t>This time is for officials to talk amongst themselves and for coaches to work with their players. </a:t>
            </a:r>
          </a:p>
          <a:p>
            <a:pPr marL="0" indent="0">
              <a:buNone/>
            </a:pPr>
            <a:r>
              <a:rPr lang="en-US" b="1" dirty="0"/>
              <a:t>No coach, player, substitute or other team personnel other than the team captain shall approach or speak to the officials during an interval between periods, unless beckoned by an official.</a:t>
            </a:r>
            <a:endParaRPr lang="en-US" dirty="0"/>
          </a:p>
        </p:txBody>
      </p:sp>
      <p:pic>
        <p:nvPicPr>
          <p:cNvPr id="6" name="Picture 5" descr="A group of people standing in a field&#10;&#10;AI-generated content may be incorrect.">
            <a:extLst>
              <a:ext uri="{FF2B5EF4-FFF2-40B4-BE49-F238E27FC236}">
                <a16:creationId xmlns:a16="http://schemas.microsoft.com/office/drawing/2014/main" id="{01A7D8B0-DF73-118B-A1FF-9B21A8AA3397}"/>
              </a:ext>
            </a:extLst>
          </p:cNvPr>
          <p:cNvPicPr>
            <a:picLocks noChangeAspect="1"/>
          </p:cNvPicPr>
          <p:nvPr/>
        </p:nvPicPr>
        <p:blipFill>
          <a:blip r:embed="rId3"/>
          <a:stretch>
            <a:fillRect/>
          </a:stretch>
        </p:blipFill>
        <p:spPr>
          <a:xfrm>
            <a:off x="838200" y="1937954"/>
            <a:ext cx="6440560" cy="3769828"/>
          </a:xfrm>
          <a:prstGeom prst="rect">
            <a:avLst/>
          </a:prstGeom>
        </p:spPr>
      </p:pic>
    </p:spTree>
    <p:extLst>
      <p:ext uri="{BB962C8B-B14F-4D97-AF65-F5344CB8AC3E}">
        <p14:creationId xmlns:p14="http://schemas.microsoft.com/office/powerpoint/2010/main" val="370010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C068-2FEB-6D00-9BC8-2F3788D96708}"/>
              </a:ext>
            </a:extLst>
          </p:cNvPr>
          <p:cNvSpPr>
            <a:spLocks noGrp="1"/>
          </p:cNvSpPr>
          <p:nvPr>
            <p:ph type="title"/>
          </p:nvPr>
        </p:nvSpPr>
        <p:spPr/>
        <p:txBody>
          <a:bodyPr/>
          <a:lstStyle/>
          <a:p>
            <a:r>
              <a:rPr lang="en-US" dirty="0"/>
              <a:t>MISCONDUCT </a:t>
            </a:r>
            <a:br>
              <a:rPr lang="en-US" dirty="0"/>
            </a:br>
            <a:r>
              <a:rPr lang="en-US" dirty="0"/>
              <a:t>RULE 12-4-4b</a:t>
            </a:r>
          </a:p>
        </p:txBody>
      </p:sp>
      <p:sp>
        <p:nvSpPr>
          <p:cNvPr id="3" name="Content Placeholder 2">
            <a:extLst>
              <a:ext uri="{FF2B5EF4-FFF2-40B4-BE49-F238E27FC236}">
                <a16:creationId xmlns:a16="http://schemas.microsoft.com/office/drawing/2014/main" id="{1BEE60AE-B387-4733-9C01-94B3623F59D0}"/>
              </a:ext>
            </a:extLst>
          </p:cNvPr>
          <p:cNvSpPr>
            <a:spLocks noGrp="1"/>
          </p:cNvSpPr>
          <p:nvPr>
            <p:ph idx="1"/>
          </p:nvPr>
        </p:nvSpPr>
        <p:spPr>
          <a:xfrm>
            <a:off x="6708187" y="2357193"/>
            <a:ext cx="5005137" cy="3015088"/>
          </a:xfrm>
        </p:spPr>
        <p:txBody>
          <a:bodyPr/>
          <a:lstStyle/>
          <a:p>
            <a:pPr marL="0" indent="0">
              <a:buNone/>
            </a:pPr>
            <a:r>
              <a:rPr lang="en-US" dirty="0"/>
              <a:t>The head coach is responsible for conduct of their team, inclusive of all bench personnel in the team area. The head coach may be warned, cautioned or ejected for misconduct committed by bench personnel.</a:t>
            </a:r>
            <a:r>
              <a:rPr lang="en-US" b="1" dirty="0"/>
              <a:t> </a:t>
            </a:r>
          </a:p>
          <a:p>
            <a:pPr marL="0" indent="0">
              <a:buNone/>
            </a:pPr>
            <a:endParaRPr lang="en-US" dirty="0"/>
          </a:p>
        </p:txBody>
      </p:sp>
      <p:pic>
        <p:nvPicPr>
          <p:cNvPr id="10" name="Picture 9" descr="A football referee giving a yellow card to a group of people&#10;&#10;AI-generated content may be incorrect.">
            <a:extLst>
              <a:ext uri="{FF2B5EF4-FFF2-40B4-BE49-F238E27FC236}">
                <a16:creationId xmlns:a16="http://schemas.microsoft.com/office/drawing/2014/main" id="{C8F65746-1836-38F8-5893-EA4288ADB759}"/>
              </a:ext>
            </a:extLst>
          </p:cNvPr>
          <p:cNvPicPr>
            <a:picLocks noChangeAspect="1"/>
          </p:cNvPicPr>
          <p:nvPr/>
        </p:nvPicPr>
        <p:blipFill>
          <a:blip r:embed="rId3"/>
          <a:stretch>
            <a:fillRect/>
          </a:stretch>
        </p:blipFill>
        <p:spPr>
          <a:xfrm>
            <a:off x="921459" y="1825625"/>
            <a:ext cx="5632704" cy="4078224"/>
          </a:xfrm>
          <a:prstGeom prst="rect">
            <a:avLst/>
          </a:prstGeom>
        </p:spPr>
      </p:pic>
    </p:spTree>
    <p:extLst>
      <p:ext uri="{BB962C8B-B14F-4D97-AF65-F5344CB8AC3E}">
        <p14:creationId xmlns:p14="http://schemas.microsoft.com/office/powerpoint/2010/main" val="414249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757AA-1DC9-FAF4-D3D2-80722E5704E9}"/>
              </a:ext>
            </a:extLst>
          </p:cNvPr>
          <p:cNvSpPr>
            <a:spLocks noGrp="1"/>
          </p:cNvSpPr>
          <p:nvPr>
            <p:ph type="title"/>
          </p:nvPr>
        </p:nvSpPr>
        <p:spPr/>
        <p:txBody>
          <a:bodyPr/>
          <a:lstStyle/>
          <a:p>
            <a:r>
              <a:rPr lang="en-US" dirty="0"/>
              <a:t>DEFINITIONS</a:t>
            </a:r>
            <a:br>
              <a:rPr lang="en-US" dirty="0"/>
            </a:br>
            <a:r>
              <a:rPr lang="en-US" dirty="0"/>
              <a:t>RULE 18</a:t>
            </a:r>
          </a:p>
        </p:txBody>
      </p:sp>
      <p:sp>
        <p:nvSpPr>
          <p:cNvPr id="3" name="Content Placeholder 2">
            <a:extLst>
              <a:ext uri="{FF2B5EF4-FFF2-40B4-BE49-F238E27FC236}">
                <a16:creationId xmlns:a16="http://schemas.microsoft.com/office/drawing/2014/main" id="{F559EF64-E29E-DB0B-58AE-5B588F8CC9C6}"/>
              </a:ext>
            </a:extLst>
          </p:cNvPr>
          <p:cNvSpPr>
            <a:spLocks noGrp="1"/>
          </p:cNvSpPr>
          <p:nvPr>
            <p:ph idx="1"/>
          </p:nvPr>
        </p:nvSpPr>
        <p:spPr>
          <a:xfrm>
            <a:off x="5423820" y="2174996"/>
            <a:ext cx="5718313" cy="3601508"/>
          </a:xfrm>
        </p:spPr>
        <p:txBody>
          <a:bodyPr/>
          <a:lstStyle/>
          <a:p>
            <a:pPr marL="0" indent="0">
              <a:buNone/>
            </a:pPr>
            <a:r>
              <a:rPr lang="en-US" dirty="0"/>
              <a:t>Rule 18, which previously contained the rulebook’s definitions, has been eliminated. The terms and definitions have been relocated to their respective rules sections within the rulebook. They also remain accessible via the index for quick reference. This change aims to reduce redundancy. </a:t>
            </a:r>
          </a:p>
          <a:p>
            <a:pPr marL="0" indent="0">
              <a:buNone/>
            </a:pPr>
            <a:endParaRPr lang="en-US" dirty="0"/>
          </a:p>
        </p:txBody>
      </p:sp>
      <p:pic>
        <p:nvPicPr>
          <p:cNvPr id="6" name="Picture 5" descr="A group of men playing football&#10;&#10;AI-generated content may be incorrect.">
            <a:extLst>
              <a:ext uri="{FF2B5EF4-FFF2-40B4-BE49-F238E27FC236}">
                <a16:creationId xmlns:a16="http://schemas.microsoft.com/office/drawing/2014/main" id="{7358A60E-115F-39DB-93C7-4DF9CD1DE89B}"/>
              </a:ext>
            </a:extLst>
          </p:cNvPr>
          <p:cNvPicPr>
            <a:picLocks noChangeAspect="1"/>
          </p:cNvPicPr>
          <p:nvPr/>
        </p:nvPicPr>
        <p:blipFill>
          <a:blip r:embed="rId3"/>
          <a:stretch>
            <a:fillRect/>
          </a:stretch>
        </p:blipFill>
        <p:spPr>
          <a:xfrm>
            <a:off x="1630897" y="1825625"/>
            <a:ext cx="2928040" cy="3950879"/>
          </a:xfrm>
          <a:prstGeom prst="rect">
            <a:avLst/>
          </a:prstGeom>
        </p:spPr>
      </p:pic>
    </p:spTree>
    <p:extLst>
      <p:ext uri="{BB962C8B-B14F-4D97-AF65-F5344CB8AC3E}">
        <p14:creationId xmlns:p14="http://schemas.microsoft.com/office/powerpoint/2010/main" val="3237371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laying football&#10;&#10;AI-generated content may be incorrect.">
            <a:extLst>
              <a:ext uri="{FF2B5EF4-FFF2-40B4-BE49-F238E27FC236}">
                <a16:creationId xmlns:a16="http://schemas.microsoft.com/office/drawing/2014/main" id="{20B57EEF-EA55-702D-79D0-F69B4E4CF78E}"/>
              </a:ext>
            </a:extLst>
          </p:cNvPr>
          <p:cNvPicPr>
            <a:picLocks noChangeAspect="1"/>
          </p:cNvPicPr>
          <p:nvPr/>
        </p:nvPicPr>
        <p:blipFill>
          <a:blip r:embed="rId2"/>
          <a:srcRect l="15753" r="4760" b="-1"/>
          <a:stretch/>
        </p:blipFill>
        <p:spPr>
          <a:xfrm>
            <a:off x="372533" y="549540"/>
            <a:ext cx="6337268" cy="5321830"/>
          </a:xfrm>
          <a:prstGeom prst="rect">
            <a:avLst/>
          </a:prstGeom>
          <a:noFill/>
        </p:spPr>
      </p:pic>
      <p:sp>
        <p:nvSpPr>
          <p:cNvPr id="14" name="Content Placeholder 2">
            <a:extLst>
              <a:ext uri="{FF2B5EF4-FFF2-40B4-BE49-F238E27FC236}">
                <a16:creationId xmlns:a16="http://schemas.microsoft.com/office/drawing/2014/main" id="{6F681446-7755-D9D1-0C0E-F8A1A3D94F9D}"/>
              </a:ext>
            </a:extLst>
          </p:cNvPr>
          <p:cNvSpPr>
            <a:spLocks noGrp="1"/>
          </p:cNvSpPr>
          <p:nvPr>
            <p:ph sz="half" idx="2"/>
          </p:nvPr>
        </p:nvSpPr>
        <p:spPr>
          <a:xfrm>
            <a:off x="6798733" y="1945746"/>
            <a:ext cx="5181600" cy="2966508"/>
          </a:xfrm>
        </p:spPr>
        <p:txBody>
          <a:bodyPr>
            <a:normAutofit/>
          </a:bodyPr>
          <a:lstStyle/>
          <a:p>
            <a:pPr marL="0" indent="0" algn="ctr">
              <a:buNone/>
            </a:pPr>
            <a:r>
              <a:rPr lang="en-US" sz="6000" b="1" dirty="0">
                <a:solidFill>
                  <a:srgbClr val="00205B"/>
                </a:solidFill>
              </a:rPr>
              <a:t>2025-26 EDITORIAL CHANGES</a:t>
            </a:r>
          </a:p>
        </p:txBody>
      </p:sp>
    </p:spTree>
    <p:extLst>
      <p:ext uri="{BB962C8B-B14F-4D97-AF65-F5344CB8AC3E}">
        <p14:creationId xmlns:p14="http://schemas.microsoft.com/office/powerpoint/2010/main" val="1402345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CB7B-0861-9D0E-92F6-CE1DBA8D5027}"/>
              </a:ext>
            </a:extLst>
          </p:cNvPr>
          <p:cNvSpPr>
            <a:spLocks noGrp="1"/>
          </p:cNvSpPr>
          <p:nvPr>
            <p:ph type="title"/>
          </p:nvPr>
        </p:nvSpPr>
        <p:spPr/>
        <p:txBody>
          <a:bodyPr/>
          <a:lstStyle/>
          <a:p>
            <a:r>
              <a:rPr lang="en-US" dirty="0"/>
              <a:t>3-3-7 Substitutions</a:t>
            </a:r>
          </a:p>
        </p:txBody>
      </p:sp>
      <p:sp>
        <p:nvSpPr>
          <p:cNvPr id="3" name="Content Placeholder 2">
            <a:extLst>
              <a:ext uri="{FF2B5EF4-FFF2-40B4-BE49-F238E27FC236}">
                <a16:creationId xmlns:a16="http://schemas.microsoft.com/office/drawing/2014/main" id="{79A63CA3-E707-04EA-B4F0-AD1A03E09E89}"/>
              </a:ext>
            </a:extLst>
          </p:cNvPr>
          <p:cNvSpPr>
            <a:spLocks noGrp="1"/>
          </p:cNvSpPr>
          <p:nvPr>
            <p:ph idx="1"/>
          </p:nvPr>
        </p:nvSpPr>
        <p:spPr>
          <a:xfrm>
            <a:off x="1071338" y="5262519"/>
            <a:ext cx="10282461" cy="914443"/>
          </a:xfrm>
        </p:spPr>
        <p:txBody>
          <a:bodyPr/>
          <a:lstStyle/>
          <a:p>
            <a:pPr marL="0" indent="0">
              <a:buNone/>
            </a:pPr>
            <a:r>
              <a:rPr lang="en-US" dirty="0"/>
              <a:t>If a player is being replaced during a penalty kick situation, the substitute may not take the penalty kick. </a:t>
            </a:r>
          </a:p>
          <a:p>
            <a:endParaRPr lang="en-US" dirty="0"/>
          </a:p>
        </p:txBody>
      </p:sp>
      <p:pic>
        <p:nvPicPr>
          <p:cNvPr id="4" name="Picture 3" descr="A silhouette of a football player&#10;&#10;AI-generated content may be incorrect.">
            <a:extLst>
              <a:ext uri="{FF2B5EF4-FFF2-40B4-BE49-F238E27FC236}">
                <a16:creationId xmlns:a16="http://schemas.microsoft.com/office/drawing/2014/main" id="{422298BA-FC6D-4B80-0017-06B6FA014FA3}"/>
              </a:ext>
            </a:extLst>
          </p:cNvPr>
          <p:cNvPicPr>
            <a:picLocks noChangeAspect="1"/>
          </p:cNvPicPr>
          <p:nvPr/>
        </p:nvPicPr>
        <p:blipFill>
          <a:blip r:embed="rId3"/>
          <a:stretch>
            <a:fillRect/>
          </a:stretch>
        </p:blipFill>
        <p:spPr>
          <a:xfrm>
            <a:off x="838200" y="1595480"/>
            <a:ext cx="9085006" cy="3667039"/>
          </a:xfrm>
          <a:prstGeom prst="rect">
            <a:avLst/>
          </a:prstGeom>
        </p:spPr>
      </p:pic>
    </p:spTree>
    <p:extLst>
      <p:ext uri="{BB962C8B-B14F-4D97-AF65-F5344CB8AC3E}">
        <p14:creationId xmlns:p14="http://schemas.microsoft.com/office/powerpoint/2010/main" val="1149289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34A10-C3A8-2959-2F8C-7A5AE6D79AF6}"/>
              </a:ext>
            </a:extLst>
          </p:cNvPr>
          <p:cNvSpPr>
            <a:spLocks noGrp="1"/>
          </p:cNvSpPr>
          <p:nvPr>
            <p:ph type="title"/>
          </p:nvPr>
        </p:nvSpPr>
        <p:spPr>
          <a:xfrm>
            <a:off x="886327" y="432501"/>
            <a:ext cx="8491151" cy="1325563"/>
          </a:xfrm>
        </p:spPr>
        <p:txBody>
          <a:bodyPr/>
          <a:lstStyle/>
          <a:p>
            <a:r>
              <a:rPr lang="en-US" dirty="0"/>
              <a:t>REQUIRED UNIFORM </a:t>
            </a:r>
            <a:br>
              <a:rPr lang="en-US" dirty="0"/>
            </a:br>
            <a:r>
              <a:rPr lang="en-US" dirty="0"/>
              <a:t>RULE 4-1-1c</a:t>
            </a:r>
          </a:p>
        </p:txBody>
      </p:sp>
      <p:sp>
        <p:nvSpPr>
          <p:cNvPr id="5" name="Content Placeholder 2">
            <a:extLst>
              <a:ext uri="{FF2B5EF4-FFF2-40B4-BE49-F238E27FC236}">
                <a16:creationId xmlns:a16="http://schemas.microsoft.com/office/drawing/2014/main" id="{FE85F3B8-28B7-DB11-646F-8972BD0D90E3}"/>
              </a:ext>
            </a:extLst>
          </p:cNvPr>
          <p:cNvSpPr>
            <a:spLocks noGrp="1"/>
          </p:cNvSpPr>
          <p:nvPr>
            <p:ph idx="1"/>
          </p:nvPr>
        </p:nvSpPr>
        <p:spPr>
          <a:xfrm>
            <a:off x="4953980" y="2634147"/>
            <a:ext cx="6651057" cy="2395053"/>
          </a:xfrm>
        </p:spPr>
        <p:txBody>
          <a:bodyPr/>
          <a:lstStyle/>
          <a:p>
            <a:pPr marL="0" indent="0">
              <a:buNone/>
            </a:pPr>
            <a:r>
              <a:rPr lang="en-US" b="1" dirty="0"/>
              <a:t>A school’s nickname and/or mascot are permitted on a uniform</a:t>
            </a:r>
            <a:r>
              <a:rPr lang="en-US" dirty="0"/>
              <a:t>, in addition to the school’s name, logo and/or player’s name. </a:t>
            </a:r>
          </a:p>
          <a:p>
            <a:pPr marL="0" indent="0">
              <a:buNone/>
            </a:pPr>
            <a:endParaRPr lang="en-US" dirty="0"/>
          </a:p>
        </p:txBody>
      </p:sp>
      <p:pic>
        <p:nvPicPr>
          <p:cNvPr id="6" name="Picture 5" descr="A silhouette of a football player&#10;&#10;AI-generated content may be incorrect.">
            <a:extLst>
              <a:ext uri="{FF2B5EF4-FFF2-40B4-BE49-F238E27FC236}">
                <a16:creationId xmlns:a16="http://schemas.microsoft.com/office/drawing/2014/main" id="{A8413AC6-7E80-81BD-69CE-227DA3550A37}"/>
              </a:ext>
            </a:extLst>
          </p:cNvPr>
          <p:cNvPicPr>
            <a:picLocks noChangeAspect="1"/>
          </p:cNvPicPr>
          <p:nvPr/>
        </p:nvPicPr>
        <p:blipFill>
          <a:blip r:embed="rId3"/>
          <a:stretch>
            <a:fillRect/>
          </a:stretch>
        </p:blipFill>
        <p:spPr>
          <a:xfrm>
            <a:off x="1014351" y="1758064"/>
            <a:ext cx="3792849" cy="4351338"/>
          </a:xfrm>
          <a:prstGeom prst="rect">
            <a:avLst/>
          </a:prstGeom>
        </p:spPr>
      </p:pic>
    </p:spTree>
    <p:extLst>
      <p:ext uri="{BB962C8B-B14F-4D97-AF65-F5344CB8AC3E}">
        <p14:creationId xmlns:p14="http://schemas.microsoft.com/office/powerpoint/2010/main" val="1709323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C7B0-E7A5-CFCA-3582-AAF3080DF104}"/>
              </a:ext>
            </a:extLst>
          </p:cNvPr>
          <p:cNvSpPr>
            <a:spLocks noGrp="1"/>
          </p:cNvSpPr>
          <p:nvPr>
            <p:ph type="title"/>
          </p:nvPr>
        </p:nvSpPr>
        <p:spPr/>
        <p:txBody>
          <a:bodyPr/>
          <a:lstStyle/>
          <a:p>
            <a:r>
              <a:rPr lang="en-US" dirty="0"/>
              <a:t>5-1-2 Officials</a:t>
            </a:r>
          </a:p>
        </p:txBody>
      </p:sp>
      <p:sp>
        <p:nvSpPr>
          <p:cNvPr id="3" name="Content Placeholder 2">
            <a:extLst>
              <a:ext uri="{FF2B5EF4-FFF2-40B4-BE49-F238E27FC236}">
                <a16:creationId xmlns:a16="http://schemas.microsoft.com/office/drawing/2014/main" id="{3D610D79-D1C6-B0F9-2B3F-CE62D56467F4}"/>
              </a:ext>
            </a:extLst>
          </p:cNvPr>
          <p:cNvSpPr>
            <a:spLocks noGrp="1"/>
          </p:cNvSpPr>
          <p:nvPr>
            <p:ph idx="1"/>
          </p:nvPr>
        </p:nvSpPr>
        <p:spPr>
          <a:xfrm>
            <a:off x="590006" y="1459865"/>
            <a:ext cx="10515600" cy="4351338"/>
          </a:xfrm>
        </p:spPr>
        <p:txBody>
          <a:bodyPr>
            <a:normAutofit fontScale="92500" lnSpcReduction="20000"/>
          </a:bodyPr>
          <a:lstStyle/>
          <a:p>
            <a:pPr marL="0" marR="0" indent="0">
              <a:lnSpc>
                <a:spcPct val="115000"/>
              </a:lnSpc>
              <a:spcBef>
                <a:spcPts val="0"/>
              </a:spcBef>
              <a:spcAft>
                <a:spcPts val="0"/>
              </a:spcAft>
              <a:buNone/>
            </a:pP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SECTION 1 GENERAL</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995"/>
              </a:spcBef>
              <a:spcAft>
                <a:spcPts val="995"/>
              </a:spcAft>
              <a:buNone/>
            </a:pP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ART. 2 . .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The jurisdiction of the officials shall begin on arrival at the field of play and its immediate surroundings (to begin official responsibilities), which shall be no later than 15 minutes prior to the start of the game and end with the officials leaving the field of play and its immediate surroundings.</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officials shall enforce the rules, and their decisions on points of fact are final.</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b</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officials can only correct a decision so long as the game has not been restarted.</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c</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officials retain clerical authority over the contest through the completion of any reports, including those imposing ejections, that are responsive to actions occurring while the referees had jurisdiction.</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d</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State associations may intercede in the event of unusual incidents that occur before, during or after the officials' jurisdiction has ended or in the event that a contest is terminated prior to the conclusion of regulation play.</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Protests of NFHS rules are not recognized.</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officials shall not use any form of alcohol, tobacco, or controlled or illicit substance(s) for non-medicinal purposes beginning with arrival at the competition site until departure following the completion of the contest.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971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a football goal post&#10;&#10;AI-generated content may be incorrect.">
            <a:extLst>
              <a:ext uri="{FF2B5EF4-FFF2-40B4-BE49-F238E27FC236}">
                <a16:creationId xmlns:a16="http://schemas.microsoft.com/office/drawing/2014/main" id="{4FC6112F-AD21-2549-F579-4E21E6E197A6}"/>
              </a:ext>
            </a:extLst>
          </p:cNvPr>
          <p:cNvPicPr>
            <a:picLocks noChangeAspect="1"/>
          </p:cNvPicPr>
          <p:nvPr/>
        </p:nvPicPr>
        <p:blipFill>
          <a:blip r:embed="rId2">
            <a:extLst>
              <a:ext uri="{28A0092B-C50C-407E-A947-70E740481C1C}">
                <a14:useLocalDpi xmlns:a14="http://schemas.microsoft.com/office/drawing/2010/main" val="0"/>
              </a:ext>
            </a:extLst>
          </a:blip>
          <a:srcRect l="2515" t="5248" r="4341" b="1703"/>
          <a:stretch/>
        </p:blipFill>
        <p:spPr>
          <a:xfrm>
            <a:off x="1455907" y="0"/>
            <a:ext cx="9280186" cy="6886656"/>
          </a:xfrm>
          <a:prstGeom prst="rect">
            <a:avLst/>
          </a:prstGeom>
        </p:spPr>
      </p:pic>
    </p:spTree>
    <p:extLst>
      <p:ext uri="{BB962C8B-B14F-4D97-AF65-F5344CB8AC3E}">
        <p14:creationId xmlns:p14="http://schemas.microsoft.com/office/powerpoint/2010/main" val="235116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women playing football&#10;&#10;AI-generated content may be incorrect.">
            <a:extLst>
              <a:ext uri="{FF2B5EF4-FFF2-40B4-BE49-F238E27FC236}">
                <a16:creationId xmlns:a16="http://schemas.microsoft.com/office/drawing/2014/main" id="{87F1A87E-8764-DAE0-5544-5C5B9AF29958}"/>
              </a:ext>
            </a:extLst>
          </p:cNvPr>
          <p:cNvPicPr>
            <a:picLocks noChangeAspect="1"/>
          </p:cNvPicPr>
          <p:nvPr/>
        </p:nvPicPr>
        <p:blipFill>
          <a:blip r:embed="rId2"/>
          <a:stretch>
            <a:fillRect/>
          </a:stretch>
        </p:blipFill>
        <p:spPr>
          <a:xfrm>
            <a:off x="237066" y="855133"/>
            <a:ext cx="7405623" cy="4943253"/>
          </a:xfrm>
          <a:prstGeom prst="rect">
            <a:avLst/>
          </a:prstGeom>
          <a:noFill/>
        </p:spPr>
      </p:pic>
      <p:sp>
        <p:nvSpPr>
          <p:cNvPr id="14" name="Content Placeholder 2">
            <a:extLst>
              <a:ext uri="{FF2B5EF4-FFF2-40B4-BE49-F238E27FC236}">
                <a16:creationId xmlns:a16="http://schemas.microsoft.com/office/drawing/2014/main" id="{88DDD512-D78E-5F0F-CF27-5E98267DE00E}"/>
              </a:ext>
            </a:extLst>
          </p:cNvPr>
          <p:cNvSpPr>
            <a:spLocks noGrp="1"/>
          </p:cNvSpPr>
          <p:nvPr>
            <p:ph sz="half" idx="2"/>
          </p:nvPr>
        </p:nvSpPr>
        <p:spPr>
          <a:xfrm>
            <a:off x="7696201" y="1937279"/>
            <a:ext cx="4258733" cy="2983442"/>
          </a:xfrm>
        </p:spPr>
        <p:txBody>
          <a:bodyPr>
            <a:normAutofit/>
          </a:bodyPr>
          <a:lstStyle/>
          <a:p>
            <a:pPr marL="0" indent="0" algn="ctr">
              <a:buNone/>
            </a:pPr>
            <a:r>
              <a:rPr lang="en-US" sz="6000" b="1" dirty="0">
                <a:solidFill>
                  <a:srgbClr val="00205B"/>
                </a:solidFill>
              </a:rPr>
              <a:t>2025-26 POINTS OF EMPHASIS</a:t>
            </a:r>
          </a:p>
        </p:txBody>
      </p:sp>
    </p:spTree>
    <p:extLst>
      <p:ext uri="{BB962C8B-B14F-4D97-AF65-F5344CB8AC3E}">
        <p14:creationId xmlns:p14="http://schemas.microsoft.com/office/powerpoint/2010/main" val="2592641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2329-E7C5-514B-86E2-9CFB91C192CC}"/>
              </a:ext>
            </a:extLst>
          </p:cNvPr>
          <p:cNvSpPr>
            <a:spLocks noGrp="1"/>
          </p:cNvSpPr>
          <p:nvPr>
            <p:ph type="title"/>
          </p:nvPr>
        </p:nvSpPr>
        <p:spPr>
          <a:xfrm>
            <a:off x="838201" y="365125"/>
            <a:ext cx="8197158" cy="1325563"/>
          </a:xfrm>
        </p:spPr>
        <p:txBody>
          <a:bodyPr>
            <a:normAutofit/>
          </a:bodyPr>
          <a:lstStyle/>
          <a:p>
            <a:r>
              <a:rPr lang="en-US" dirty="0"/>
              <a:t>HIGH SCHOOL ATHLETICS </a:t>
            </a:r>
            <a:br>
              <a:rPr lang="en-US" dirty="0"/>
            </a:br>
            <a:r>
              <a:rPr lang="en-US" dirty="0"/>
              <a:t>ARE EDUCATION-BASED​</a:t>
            </a:r>
          </a:p>
        </p:txBody>
      </p:sp>
      <p:sp>
        <p:nvSpPr>
          <p:cNvPr id="3" name="Content Placeholder 2">
            <a:extLst>
              <a:ext uri="{FF2B5EF4-FFF2-40B4-BE49-F238E27FC236}">
                <a16:creationId xmlns:a16="http://schemas.microsoft.com/office/drawing/2014/main" id="{92672380-6015-8E49-FA61-1E8E879DA476}"/>
              </a:ext>
            </a:extLst>
          </p:cNvPr>
          <p:cNvSpPr>
            <a:spLocks noGrp="1"/>
          </p:cNvSpPr>
          <p:nvPr>
            <p:ph idx="1"/>
          </p:nvPr>
        </p:nvSpPr>
        <p:spPr>
          <a:xfrm>
            <a:off x="5975286" y="1825625"/>
            <a:ext cx="5378513" cy="4351338"/>
          </a:xfrm>
        </p:spPr>
        <p:txBody>
          <a:bodyPr>
            <a:normAutofit fontScale="70000" lnSpcReduction="20000"/>
          </a:bodyPr>
          <a:lstStyle/>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High school athletics play a vital role in the overall growth of student-athletes, providing opportunities to develop physically, mentally, and emotionally. </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Soccer serves as a platform for building essential life skills such as teamwork, discipline, leadership, and resilience. </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Coaching priorities focus on fundamental skills, strategic gameplay, and decision-making while instilling respect for opponents, officials, and teammates. </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As the game evolves, a strong understanding and application of the rules are essential to maintaining fair and safe competition, making rule education a key responsibility for players, coaches, and officials.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A picture containing text&#10;&#10;Description automatically generated">
            <a:extLst>
              <a:ext uri="{FF2B5EF4-FFF2-40B4-BE49-F238E27FC236}">
                <a16:creationId xmlns:a16="http://schemas.microsoft.com/office/drawing/2014/main" id="{B054081A-AFB8-8ABA-3F2F-BE24B4B35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006" y="1825625"/>
            <a:ext cx="44672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530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8500-9085-ECAD-3884-CC8F17B91B30}"/>
              </a:ext>
            </a:extLst>
          </p:cNvPr>
          <p:cNvSpPr>
            <a:spLocks noGrp="1"/>
          </p:cNvSpPr>
          <p:nvPr>
            <p:ph type="title"/>
          </p:nvPr>
        </p:nvSpPr>
        <p:spPr/>
        <p:txBody>
          <a:bodyPr/>
          <a:lstStyle/>
          <a:p>
            <a:r>
              <a:rPr lang="en-US" dirty="0"/>
              <a:t>HIGH SCHOOL ATHLETICS </a:t>
            </a:r>
            <a:br>
              <a:rPr lang="en-US" dirty="0"/>
            </a:br>
            <a:r>
              <a:rPr lang="en-US" dirty="0"/>
              <a:t>ARE EDUCATION-BASED​</a:t>
            </a:r>
          </a:p>
        </p:txBody>
      </p:sp>
      <p:sp>
        <p:nvSpPr>
          <p:cNvPr id="3" name="Content Placeholder 2">
            <a:extLst>
              <a:ext uri="{FF2B5EF4-FFF2-40B4-BE49-F238E27FC236}">
                <a16:creationId xmlns:a16="http://schemas.microsoft.com/office/drawing/2014/main" id="{9B4D9AA9-F5DB-1DD1-D1F5-1B2B25E27F2F}"/>
              </a:ext>
            </a:extLst>
          </p:cNvPr>
          <p:cNvSpPr>
            <a:spLocks noGrp="1"/>
          </p:cNvSpPr>
          <p:nvPr>
            <p:ph idx="1"/>
          </p:nvPr>
        </p:nvSpPr>
        <p:spPr/>
        <p:txBody>
          <a:bodyPr/>
          <a:lstStyle/>
          <a:p>
            <a:r>
              <a:rPr lang="en-US" sz="2800" kern="0" dirty="0">
                <a:effectLst/>
                <a:latin typeface="Calibri" panose="020F0502020204030204" pitchFamily="34" charset="0"/>
                <a:ea typeface="Times New Roman" panose="02020603050405020304" pitchFamily="18" charset="0"/>
                <a:cs typeface="Calibri" panose="020F0502020204030204" pitchFamily="34" charset="0"/>
              </a:rPr>
              <a:t>A well-rounded high school soccer program should emphasize both athletic and academic development, reinforcing the importance of discipline, time management, and perseverance. </a:t>
            </a:r>
          </a:p>
          <a:p>
            <a:r>
              <a:rPr lang="en-US" sz="2800" kern="0" dirty="0">
                <a:effectLst/>
                <a:latin typeface="Calibri" panose="020F0502020204030204" pitchFamily="34" charset="0"/>
                <a:ea typeface="Times New Roman" panose="02020603050405020304" pitchFamily="18" charset="0"/>
                <a:cs typeface="Calibri" panose="020F0502020204030204" pitchFamily="34" charset="0"/>
              </a:rPr>
              <a:t>Education-based athletics prepare students not only for success in sports but also for their future endeavors by teaching valuable life lessons through competition. </a:t>
            </a:r>
          </a:p>
          <a:p>
            <a:r>
              <a:rPr lang="en-US" sz="2800" kern="0" dirty="0">
                <a:effectLst/>
                <a:latin typeface="Calibri" panose="020F0502020204030204" pitchFamily="34" charset="0"/>
                <a:ea typeface="Times New Roman" panose="02020603050405020304" pitchFamily="18" charset="0"/>
                <a:cs typeface="Calibri" panose="020F0502020204030204" pitchFamily="34" charset="0"/>
              </a:rPr>
              <a:t>Schools, coaches, and administrators must work together to ensure that high school soccer fosters growth, responsibility, and leadership, creating a positive experience that supports student success both on and off the field.</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6467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ADB29-F3CE-309E-C900-20B02B964610}"/>
              </a:ext>
            </a:extLst>
          </p:cNvPr>
          <p:cNvSpPr>
            <a:spLocks noGrp="1"/>
          </p:cNvSpPr>
          <p:nvPr>
            <p:ph type="title"/>
          </p:nvPr>
        </p:nvSpPr>
        <p:spPr/>
        <p:txBody>
          <a:bodyPr/>
          <a:lstStyle/>
          <a:p>
            <a:r>
              <a:rPr lang="en-US" dirty="0"/>
              <a:t>COURAGE, CHARACTER </a:t>
            </a:r>
            <a:br>
              <a:rPr lang="en-US" dirty="0"/>
            </a:br>
            <a:r>
              <a:rPr lang="en-US" dirty="0"/>
              <a:t>AND CONSISTENCY</a:t>
            </a:r>
          </a:p>
        </p:txBody>
      </p:sp>
      <p:sp>
        <p:nvSpPr>
          <p:cNvPr id="3" name="Content Placeholder 2">
            <a:extLst>
              <a:ext uri="{FF2B5EF4-FFF2-40B4-BE49-F238E27FC236}">
                <a16:creationId xmlns:a16="http://schemas.microsoft.com/office/drawing/2014/main" id="{DA2210ED-F8D5-CC00-C598-09DDCB6F27AA}"/>
              </a:ext>
            </a:extLst>
          </p:cNvPr>
          <p:cNvSpPr>
            <a:spLocks noGrp="1"/>
          </p:cNvSpPr>
          <p:nvPr>
            <p:ph idx="1"/>
          </p:nvPr>
        </p:nvSpPr>
        <p:spPr>
          <a:xfrm>
            <a:off x="5573028" y="2175310"/>
            <a:ext cx="6439301" cy="3744228"/>
          </a:xfrm>
        </p:spPr>
        <p:txBody>
          <a:bodyPr/>
          <a:lstStyle/>
          <a:p>
            <a:pPr marL="0" indent="0">
              <a:buNone/>
            </a:pPr>
            <a:r>
              <a:rPr lang="en-US" dirty="0"/>
              <a:t>It is important for contest officials to conduct themselves in a professional manner that upholds the dignity of the position. This includes arriving on time, conducting the proper pregame, knowing and applying the </a:t>
            </a:r>
            <a:r>
              <a:rPr lang="en-US" b="1" dirty="0"/>
              <a:t>NFHS rules </a:t>
            </a:r>
            <a:r>
              <a:rPr lang="en-US" dirty="0"/>
              <a:t>properly, speaking to players and coaches in a professional manner, and completing any necessary postgame reports.</a:t>
            </a:r>
          </a:p>
        </p:txBody>
      </p:sp>
      <p:pic>
        <p:nvPicPr>
          <p:cNvPr id="5" name="Picture 4" descr="A group of men in uniform&#10;&#10;AI-generated content may be incorrect.">
            <a:extLst>
              <a:ext uri="{FF2B5EF4-FFF2-40B4-BE49-F238E27FC236}">
                <a16:creationId xmlns:a16="http://schemas.microsoft.com/office/drawing/2014/main" id="{CB537AF4-261C-FF84-1152-FEAA63360091}"/>
              </a:ext>
            </a:extLst>
          </p:cNvPr>
          <p:cNvPicPr>
            <a:picLocks noChangeAspect="1"/>
          </p:cNvPicPr>
          <p:nvPr/>
        </p:nvPicPr>
        <p:blipFill>
          <a:blip r:embed="rId3"/>
          <a:stretch>
            <a:fillRect/>
          </a:stretch>
        </p:blipFill>
        <p:spPr>
          <a:xfrm>
            <a:off x="911272" y="1825625"/>
            <a:ext cx="4423694" cy="4191730"/>
          </a:xfrm>
          <a:prstGeom prst="rect">
            <a:avLst/>
          </a:prstGeom>
        </p:spPr>
      </p:pic>
    </p:spTree>
    <p:extLst>
      <p:ext uri="{BB962C8B-B14F-4D97-AF65-F5344CB8AC3E}">
        <p14:creationId xmlns:p14="http://schemas.microsoft.com/office/powerpoint/2010/main" val="2295666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8EF4-7058-D74F-F6F6-C265B45B1ED6}"/>
              </a:ext>
            </a:extLst>
          </p:cNvPr>
          <p:cNvSpPr>
            <a:spLocks noGrp="1"/>
          </p:cNvSpPr>
          <p:nvPr>
            <p:ph type="title"/>
          </p:nvPr>
        </p:nvSpPr>
        <p:spPr>
          <a:xfrm>
            <a:off x="838200" y="365125"/>
            <a:ext cx="8743462" cy="1325563"/>
          </a:xfrm>
        </p:spPr>
        <p:txBody>
          <a:bodyPr/>
          <a:lstStyle/>
          <a:p>
            <a:r>
              <a:rPr lang="en-US" dirty="0"/>
              <a:t>TEAM AREAS AND </a:t>
            </a:r>
            <a:br>
              <a:rPr lang="en-US" dirty="0"/>
            </a:br>
            <a:r>
              <a:rPr lang="en-US" dirty="0"/>
              <a:t>BENCH DECORUM</a:t>
            </a:r>
          </a:p>
        </p:txBody>
      </p:sp>
      <p:sp>
        <p:nvSpPr>
          <p:cNvPr id="3" name="Content Placeholder 2">
            <a:extLst>
              <a:ext uri="{FF2B5EF4-FFF2-40B4-BE49-F238E27FC236}">
                <a16:creationId xmlns:a16="http://schemas.microsoft.com/office/drawing/2014/main" id="{25F4659B-26BC-7E5C-6EB9-823DE86CE8E1}"/>
              </a:ext>
            </a:extLst>
          </p:cNvPr>
          <p:cNvSpPr>
            <a:spLocks noGrp="1"/>
          </p:cNvSpPr>
          <p:nvPr>
            <p:ph idx="1"/>
          </p:nvPr>
        </p:nvSpPr>
        <p:spPr>
          <a:xfrm>
            <a:off x="8138938" y="1933636"/>
            <a:ext cx="3763477" cy="3822269"/>
          </a:xfrm>
        </p:spPr>
        <p:txBody>
          <a:bodyPr>
            <a:normAutofit fontScale="92500" lnSpcReduction="10000"/>
          </a:bodyPr>
          <a:lstStyle/>
          <a:p>
            <a:pPr marL="0" indent="0">
              <a:buNone/>
            </a:pPr>
            <a:r>
              <a:rPr lang="en-US" sz="2400" dirty="0"/>
              <a:t>Effective communication and game management are essential. Recognizing and addressing dissent early is crucial — public, provocative and/or persistent complaints must be dealt with decisively. </a:t>
            </a:r>
          </a:p>
          <a:p>
            <a:pPr marL="0" indent="0">
              <a:buNone/>
            </a:pPr>
            <a:r>
              <a:rPr lang="en-US" sz="2400" dirty="0"/>
              <a:t>The official's role is to keep the game safe and fair. </a:t>
            </a:r>
          </a:p>
          <a:p>
            <a:pPr marL="0" indent="0">
              <a:buNone/>
            </a:pPr>
            <a:r>
              <a:rPr lang="en-US" sz="2400" dirty="0"/>
              <a:t>Coaches set the tone for their teams. Adult leaders must be champions of character.</a:t>
            </a:r>
          </a:p>
        </p:txBody>
      </p:sp>
      <p:pic>
        <p:nvPicPr>
          <p:cNvPr id="8" name="Picture 7" descr="A person pointing at another person&#10;&#10;AI-generated content may be incorrect.">
            <a:extLst>
              <a:ext uri="{FF2B5EF4-FFF2-40B4-BE49-F238E27FC236}">
                <a16:creationId xmlns:a16="http://schemas.microsoft.com/office/drawing/2014/main" id="{8B7F7FB0-F8CB-7C6A-B631-3E64D8053B01}"/>
              </a:ext>
            </a:extLst>
          </p:cNvPr>
          <p:cNvPicPr>
            <a:picLocks noChangeAspect="1"/>
          </p:cNvPicPr>
          <p:nvPr/>
        </p:nvPicPr>
        <p:blipFill>
          <a:blip r:embed="rId3"/>
          <a:stretch>
            <a:fillRect/>
          </a:stretch>
        </p:blipFill>
        <p:spPr>
          <a:xfrm>
            <a:off x="838200" y="1836355"/>
            <a:ext cx="7300738" cy="3919551"/>
          </a:xfrm>
          <a:prstGeom prst="rect">
            <a:avLst/>
          </a:prstGeom>
        </p:spPr>
      </p:pic>
    </p:spTree>
    <p:extLst>
      <p:ext uri="{BB962C8B-B14F-4D97-AF65-F5344CB8AC3E}">
        <p14:creationId xmlns:p14="http://schemas.microsoft.com/office/powerpoint/2010/main" val="347102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32ED-A6E9-CA36-1A06-4977D8DF5E95}"/>
              </a:ext>
            </a:extLst>
          </p:cNvPr>
          <p:cNvSpPr>
            <a:spLocks noGrp="1"/>
          </p:cNvSpPr>
          <p:nvPr>
            <p:ph type="title"/>
          </p:nvPr>
        </p:nvSpPr>
        <p:spPr/>
        <p:txBody>
          <a:bodyPr/>
          <a:lstStyle/>
          <a:p>
            <a:r>
              <a:rPr lang="en-US" dirty="0"/>
              <a:t>UNIFORM/EQUIPMENT REQUIREMENTS</a:t>
            </a:r>
          </a:p>
        </p:txBody>
      </p:sp>
      <p:sp>
        <p:nvSpPr>
          <p:cNvPr id="3" name="Content Placeholder 2">
            <a:extLst>
              <a:ext uri="{FF2B5EF4-FFF2-40B4-BE49-F238E27FC236}">
                <a16:creationId xmlns:a16="http://schemas.microsoft.com/office/drawing/2014/main" id="{0BCC565E-E725-326D-A961-9E1190EFE441}"/>
              </a:ext>
            </a:extLst>
          </p:cNvPr>
          <p:cNvSpPr>
            <a:spLocks noGrp="1"/>
          </p:cNvSpPr>
          <p:nvPr>
            <p:ph idx="1"/>
          </p:nvPr>
        </p:nvSpPr>
        <p:spPr>
          <a:xfrm>
            <a:off x="991402" y="5167311"/>
            <a:ext cx="11040177" cy="1009651"/>
          </a:xfrm>
        </p:spPr>
        <p:txBody>
          <a:bodyPr>
            <a:normAutofit/>
          </a:bodyPr>
          <a:lstStyle/>
          <a:p>
            <a:pPr marL="0" indent="0">
              <a:buNone/>
            </a:pPr>
            <a:r>
              <a:rPr lang="en-US" sz="2000" dirty="0"/>
              <a:t>Student-athlete safety is a priority, and that starts with players wearing proper uniforms and equipment. Specifically, </a:t>
            </a:r>
            <a:r>
              <a:rPr lang="en-US" sz="2000" b="1" dirty="0"/>
              <a:t>players are required to wear </a:t>
            </a:r>
            <a:r>
              <a:rPr lang="en-US" sz="2000" b="1" dirty="0" err="1"/>
              <a:t>shinguards</a:t>
            </a:r>
            <a:r>
              <a:rPr lang="en-US" sz="2000" dirty="0"/>
              <a:t> suitable for their age and size. </a:t>
            </a:r>
            <a:r>
              <a:rPr lang="en-US" sz="2000" b="1" dirty="0"/>
              <a:t>This is a non-negotiable item in the NFHS</a:t>
            </a:r>
            <a:r>
              <a:rPr lang="en-US" sz="2000" dirty="0"/>
              <a:t>, not a player’s or coach’s decision.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5" name="Picture 4" descr="A person playing football with a ball&#10;&#10;AI-generated content may be incorrect.">
            <a:extLst>
              <a:ext uri="{FF2B5EF4-FFF2-40B4-BE49-F238E27FC236}">
                <a16:creationId xmlns:a16="http://schemas.microsoft.com/office/drawing/2014/main" id="{38E04604-9A7E-98F1-FA5F-5207EE04DCED}"/>
              </a:ext>
            </a:extLst>
          </p:cNvPr>
          <p:cNvPicPr>
            <a:picLocks noChangeAspect="1"/>
          </p:cNvPicPr>
          <p:nvPr/>
        </p:nvPicPr>
        <p:blipFill>
          <a:blip r:embed="rId3"/>
          <a:stretch>
            <a:fillRect/>
          </a:stretch>
        </p:blipFill>
        <p:spPr>
          <a:xfrm>
            <a:off x="1628836" y="1728215"/>
            <a:ext cx="8433816" cy="3401568"/>
          </a:xfrm>
          <a:prstGeom prst="rect">
            <a:avLst/>
          </a:prstGeom>
        </p:spPr>
      </p:pic>
    </p:spTree>
    <p:extLst>
      <p:ext uri="{BB962C8B-B14F-4D97-AF65-F5344CB8AC3E}">
        <p14:creationId xmlns:p14="http://schemas.microsoft.com/office/powerpoint/2010/main" val="3264053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33BF-6EDE-350B-2084-917DEF1193BA}"/>
              </a:ext>
            </a:extLst>
          </p:cNvPr>
          <p:cNvSpPr>
            <a:spLocks noGrp="1"/>
          </p:cNvSpPr>
          <p:nvPr>
            <p:ph type="title"/>
          </p:nvPr>
        </p:nvSpPr>
        <p:spPr/>
        <p:txBody>
          <a:bodyPr/>
          <a:lstStyle/>
          <a:p>
            <a:r>
              <a:rPr lang="en-US" dirty="0"/>
              <a:t>UNIFORM/EQUIPMENT REQUIREMENTS</a:t>
            </a:r>
          </a:p>
        </p:txBody>
      </p:sp>
      <p:sp>
        <p:nvSpPr>
          <p:cNvPr id="3" name="Content Placeholder 2">
            <a:extLst>
              <a:ext uri="{FF2B5EF4-FFF2-40B4-BE49-F238E27FC236}">
                <a16:creationId xmlns:a16="http://schemas.microsoft.com/office/drawing/2014/main" id="{112E2E39-5B9C-910A-1A59-655F2DBBB8AE}"/>
              </a:ext>
            </a:extLst>
          </p:cNvPr>
          <p:cNvSpPr>
            <a:spLocks noGrp="1"/>
          </p:cNvSpPr>
          <p:nvPr>
            <p:ph idx="1"/>
          </p:nvPr>
        </p:nvSpPr>
        <p:spPr>
          <a:xfrm>
            <a:off x="4332975" y="1960378"/>
            <a:ext cx="7382577" cy="3680026"/>
          </a:xfrm>
        </p:spPr>
        <p:txBody>
          <a:bodyPr>
            <a:normAutofit/>
          </a:bodyPr>
          <a:lstStyle/>
          <a:p>
            <a:pPr marL="0" indent="0">
              <a:buNone/>
            </a:pPr>
            <a:r>
              <a:rPr lang="en-US" dirty="0" err="1"/>
              <a:t>Shinguards</a:t>
            </a:r>
            <a:r>
              <a:rPr lang="en-US" dirty="0"/>
              <a:t> must have a NOCSAE seal and information about height requirement. The coach is responsible for ensuring their players adhere to this and referees must enforce the rule. Referees should inspect and, if needed, correct the issue in a professional manner. Officials should also be on the lookout for players with micro guards. </a:t>
            </a:r>
            <a:r>
              <a:rPr lang="en-US" b="1" dirty="0"/>
              <a:t>No one is to play at the NFHS level with illegal or improper </a:t>
            </a:r>
            <a:r>
              <a:rPr lang="en-US" b="1" dirty="0" err="1"/>
              <a:t>shinguards</a:t>
            </a:r>
            <a:r>
              <a:rPr lang="en-US" b="1" dirty="0"/>
              <a:t>. </a:t>
            </a:r>
          </a:p>
        </p:txBody>
      </p:sp>
      <p:pic>
        <p:nvPicPr>
          <p:cNvPr id="5" name="Picture 4" descr="A black and white drawing of a bag&#10;&#10;AI-generated content may be incorrect.">
            <a:extLst>
              <a:ext uri="{FF2B5EF4-FFF2-40B4-BE49-F238E27FC236}">
                <a16:creationId xmlns:a16="http://schemas.microsoft.com/office/drawing/2014/main" id="{FF62128C-8593-4AB1-0BA2-ED98AAF1D716}"/>
              </a:ext>
            </a:extLst>
          </p:cNvPr>
          <p:cNvPicPr>
            <a:picLocks noChangeAspect="1"/>
          </p:cNvPicPr>
          <p:nvPr/>
        </p:nvPicPr>
        <p:blipFill>
          <a:blip r:embed="rId3"/>
          <a:stretch>
            <a:fillRect/>
          </a:stretch>
        </p:blipFill>
        <p:spPr>
          <a:xfrm>
            <a:off x="973354" y="1774141"/>
            <a:ext cx="3194384" cy="4314423"/>
          </a:xfrm>
          <a:prstGeom prst="rect">
            <a:avLst/>
          </a:prstGeom>
        </p:spPr>
      </p:pic>
    </p:spTree>
    <p:extLst>
      <p:ext uri="{BB962C8B-B14F-4D97-AF65-F5344CB8AC3E}">
        <p14:creationId xmlns:p14="http://schemas.microsoft.com/office/powerpoint/2010/main" val="2385772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green shirts holding a football ball and sticks&#10;&#10;AI-generated content may be incorrect.">
            <a:extLst>
              <a:ext uri="{FF2B5EF4-FFF2-40B4-BE49-F238E27FC236}">
                <a16:creationId xmlns:a16="http://schemas.microsoft.com/office/drawing/2014/main" id="{5825633C-046B-3945-343C-DD418F676ABC}"/>
              </a:ext>
            </a:extLst>
          </p:cNvPr>
          <p:cNvPicPr>
            <a:picLocks noChangeAspect="1"/>
          </p:cNvPicPr>
          <p:nvPr/>
        </p:nvPicPr>
        <p:blipFill>
          <a:blip r:embed="rId3"/>
          <a:srcRect l="15169" r="15167" b="-2"/>
          <a:stretch/>
        </p:blipFill>
        <p:spPr>
          <a:xfrm>
            <a:off x="411366" y="609600"/>
            <a:ext cx="6327185" cy="5313363"/>
          </a:xfrm>
          <a:prstGeom prst="rect">
            <a:avLst/>
          </a:prstGeom>
          <a:noFill/>
        </p:spPr>
      </p:pic>
      <p:sp>
        <p:nvSpPr>
          <p:cNvPr id="10" name="Content Placeholder 2">
            <a:extLst>
              <a:ext uri="{FF2B5EF4-FFF2-40B4-BE49-F238E27FC236}">
                <a16:creationId xmlns:a16="http://schemas.microsoft.com/office/drawing/2014/main" id="{579B2B3D-5063-FF97-2751-38B896927FA2}"/>
              </a:ext>
            </a:extLst>
          </p:cNvPr>
          <p:cNvSpPr>
            <a:spLocks noGrp="1"/>
          </p:cNvSpPr>
          <p:nvPr>
            <p:ph sz="half" idx="2"/>
          </p:nvPr>
        </p:nvSpPr>
        <p:spPr>
          <a:xfrm>
            <a:off x="6874018" y="2282560"/>
            <a:ext cx="5181600" cy="1967442"/>
          </a:xfrm>
        </p:spPr>
        <p:txBody>
          <a:bodyPr>
            <a:normAutofit/>
          </a:bodyPr>
          <a:lstStyle/>
          <a:p>
            <a:pPr marL="0" indent="0" algn="ctr">
              <a:buNone/>
            </a:pPr>
            <a:r>
              <a:rPr lang="en-US" sz="6000" b="1" dirty="0">
                <a:solidFill>
                  <a:srgbClr val="EA1F45"/>
                </a:solidFill>
              </a:rPr>
              <a:t>NFHS Officials Education </a:t>
            </a:r>
          </a:p>
        </p:txBody>
      </p:sp>
    </p:spTree>
    <p:extLst>
      <p:ext uri="{BB962C8B-B14F-4D97-AF65-F5344CB8AC3E}">
        <p14:creationId xmlns:p14="http://schemas.microsoft.com/office/powerpoint/2010/main" val="1570163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838200" y="365125"/>
            <a:ext cx="8491151" cy="1325563"/>
          </a:xfrm>
        </p:spPr>
        <p:txBody>
          <a:bodyPr/>
          <a:lstStyle/>
          <a:p>
            <a:r>
              <a:rPr lang="en-US" dirty="0">
                <a:sym typeface="Inter SemiBold"/>
              </a:rPr>
              <a:t>All Things Officiating </a:t>
            </a:r>
            <a:br>
              <a:rPr lang="en-US" dirty="0">
                <a:sym typeface="Inter SemiBold"/>
              </a:rPr>
            </a:br>
            <a:r>
              <a:rPr lang="en-US" dirty="0">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a:xfrm>
            <a:off x="838200" y="1825625"/>
            <a:ext cx="10515600" cy="4351338"/>
          </a:xfrm>
        </p:spPr>
        <p:txBody>
          <a:bodyPr/>
          <a:lstStyle/>
          <a:p>
            <a:r>
              <a:rPr lang="en-US" dirty="0">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086253" y="4539875"/>
            <a:ext cx="251967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8856499" y="430036"/>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E90FD6B-9F66-4DA3-48A6-97996F5EAF0A}"/>
              </a:ext>
            </a:extLst>
          </p:cNvPr>
          <p:cNvPicPr>
            <a:picLocks noChangeAspect="1"/>
          </p:cNvPicPr>
          <p:nvPr/>
        </p:nvPicPr>
        <p:blipFill>
          <a:blip r:embed="rId2"/>
          <a:stretch>
            <a:fillRect/>
          </a:stretch>
        </p:blipFill>
        <p:spPr>
          <a:xfrm>
            <a:off x="320949" y="430036"/>
            <a:ext cx="8314379" cy="5670134"/>
          </a:xfrm>
          <a:prstGeom prst="rect">
            <a:avLst/>
          </a:prstGeom>
        </p:spPr>
      </p:pic>
      <p:pic>
        <p:nvPicPr>
          <p:cNvPr id="4" name="Google Shape;161;p28" descr="A close up of a sign&#10;&#10;Description automatically generated">
            <a:extLst>
              <a:ext uri="{FF2B5EF4-FFF2-40B4-BE49-F238E27FC236}">
                <a16:creationId xmlns:a16="http://schemas.microsoft.com/office/drawing/2014/main" id="{B301CE18-E853-21BB-B63F-1E29418D2C19}"/>
              </a:ext>
            </a:extLst>
          </p:cNvPr>
          <p:cNvPicPr preferRelativeResize="0"/>
          <p:nvPr/>
        </p:nvPicPr>
        <p:blipFill rotWithShape="1">
          <a:blip r:embed="rId3">
            <a:alphaModFix/>
          </a:blip>
          <a:srcRect l="1066" t="4841" r="1047" b="5003"/>
          <a:stretch/>
        </p:blipFill>
        <p:spPr>
          <a:xfrm>
            <a:off x="8856499" y="430036"/>
            <a:ext cx="2763677" cy="986375"/>
          </a:xfrm>
          <a:prstGeom prst="rect">
            <a:avLst/>
          </a:prstGeom>
          <a:noFill/>
          <a:ln>
            <a:noFill/>
          </a:ln>
        </p:spPr>
      </p:pic>
      <p:sp>
        <p:nvSpPr>
          <p:cNvPr id="5" name="Content Placeholder 6">
            <a:extLst>
              <a:ext uri="{FF2B5EF4-FFF2-40B4-BE49-F238E27FC236}">
                <a16:creationId xmlns:a16="http://schemas.microsoft.com/office/drawing/2014/main" id="{43AD6B83-B46C-4E95-6598-CC66784C95DC}"/>
              </a:ext>
            </a:extLst>
          </p:cNvPr>
          <p:cNvSpPr txBox="1">
            <a:spLocks/>
          </p:cNvSpPr>
          <p:nvPr/>
        </p:nvSpPr>
        <p:spPr>
          <a:xfrm>
            <a:off x="8938109" y="2052855"/>
            <a:ext cx="2815867" cy="4081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A1F45"/>
              </a:buClr>
            </a:pPr>
            <a:r>
              <a:rPr lang="en-US" dirty="0">
                <a:solidFill>
                  <a:schemeClr val="bg1">
                    <a:lumMod val="50000"/>
                  </a:schemeClr>
                </a:solidFill>
              </a:rPr>
              <a:t>Improved Exam Center</a:t>
            </a:r>
          </a:p>
        </p:txBody>
      </p:sp>
    </p:spTree>
    <p:extLst>
      <p:ext uri="{BB962C8B-B14F-4D97-AF65-F5344CB8AC3E}">
        <p14:creationId xmlns:p14="http://schemas.microsoft.com/office/powerpoint/2010/main" val="3067889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a:xfrm>
            <a:off x="838200" y="365125"/>
            <a:ext cx="8491151" cy="1325563"/>
          </a:xfrm>
        </p:spPr>
        <p:txBody>
          <a:bodyPr/>
          <a:lstStyle/>
          <a:p>
            <a:r>
              <a:rPr lang="en-US" dirty="0"/>
              <a:t>National Federation of State </a:t>
            </a:r>
            <a:br>
              <a:rPr lang="en-US" dirty="0"/>
            </a:br>
            <a:r>
              <a:rPr lang="en-US" dirty="0"/>
              <a:t>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a:xfrm>
            <a:off x="838200" y="1825625"/>
            <a:ext cx="10515600" cy="4351338"/>
          </a:xfrm>
        </p:spPr>
        <p:txBody>
          <a:bodyPr>
            <a:normAutofit/>
          </a:bodyPr>
          <a:lstStyle/>
          <a:p>
            <a:r>
              <a:rPr lang="en-US" altLang="en-US" dirty="0"/>
              <a:t>NFHS (located in Indianapolis, IN – Est. 1920):</a:t>
            </a:r>
          </a:p>
          <a:p>
            <a:pPr lvl="1"/>
            <a:r>
              <a:rPr lang="en-US" altLang="en-US" dirty="0"/>
              <a:t>National leader and advocate for high school </a:t>
            </a:r>
            <a:br>
              <a:rPr lang="en-US" altLang="en-US" dirty="0"/>
            </a:br>
            <a:r>
              <a:rPr lang="en-US" altLang="en-US" dirty="0"/>
              <a:t>athletics and performing arts programs.</a:t>
            </a:r>
          </a:p>
          <a:p>
            <a:pPr lvl="1"/>
            <a:r>
              <a:rPr lang="en-US" altLang="en-US" dirty="0"/>
              <a:t>Serves 51 state associations, 19,800 high </a:t>
            </a:r>
            <a:br>
              <a:rPr lang="en-US" altLang="en-US" dirty="0"/>
            </a:br>
            <a:r>
              <a:rPr lang="en-US" altLang="en-US" dirty="0"/>
              <a:t>schools and 12 million student participants.</a:t>
            </a:r>
          </a:p>
          <a:p>
            <a:pPr lvl="1"/>
            <a:r>
              <a:rPr lang="en-US" altLang="en-US" dirty="0"/>
              <a:t>Writes playing rules for 18 high school </a:t>
            </a:r>
            <a:br>
              <a:rPr lang="en-US" altLang="en-US" dirty="0"/>
            </a:br>
            <a:r>
              <a:rPr lang="en-US" altLang="en-US" dirty="0"/>
              <a:t>sports for boys and girls.</a:t>
            </a:r>
          </a:p>
          <a:p>
            <a:pPr lvl="1"/>
            <a:r>
              <a:rPr lang="en-US" altLang="en-US" dirty="0"/>
              <a:t>Offers online education courses for high </a:t>
            </a:r>
            <a:br>
              <a:rPr lang="en-US" altLang="en-US" dirty="0"/>
            </a:br>
            <a:r>
              <a:rPr lang="en-US" altLang="en-US" dirty="0"/>
              <a:t>school coaches, officials, parents, students and others.</a:t>
            </a:r>
          </a:p>
          <a:p>
            <a:pPr lvl="1"/>
            <a:r>
              <a:rPr lang="en-US" altLang="en-US" dirty="0"/>
              <a:t>Ensures that students have opportunity to enjoy healthy participation, achievement and good sportsmanship in education-based activities.</a:t>
            </a:r>
          </a:p>
        </p:txBody>
      </p:sp>
      <p:pic>
        <p:nvPicPr>
          <p:cNvPr id="8" name="Picture 7" descr="A map of the united states&#10;&#10;Description automatically generated">
            <a:extLst>
              <a:ext uri="{FF2B5EF4-FFF2-40B4-BE49-F238E27FC236}">
                <a16:creationId xmlns:a16="http://schemas.microsoft.com/office/drawing/2014/main" id="{03BABACF-FEAD-9FCC-5C46-1FA3FA72C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778" y="2386725"/>
            <a:ext cx="4572222" cy="2288016"/>
          </a:xfrm>
          <a:prstGeom prst="rect">
            <a:avLst/>
          </a:prstGeom>
        </p:spPr>
      </p:pic>
    </p:spTree>
    <p:extLst>
      <p:ext uri="{BB962C8B-B14F-4D97-AF65-F5344CB8AC3E}">
        <p14:creationId xmlns:p14="http://schemas.microsoft.com/office/powerpoint/2010/main" val="2158384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2374F-55F7-DB30-932F-4BBCA9F532B6}"/>
              </a:ext>
            </a:extLst>
          </p:cNvPr>
          <p:cNvSpPr>
            <a:spLocks noGrp="1"/>
          </p:cNvSpPr>
          <p:nvPr>
            <p:ph type="title"/>
          </p:nvPr>
        </p:nvSpPr>
        <p:spPr/>
        <p:txBody>
          <a:bodyPr/>
          <a:lstStyle/>
          <a:p>
            <a:r>
              <a:rPr lang="en-US" dirty="0"/>
              <a:t>NFHS Digital Slide</a:t>
            </a:r>
          </a:p>
        </p:txBody>
      </p:sp>
    </p:spTree>
    <p:extLst>
      <p:ext uri="{BB962C8B-B14F-4D97-AF65-F5344CB8AC3E}">
        <p14:creationId xmlns:p14="http://schemas.microsoft.com/office/powerpoint/2010/main" val="561382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189086" y="2664840"/>
            <a:ext cx="4877881" cy="2111332"/>
          </a:xfrm>
        </p:spPr>
        <p:txBody>
          <a:bodyPr/>
          <a:lstStyle/>
          <a:p>
            <a:pPr algn="ctr">
              <a:defRPr/>
            </a:pPr>
            <a:r>
              <a:rPr lang="en-US" dirty="0"/>
              <a:t>NFHS Learning Center</a:t>
            </a:r>
          </a:p>
        </p:txBody>
      </p:sp>
      <p:pic>
        <p:nvPicPr>
          <p:cNvPr id="4" name="Picture 3">
            <a:extLst>
              <a:ext uri="{FF2B5EF4-FFF2-40B4-BE49-F238E27FC236}">
                <a16:creationId xmlns:a16="http://schemas.microsoft.com/office/drawing/2014/main" id="{CD712641-47F9-6502-D88F-B0802D39C1A4}"/>
              </a:ext>
            </a:extLst>
          </p:cNvPr>
          <p:cNvPicPr>
            <a:picLocks noChangeAspect="1"/>
          </p:cNvPicPr>
          <p:nvPr/>
        </p:nvPicPr>
        <p:blipFill>
          <a:blip r:embed="rId3"/>
          <a:srcRect/>
          <a:stretch/>
        </p:blipFill>
        <p:spPr>
          <a:xfrm>
            <a:off x="4941869" y="1474342"/>
            <a:ext cx="6962454" cy="4641636"/>
          </a:xfrm>
          <a:prstGeom prst="rect">
            <a:avLst/>
          </a:prstGeom>
        </p:spPr>
      </p:pic>
    </p:spTree>
    <p:extLst>
      <p:ext uri="{BB962C8B-B14F-4D97-AF65-F5344CB8AC3E}">
        <p14:creationId xmlns:p14="http://schemas.microsoft.com/office/powerpoint/2010/main" val="2941390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white text&#10;&#10;AI-generated content may be incorrect.">
            <a:extLst>
              <a:ext uri="{FF2B5EF4-FFF2-40B4-BE49-F238E27FC236}">
                <a16:creationId xmlns:a16="http://schemas.microsoft.com/office/drawing/2014/main" id="{D84ED0A1-D249-CB52-123F-5D5B19F19545}"/>
              </a:ext>
            </a:extLst>
          </p:cNvPr>
          <p:cNvPicPr>
            <a:picLocks noChangeAspect="1"/>
          </p:cNvPicPr>
          <p:nvPr/>
        </p:nvPicPr>
        <p:blipFill>
          <a:blip r:embed="rId3"/>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r>
              <a:rPr lang="en-US" dirty="0"/>
              <a:t>Over 21 Million Courses Delivered!</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p:txBody>
          <a:bodyPr>
            <a:normAutofit fontScale="62500" lnSpcReduction="20000"/>
          </a:bodyPr>
          <a:lstStyle/>
          <a:p>
            <a:r>
              <a:rPr lang="en-US" dirty="0"/>
              <a:t>Concussion in Sports – 8.4M+</a:t>
            </a:r>
          </a:p>
          <a:p>
            <a:r>
              <a:rPr lang="en-US" dirty="0"/>
              <a:t>Heat Illness Prevention – 3M+</a:t>
            </a:r>
          </a:p>
          <a:p>
            <a:r>
              <a:rPr lang="en-US" dirty="0"/>
              <a:t>Sudden Cardiac Arrest – 3.3M+</a:t>
            </a:r>
          </a:p>
          <a:p>
            <a:r>
              <a:rPr lang="en-US" dirty="0"/>
              <a:t>Concussion for Students – 1.8M+</a:t>
            </a:r>
          </a:p>
          <a:p>
            <a:r>
              <a:rPr lang="en-US" dirty="0"/>
              <a:t>The Collapsed Student (2020) – 89,550+</a:t>
            </a:r>
          </a:p>
          <a:p>
            <a:r>
              <a:rPr lang="en-US" dirty="0"/>
              <a:t>CPR &amp; AED Training (2023) – 28,500+</a:t>
            </a:r>
          </a:p>
          <a:p>
            <a:r>
              <a:rPr lang="en-US" dirty="0"/>
              <a:t>Sportsmanship – 1.3M+</a:t>
            </a:r>
          </a:p>
          <a:p>
            <a:r>
              <a:rPr lang="en-US" dirty="0"/>
              <a:t>Fundamentals of Coaching – 1,000,000+</a:t>
            </a:r>
          </a:p>
          <a:p>
            <a:r>
              <a:rPr lang="en-US" dirty="0"/>
              <a:t>First Aid, Health and Safety – 470,000+</a:t>
            </a:r>
          </a:p>
          <a:p>
            <a:r>
              <a:rPr lang="en-US" dirty="0"/>
              <a:t>Bullying, Hazing and Inappropriate Behaviors – 561,000+</a:t>
            </a:r>
          </a:p>
          <a:p>
            <a:r>
              <a:rPr lang="en-US" dirty="0"/>
              <a:t>Student Mental Health and Suicide Prevention – 376,000+</a:t>
            </a:r>
          </a:p>
          <a:p>
            <a:r>
              <a:rPr lang="en-US" dirty="0"/>
              <a:t>Protecting Students from Abuse – 400,000+</a:t>
            </a:r>
          </a:p>
          <a:p>
            <a:r>
              <a:rPr lang="en-US" dirty="0"/>
              <a:t>Implicit Bias (2021)  – 145,000+</a:t>
            </a:r>
          </a:p>
          <a:p>
            <a:endParaRPr lang="en-US" dirty="0"/>
          </a:p>
        </p:txBody>
      </p:sp>
      <p:pic>
        <p:nvPicPr>
          <p:cNvPr id="14" name="Picture 13" descr="A logo with text on it&#10;&#10;Description automatically generated">
            <a:extLst>
              <a:ext uri="{FF2B5EF4-FFF2-40B4-BE49-F238E27FC236}">
                <a16:creationId xmlns:a16="http://schemas.microsoft.com/office/drawing/2014/main" id="{684408C0-BF36-7EF3-E08F-8D80DBA23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1481" y="544605"/>
            <a:ext cx="2321397" cy="966602"/>
          </a:xfrm>
          <a:prstGeom prst="rect">
            <a:avLst/>
          </a:prstGeom>
        </p:spPr>
      </p:pic>
      <p:pic>
        <p:nvPicPr>
          <p:cNvPr id="5" name="Picture 4" descr="A computer with a website on the screen&#10;&#10;Description automatically generated">
            <a:extLst>
              <a:ext uri="{FF2B5EF4-FFF2-40B4-BE49-F238E27FC236}">
                <a16:creationId xmlns:a16="http://schemas.microsoft.com/office/drawing/2014/main" id="{7937C557-212C-BF50-EA55-B811FE322AB8}"/>
              </a:ext>
            </a:extLst>
          </p:cNvPr>
          <p:cNvPicPr>
            <a:picLocks noChangeAspect="1"/>
          </p:cNvPicPr>
          <p:nvPr/>
        </p:nvPicPr>
        <p:blipFill>
          <a:blip r:embed="rId3"/>
          <a:stretch>
            <a:fillRect/>
          </a:stretch>
        </p:blipFill>
        <p:spPr>
          <a:xfrm>
            <a:off x="6468614" y="1825625"/>
            <a:ext cx="5908513" cy="3809041"/>
          </a:xfrm>
          <a:prstGeom prst="rect">
            <a:avLst/>
          </a:prstGeom>
        </p:spPr>
      </p:pic>
    </p:spTree>
    <p:extLst>
      <p:ext uri="{BB962C8B-B14F-4D97-AF65-F5344CB8AC3E}">
        <p14:creationId xmlns:p14="http://schemas.microsoft.com/office/powerpoint/2010/main" val="276606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318500" y="2137719"/>
            <a:ext cx="4212404" cy="2111332"/>
          </a:xfrm>
        </p:spPr>
        <p:txBody>
          <a:bodyPr>
            <a:normAutofit/>
          </a:bodyPr>
          <a:lstStyle/>
          <a:p>
            <a:pPr algn="ctr">
              <a:defRPr/>
            </a:pPr>
            <a:r>
              <a:rPr lang="en-US" dirty="0"/>
              <a:t>NFHS Network</a:t>
            </a:r>
          </a:p>
        </p:txBody>
      </p:sp>
      <p:pic>
        <p:nvPicPr>
          <p:cNvPr id="5" name="Picture 4" descr="A blue and red logo with white text&#10;&#10;Description automatically generated">
            <a:extLst>
              <a:ext uri="{FF2B5EF4-FFF2-40B4-BE49-F238E27FC236}">
                <a16:creationId xmlns:a16="http://schemas.microsoft.com/office/drawing/2014/main" id="{FF55F5C7-A736-CF85-AF0C-C9DB4864C64D}"/>
              </a:ext>
            </a:extLst>
          </p:cNvPr>
          <p:cNvPicPr>
            <a:picLocks noChangeAspect="1"/>
          </p:cNvPicPr>
          <p:nvPr/>
        </p:nvPicPr>
        <p:blipFill>
          <a:blip r:embed="rId3"/>
          <a:stretch>
            <a:fillRect/>
          </a:stretch>
        </p:blipFill>
        <p:spPr>
          <a:xfrm>
            <a:off x="10196469" y="335560"/>
            <a:ext cx="933132" cy="1090117"/>
          </a:xfrm>
          <a:prstGeom prst="rect">
            <a:avLst/>
          </a:prstGeom>
        </p:spPr>
      </p:pic>
      <p:pic>
        <p:nvPicPr>
          <p:cNvPr id="4" name="Picture 3" descr="A person diving into a goal&#10;&#10;AI-generated content may be incorrect.">
            <a:extLst>
              <a:ext uri="{FF2B5EF4-FFF2-40B4-BE49-F238E27FC236}">
                <a16:creationId xmlns:a16="http://schemas.microsoft.com/office/drawing/2014/main" id="{421F6F6B-A45F-8291-4BE2-DC93BE2A5CCF}"/>
              </a:ext>
            </a:extLst>
          </p:cNvPr>
          <p:cNvPicPr>
            <a:picLocks noChangeAspect="1"/>
          </p:cNvPicPr>
          <p:nvPr/>
        </p:nvPicPr>
        <p:blipFill>
          <a:blip r:embed="rId4"/>
          <a:stretch>
            <a:fillRect/>
          </a:stretch>
        </p:blipFill>
        <p:spPr>
          <a:xfrm>
            <a:off x="5045421" y="1425677"/>
            <a:ext cx="7058346" cy="4705564"/>
          </a:xfrm>
          <a:prstGeom prst="rect">
            <a:avLst/>
          </a:prstGeom>
        </p:spPr>
      </p:pic>
    </p:spTree>
    <p:extLst>
      <p:ext uri="{BB962C8B-B14F-4D97-AF65-F5344CB8AC3E}">
        <p14:creationId xmlns:p14="http://schemas.microsoft.com/office/powerpoint/2010/main" val="3284731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DC17-97BE-31E6-DB4C-360806C898BE}"/>
              </a:ext>
            </a:extLst>
          </p:cNvPr>
          <p:cNvSpPr>
            <a:spLocks noGrp="1"/>
          </p:cNvSpPr>
          <p:nvPr>
            <p:ph type="title"/>
          </p:nvPr>
        </p:nvSpPr>
        <p:spPr/>
        <p:txBody>
          <a:bodyPr/>
          <a:lstStyle/>
          <a:p>
            <a:r>
              <a:rPr lang="en-US" dirty="0"/>
              <a:t>NFHS Network</a:t>
            </a:r>
          </a:p>
        </p:txBody>
      </p:sp>
      <p:sp>
        <p:nvSpPr>
          <p:cNvPr id="3" name="Content Placeholder 2">
            <a:extLst>
              <a:ext uri="{FF2B5EF4-FFF2-40B4-BE49-F238E27FC236}">
                <a16:creationId xmlns:a16="http://schemas.microsoft.com/office/drawing/2014/main" id="{C57F9DAD-9E69-DDBE-9653-A0CD1892FA65}"/>
              </a:ext>
            </a:extLst>
          </p:cNvPr>
          <p:cNvSpPr>
            <a:spLocks noGrp="1"/>
          </p:cNvSpPr>
          <p:nvPr>
            <p:ph idx="1"/>
          </p:nvPr>
        </p:nvSpPr>
        <p:spPr/>
        <p:txBody>
          <a:bodyPr/>
          <a:lstStyle/>
          <a:p>
            <a:r>
              <a:rPr lang="en-US" altLang="en-US" b="1" dirty="0"/>
              <a:t>27</a:t>
            </a:r>
            <a:r>
              <a:rPr lang="en-US" altLang="en-US" dirty="0"/>
              <a:t> Different Sports and Activities.</a:t>
            </a:r>
          </a:p>
          <a:p>
            <a:r>
              <a:rPr lang="en-US" altLang="en-US" b="1" dirty="0"/>
              <a:t>By 2028</a:t>
            </a:r>
            <a:r>
              <a:rPr lang="en-US" altLang="en-US" dirty="0"/>
              <a:t>, every high school event </a:t>
            </a:r>
            <a:br>
              <a:rPr lang="en-US" altLang="en-US" dirty="0"/>
            </a:br>
            <a:r>
              <a:rPr lang="en-US" altLang="en-US" dirty="0"/>
              <a:t>in America will be streamed live. </a:t>
            </a:r>
          </a:p>
          <a:p>
            <a:r>
              <a:rPr lang="en-US" altLang="en-US" dirty="0"/>
              <a:t>The NFHS Network will be </a:t>
            </a:r>
            <a:br>
              <a:rPr lang="en-US" altLang="en-US" dirty="0"/>
            </a:br>
            <a:r>
              <a:rPr lang="en-US" altLang="en-US" b="1" dirty="0"/>
              <a:t>THE DESTINATION </a:t>
            </a:r>
            <a:r>
              <a:rPr lang="en-US" altLang="en-US" dirty="0"/>
              <a:t>for fans.</a:t>
            </a:r>
          </a:p>
        </p:txBody>
      </p:sp>
      <p:pic>
        <p:nvPicPr>
          <p:cNvPr id="4" name="Picture 3" descr="A blue and red logo with white text&#10;&#10;Description automatically generated">
            <a:extLst>
              <a:ext uri="{FF2B5EF4-FFF2-40B4-BE49-F238E27FC236}">
                <a16:creationId xmlns:a16="http://schemas.microsoft.com/office/drawing/2014/main" id="{2A41B2A6-14F7-647F-51D1-C95D0A36D4E9}"/>
              </a:ext>
            </a:extLst>
          </p:cNvPr>
          <p:cNvPicPr>
            <a:picLocks noChangeAspect="1"/>
          </p:cNvPicPr>
          <p:nvPr/>
        </p:nvPicPr>
        <p:blipFill>
          <a:blip r:embed="rId3"/>
          <a:stretch>
            <a:fillRect/>
          </a:stretch>
        </p:blipFill>
        <p:spPr>
          <a:xfrm>
            <a:off x="10196469" y="335560"/>
            <a:ext cx="933132" cy="1090117"/>
          </a:xfrm>
          <a:prstGeom prst="rect">
            <a:avLst/>
          </a:prstGeom>
        </p:spPr>
      </p:pic>
      <p:sp>
        <p:nvSpPr>
          <p:cNvPr id="5" name="Footer Placeholder 4">
            <a:extLst>
              <a:ext uri="{FF2B5EF4-FFF2-40B4-BE49-F238E27FC236}">
                <a16:creationId xmlns:a16="http://schemas.microsoft.com/office/drawing/2014/main" id="{811E5B88-0B41-20DF-CF7B-C45DC5A59EC9}"/>
              </a:ext>
            </a:extLst>
          </p:cNvPr>
          <p:cNvSpPr txBox="1">
            <a:spLocks noChangeArrowheads="1"/>
          </p:cNvSpPr>
          <p:nvPr/>
        </p:nvSpPr>
        <p:spPr bwMode="auto">
          <a:xfrm>
            <a:off x="838200" y="4915614"/>
            <a:ext cx="5031317" cy="25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3600" b="1" i="1" u="sng" dirty="0">
                <a:solidFill>
                  <a:srgbClr val="00205B"/>
                </a:solidFill>
              </a:rPr>
              <a:t>www.NFHSnetwork.com</a:t>
            </a:r>
          </a:p>
        </p:txBody>
      </p:sp>
      <p:grpSp>
        <p:nvGrpSpPr>
          <p:cNvPr id="79" name="Group 78">
            <a:extLst>
              <a:ext uri="{FF2B5EF4-FFF2-40B4-BE49-F238E27FC236}">
                <a16:creationId xmlns:a16="http://schemas.microsoft.com/office/drawing/2014/main" id="{96C27109-B4AB-B612-EE77-C91BCB9A27EC}"/>
              </a:ext>
            </a:extLst>
          </p:cNvPr>
          <p:cNvGrpSpPr/>
          <p:nvPr/>
        </p:nvGrpSpPr>
        <p:grpSpPr>
          <a:xfrm>
            <a:off x="6165705" y="2298963"/>
            <a:ext cx="5790902" cy="3109087"/>
            <a:chOff x="457200" y="1524000"/>
            <a:chExt cx="8089900" cy="4343400"/>
          </a:xfrm>
          <a:solidFill>
            <a:srgbClr val="EA1F45"/>
          </a:solidFill>
        </p:grpSpPr>
        <p:sp>
          <p:nvSpPr>
            <p:cNvPr id="8" name="Freeform 64">
              <a:extLst>
                <a:ext uri="{FF2B5EF4-FFF2-40B4-BE49-F238E27FC236}">
                  <a16:creationId xmlns:a16="http://schemas.microsoft.com/office/drawing/2014/main" id="{D436FD6D-2A13-3463-A1A8-D64849050803}"/>
                </a:ext>
              </a:extLst>
            </p:cNvPr>
            <p:cNvSpPr>
              <a:spLocks/>
            </p:cNvSpPr>
            <p:nvPr/>
          </p:nvSpPr>
          <p:spPr bwMode="auto">
            <a:xfrm>
              <a:off x="2201863" y="1739900"/>
              <a:ext cx="877887" cy="622300"/>
            </a:xfrm>
            <a:custGeom>
              <a:avLst/>
              <a:gdLst>
                <a:gd name="T0" fmla="*/ 23 w 652"/>
                <a:gd name="T1" fmla="*/ 100 h 462"/>
                <a:gd name="T2" fmla="*/ 15 w 652"/>
                <a:gd name="T3" fmla="*/ 228 h 462"/>
                <a:gd name="T4" fmla="*/ 30 w 652"/>
                <a:gd name="T5" fmla="*/ 228 h 462"/>
                <a:gd name="T6" fmla="*/ 22 w 652"/>
                <a:gd name="T7" fmla="*/ 255 h 462"/>
                <a:gd name="T8" fmla="*/ 10 w 652"/>
                <a:gd name="T9" fmla="*/ 240 h 462"/>
                <a:gd name="T10" fmla="*/ 0 w 652"/>
                <a:gd name="T11" fmla="*/ 272 h 462"/>
                <a:gd name="T12" fmla="*/ 45 w 652"/>
                <a:gd name="T13" fmla="*/ 297 h 462"/>
                <a:gd name="T14" fmla="*/ 47 w 652"/>
                <a:gd name="T15" fmla="*/ 309 h 462"/>
                <a:gd name="T16" fmla="*/ 59 w 652"/>
                <a:gd name="T17" fmla="*/ 311 h 462"/>
                <a:gd name="T18" fmla="*/ 119 w 652"/>
                <a:gd name="T19" fmla="*/ 404 h 462"/>
                <a:gd name="T20" fmla="*/ 185 w 652"/>
                <a:gd name="T21" fmla="*/ 401 h 462"/>
                <a:gd name="T22" fmla="*/ 234 w 652"/>
                <a:gd name="T23" fmla="*/ 423 h 462"/>
                <a:gd name="T24" fmla="*/ 258 w 652"/>
                <a:gd name="T25" fmla="*/ 420 h 462"/>
                <a:gd name="T26" fmla="*/ 407 w 652"/>
                <a:gd name="T27" fmla="*/ 423 h 462"/>
                <a:gd name="T28" fmla="*/ 577 w 652"/>
                <a:gd name="T29" fmla="*/ 462 h 462"/>
                <a:gd name="T30" fmla="*/ 581 w 652"/>
                <a:gd name="T31" fmla="*/ 411 h 462"/>
                <a:gd name="T32" fmla="*/ 652 w 652"/>
                <a:gd name="T33" fmla="*/ 116 h 462"/>
                <a:gd name="T34" fmla="*/ 200 w 652"/>
                <a:gd name="T35" fmla="*/ 0 h 462"/>
                <a:gd name="T36" fmla="*/ 203 w 652"/>
                <a:gd name="T37" fmla="*/ 87 h 462"/>
                <a:gd name="T38" fmla="*/ 181 w 652"/>
                <a:gd name="T39" fmla="*/ 158 h 462"/>
                <a:gd name="T40" fmla="*/ 178 w 652"/>
                <a:gd name="T41" fmla="*/ 195 h 462"/>
                <a:gd name="T42" fmla="*/ 130 w 652"/>
                <a:gd name="T43" fmla="*/ 209 h 462"/>
                <a:gd name="T44" fmla="*/ 127 w 652"/>
                <a:gd name="T45" fmla="*/ 190 h 462"/>
                <a:gd name="T46" fmla="*/ 166 w 652"/>
                <a:gd name="T47" fmla="*/ 166 h 462"/>
                <a:gd name="T48" fmla="*/ 163 w 652"/>
                <a:gd name="T49" fmla="*/ 148 h 462"/>
                <a:gd name="T50" fmla="*/ 129 w 652"/>
                <a:gd name="T51" fmla="*/ 151 h 462"/>
                <a:gd name="T52" fmla="*/ 154 w 652"/>
                <a:gd name="T53" fmla="*/ 129 h 462"/>
                <a:gd name="T54" fmla="*/ 173 w 652"/>
                <a:gd name="T55" fmla="*/ 114 h 462"/>
                <a:gd name="T56" fmla="*/ 27 w 652"/>
                <a:gd name="T57" fmla="*/ 22 h 462"/>
                <a:gd name="T58" fmla="*/ 15 w 652"/>
                <a:gd name="T59" fmla="*/ 48 h 462"/>
                <a:gd name="T60" fmla="*/ 23 w 652"/>
                <a:gd name="T61" fmla="*/ 100 h 462"/>
                <a:gd name="T62" fmla="*/ 23 w 652"/>
                <a:gd name="T63" fmla="*/ 100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2"/>
                <a:gd name="T97" fmla="*/ 0 h 462"/>
                <a:gd name="T98" fmla="*/ 652 w 652"/>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2" h="462">
                  <a:moveTo>
                    <a:pt x="23" y="100"/>
                  </a:moveTo>
                  <a:lnTo>
                    <a:pt x="15" y="228"/>
                  </a:lnTo>
                  <a:lnTo>
                    <a:pt x="30" y="228"/>
                  </a:lnTo>
                  <a:lnTo>
                    <a:pt x="22" y="255"/>
                  </a:lnTo>
                  <a:lnTo>
                    <a:pt x="10" y="240"/>
                  </a:lnTo>
                  <a:lnTo>
                    <a:pt x="0" y="272"/>
                  </a:lnTo>
                  <a:lnTo>
                    <a:pt x="45" y="297"/>
                  </a:lnTo>
                  <a:lnTo>
                    <a:pt x="47" y="309"/>
                  </a:lnTo>
                  <a:lnTo>
                    <a:pt x="59" y="311"/>
                  </a:lnTo>
                  <a:lnTo>
                    <a:pt x="119" y="404"/>
                  </a:lnTo>
                  <a:lnTo>
                    <a:pt x="185" y="401"/>
                  </a:lnTo>
                  <a:lnTo>
                    <a:pt x="234" y="423"/>
                  </a:lnTo>
                  <a:lnTo>
                    <a:pt x="258" y="420"/>
                  </a:lnTo>
                  <a:lnTo>
                    <a:pt x="407" y="423"/>
                  </a:lnTo>
                  <a:lnTo>
                    <a:pt x="577" y="462"/>
                  </a:lnTo>
                  <a:lnTo>
                    <a:pt x="581" y="411"/>
                  </a:lnTo>
                  <a:lnTo>
                    <a:pt x="652" y="116"/>
                  </a:lnTo>
                  <a:lnTo>
                    <a:pt x="200" y="0"/>
                  </a:lnTo>
                  <a:lnTo>
                    <a:pt x="203" y="87"/>
                  </a:lnTo>
                  <a:lnTo>
                    <a:pt x="181" y="158"/>
                  </a:lnTo>
                  <a:lnTo>
                    <a:pt x="178" y="195"/>
                  </a:lnTo>
                  <a:lnTo>
                    <a:pt x="130" y="209"/>
                  </a:lnTo>
                  <a:lnTo>
                    <a:pt x="127" y="190"/>
                  </a:lnTo>
                  <a:lnTo>
                    <a:pt x="166" y="166"/>
                  </a:lnTo>
                  <a:lnTo>
                    <a:pt x="163" y="148"/>
                  </a:lnTo>
                  <a:lnTo>
                    <a:pt x="129" y="151"/>
                  </a:lnTo>
                  <a:lnTo>
                    <a:pt x="154" y="129"/>
                  </a:lnTo>
                  <a:lnTo>
                    <a:pt x="173" y="114"/>
                  </a:lnTo>
                  <a:lnTo>
                    <a:pt x="27" y="22"/>
                  </a:lnTo>
                  <a:lnTo>
                    <a:pt x="15" y="48"/>
                  </a:lnTo>
                  <a:lnTo>
                    <a:pt x="23" y="100"/>
                  </a:lnTo>
                  <a:close/>
                </a:path>
              </a:pathLst>
            </a:custGeom>
            <a:grpFill/>
            <a:ln w="12700">
              <a:solidFill>
                <a:schemeClr val="bg1"/>
              </a:solidFill>
              <a:round/>
              <a:headEnd/>
              <a:tailEnd/>
            </a:ln>
          </p:spPr>
          <p:txBody>
            <a:bodyPr/>
            <a:lstStyle/>
            <a:p>
              <a:pPr eaLnBrk="1" hangingPunct="1">
                <a:defRPr/>
              </a:pPr>
              <a:endParaRPr lang="en-US"/>
            </a:p>
          </p:txBody>
        </p:sp>
        <p:sp>
          <p:nvSpPr>
            <p:cNvPr id="9" name="Freeform 66">
              <a:extLst>
                <a:ext uri="{FF2B5EF4-FFF2-40B4-BE49-F238E27FC236}">
                  <a16:creationId xmlns:a16="http://schemas.microsoft.com/office/drawing/2014/main" id="{3F3DECBB-0C62-0754-1C15-9816FC5F871A}"/>
                </a:ext>
              </a:extLst>
            </p:cNvPr>
            <p:cNvSpPr>
              <a:spLocks/>
            </p:cNvSpPr>
            <p:nvPr/>
          </p:nvSpPr>
          <p:spPr bwMode="auto">
            <a:xfrm>
              <a:off x="3014663" y="3062288"/>
              <a:ext cx="742950" cy="904875"/>
            </a:xfrm>
            <a:custGeom>
              <a:avLst/>
              <a:gdLst>
                <a:gd name="T0" fmla="*/ 120 w 552"/>
                <a:gd name="T1" fmla="*/ 0 h 673"/>
                <a:gd name="T2" fmla="*/ 387 w 552"/>
                <a:gd name="T3" fmla="*/ 49 h 673"/>
                <a:gd name="T4" fmla="*/ 367 w 552"/>
                <a:gd name="T5" fmla="*/ 166 h 673"/>
                <a:gd name="T6" fmla="*/ 552 w 552"/>
                <a:gd name="T7" fmla="*/ 195 h 673"/>
                <a:gd name="T8" fmla="*/ 480 w 552"/>
                <a:gd name="T9" fmla="*/ 673 h 673"/>
                <a:gd name="T10" fmla="*/ 0 w 552"/>
                <a:gd name="T11" fmla="*/ 593 h 673"/>
                <a:gd name="T12" fmla="*/ 120 w 552"/>
                <a:gd name="T13" fmla="*/ 0 h 673"/>
                <a:gd name="T14" fmla="*/ 120 w 552"/>
                <a:gd name="T15" fmla="*/ 0 h 673"/>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673"/>
                <a:gd name="T26" fmla="*/ 552 w 552"/>
                <a:gd name="T27" fmla="*/ 673 h 6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673">
                  <a:moveTo>
                    <a:pt x="120" y="0"/>
                  </a:moveTo>
                  <a:lnTo>
                    <a:pt x="387" y="49"/>
                  </a:lnTo>
                  <a:lnTo>
                    <a:pt x="367" y="166"/>
                  </a:lnTo>
                  <a:lnTo>
                    <a:pt x="552" y="195"/>
                  </a:lnTo>
                  <a:lnTo>
                    <a:pt x="480" y="673"/>
                  </a:lnTo>
                  <a:lnTo>
                    <a:pt x="0" y="593"/>
                  </a:lnTo>
                  <a:lnTo>
                    <a:pt x="120" y="0"/>
                  </a:lnTo>
                  <a:close/>
                </a:path>
              </a:pathLst>
            </a:custGeom>
            <a:grpFill/>
            <a:ln w="12700">
              <a:solidFill>
                <a:schemeClr val="bg1"/>
              </a:solidFill>
              <a:round/>
              <a:headEnd/>
              <a:tailEnd/>
            </a:ln>
          </p:spPr>
          <p:txBody>
            <a:bodyPr/>
            <a:lstStyle/>
            <a:p>
              <a:pPr eaLnBrk="1" hangingPunct="1">
                <a:defRPr/>
              </a:pPr>
              <a:endParaRPr lang="en-US"/>
            </a:p>
          </p:txBody>
        </p:sp>
        <p:sp>
          <p:nvSpPr>
            <p:cNvPr id="10" name="Freeform 67">
              <a:extLst>
                <a:ext uri="{FF2B5EF4-FFF2-40B4-BE49-F238E27FC236}">
                  <a16:creationId xmlns:a16="http://schemas.microsoft.com/office/drawing/2014/main" id="{6AB5D626-CC78-A906-D004-EF348288679F}"/>
                </a:ext>
              </a:extLst>
            </p:cNvPr>
            <p:cNvSpPr>
              <a:spLocks/>
            </p:cNvSpPr>
            <p:nvPr/>
          </p:nvSpPr>
          <p:spPr bwMode="auto">
            <a:xfrm>
              <a:off x="1970088" y="2119313"/>
              <a:ext cx="1047750" cy="866775"/>
            </a:xfrm>
            <a:custGeom>
              <a:avLst/>
              <a:gdLst>
                <a:gd name="T0" fmla="*/ 0 w 778"/>
                <a:gd name="T1" fmla="*/ 481 h 644"/>
                <a:gd name="T2" fmla="*/ 34 w 778"/>
                <a:gd name="T3" fmla="*/ 318 h 644"/>
                <a:gd name="T4" fmla="*/ 73 w 778"/>
                <a:gd name="T5" fmla="*/ 270 h 644"/>
                <a:gd name="T6" fmla="*/ 168 w 778"/>
                <a:gd name="T7" fmla="*/ 0 h 644"/>
                <a:gd name="T8" fmla="*/ 217 w 778"/>
                <a:gd name="T9" fmla="*/ 14 h 644"/>
                <a:gd name="T10" fmla="*/ 219 w 778"/>
                <a:gd name="T11" fmla="*/ 25 h 644"/>
                <a:gd name="T12" fmla="*/ 231 w 778"/>
                <a:gd name="T13" fmla="*/ 27 h 644"/>
                <a:gd name="T14" fmla="*/ 291 w 778"/>
                <a:gd name="T15" fmla="*/ 121 h 644"/>
                <a:gd name="T16" fmla="*/ 357 w 778"/>
                <a:gd name="T17" fmla="*/ 119 h 644"/>
                <a:gd name="T18" fmla="*/ 406 w 778"/>
                <a:gd name="T19" fmla="*/ 141 h 644"/>
                <a:gd name="T20" fmla="*/ 430 w 778"/>
                <a:gd name="T21" fmla="*/ 136 h 644"/>
                <a:gd name="T22" fmla="*/ 579 w 778"/>
                <a:gd name="T23" fmla="*/ 141 h 644"/>
                <a:gd name="T24" fmla="*/ 749 w 778"/>
                <a:gd name="T25" fmla="*/ 178 h 644"/>
                <a:gd name="T26" fmla="*/ 758 w 778"/>
                <a:gd name="T27" fmla="*/ 200 h 644"/>
                <a:gd name="T28" fmla="*/ 778 w 778"/>
                <a:gd name="T29" fmla="*/ 229 h 644"/>
                <a:gd name="T30" fmla="*/ 720 w 778"/>
                <a:gd name="T31" fmla="*/ 316 h 644"/>
                <a:gd name="T32" fmla="*/ 685 w 778"/>
                <a:gd name="T33" fmla="*/ 348 h 644"/>
                <a:gd name="T34" fmla="*/ 680 w 778"/>
                <a:gd name="T35" fmla="*/ 372 h 644"/>
                <a:gd name="T36" fmla="*/ 700 w 778"/>
                <a:gd name="T37" fmla="*/ 398 h 644"/>
                <a:gd name="T38" fmla="*/ 676 w 778"/>
                <a:gd name="T39" fmla="*/ 450 h 644"/>
                <a:gd name="T40" fmla="*/ 629 w 778"/>
                <a:gd name="T41" fmla="*/ 644 h 644"/>
                <a:gd name="T42" fmla="*/ 367 w 778"/>
                <a:gd name="T43" fmla="*/ 581 h 644"/>
                <a:gd name="T44" fmla="*/ 0 w 778"/>
                <a:gd name="T45" fmla="*/ 481 h 644"/>
                <a:gd name="T46" fmla="*/ 0 w 778"/>
                <a:gd name="T47" fmla="*/ 481 h 6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8"/>
                <a:gd name="T73" fmla="*/ 0 h 644"/>
                <a:gd name="T74" fmla="*/ 778 w 778"/>
                <a:gd name="T75" fmla="*/ 644 h 6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8" h="644">
                  <a:moveTo>
                    <a:pt x="0" y="481"/>
                  </a:moveTo>
                  <a:lnTo>
                    <a:pt x="34" y="318"/>
                  </a:lnTo>
                  <a:lnTo>
                    <a:pt x="73" y="270"/>
                  </a:lnTo>
                  <a:lnTo>
                    <a:pt x="168" y="0"/>
                  </a:lnTo>
                  <a:lnTo>
                    <a:pt x="217" y="14"/>
                  </a:lnTo>
                  <a:lnTo>
                    <a:pt x="219" y="25"/>
                  </a:lnTo>
                  <a:lnTo>
                    <a:pt x="231" y="27"/>
                  </a:lnTo>
                  <a:lnTo>
                    <a:pt x="291" y="121"/>
                  </a:lnTo>
                  <a:lnTo>
                    <a:pt x="357" y="119"/>
                  </a:lnTo>
                  <a:lnTo>
                    <a:pt x="406" y="141"/>
                  </a:lnTo>
                  <a:lnTo>
                    <a:pt x="430" y="136"/>
                  </a:lnTo>
                  <a:lnTo>
                    <a:pt x="579" y="141"/>
                  </a:lnTo>
                  <a:lnTo>
                    <a:pt x="749" y="178"/>
                  </a:lnTo>
                  <a:lnTo>
                    <a:pt x="758" y="200"/>
                  </a:lnTo>
                  <a:lnTo>
                    <a:pt x="778" y="229"/>
                  </a:lnTo>
                  <a:lnTo>
                    <a:pt x="720" y="316"/>
                  </a:lnTo>
                  <a:lnTo>
                    <a:pt x="685" y="348"/>
                  </a:lnTo>
                  <a:lnTo>
                    <a:pt x="680" y="372"/>
                  </a:lnTo>
                  <a:lnTo>
                    <a:pt x="700" y="398"/>
                  </a:lnTo>
                  <a:lnTo>
                    <a:pt x="676" y="450"/>
                  </a:lnTo>
                  <a:lnTo>
                    <a:pt x="629" y="644"/>
                  </a:lnTo>
                  <a:lnTo>
                    <a:pt x="367" y="581"/>
                  </a:lnTo>
                  <a:lnTo>
                    <a:pt x="0" y="481"/>
                  </a:lnTo>
                  <a:close/>
                </a:path>
              </a:pathLst>
            </a:custGeom>
            <a:grpFill/>
            <a:ln w="12700">
              <a:solidFill>
                <a:schemeClr val="bg1"/>
              </a:solidFill>
              <a:round/>
              <a:headEnd/>
              <a:tailEnd/>
            </a:ln>
          </p:spPr>
          <p:txBody>
            <a:bodyPr/>
            <a:lstStyle/>
            <a:p>
              <a:pPr eaLnBrk="1" hangingPunct="1">
                <a:defRPr/>
              </a:pPr>
              <a:endParaRPr lang="en-US"/>
            </a:p>
          </p:txBody>
        </p:sp>
        <p:sp>
          <p:nvSpPr>
            <p:cNvPr id="11" name="Freeform 68">
              <a:extLst>
                <a:ext uri="{FF2B5EF4-FFF2-40B4-BE49-F238E27FC236}">
                  <a16:creationId xmlns:a16="http://schemas.microsoft.com/office/drawing/2014/main" id="{8B15E144-1876-FDCB-A98D-CBEA64C3CC55}"/>
                </a:ext>
              </a:extLst>
            </p:cNvPr>
            <p:cNvSpPr>
              <a:spLocks/>
            </p:cNvSpPr>
            <p:nvPr/>
          </p:nvSpPr>
          <p:spPr bwMode="auto">
            <a:xfrm>
              <a:off x="1871663" y="2767013"/>
              <a:ext cx="1041400" cy="1735137"/>
            </a:xfrm>
            <a:custGeom>
              <a:avLst/>
              <a:gdLst>
                <a:gd name="T0" fmla="*/ 25 w 773"/>
                <a:gd name="T1" fmla="*/ 261 h 1289"/>
                <a:gd name="T2" fmla="*/ 3 w 773"/>
                <a:gd name="T3" fmla="*/ 362 h 1289"/>
                <a:gd name="T4" fmla="*/ 78 w 773"/>
                <a:gd name="T5" fmla="*/ 523 h 1289"/>
                <a:gd name="T6" fmla="*/ 92 w 773"/>
                <a:gd name="T7" fmla="*/ 513 h 1289"/>
                <a:gd name="T8" fmla="*/ 116 w 773"/>
                <a:gd name="T9" fmla="*/ 581 h 1289"/>
                <a:gd name="T10" fmla="*/ 78 w 773"/>
                <a:gd name="T11" fmla="*/ 533 h 1289"/>
                <a:gd name="T12" fmla="*/ 70 w 773"/>
                <a:gd name="T13" fmla="*/ 608 h 1289"/>
                <a:gd name="T14" fmla="*/ 112 w 773"/>
                <a:gd name="T15" fmla="*/ 654 h 1289"/>
                <a:gd name="T16" fmla="*/ 83 w 773"/>
                <a:gd name="T17" fmla="*/ 717 h 1289"/>
                <a:gd name="T18" fmla="*/ 165 w 773"/>
                <a:gd name="T19" fmla="*/ 888 h 1289"/>
                <a:gd name="T20" fmla="*/ 146 w 773"/>
                <a:gd name="T21" fmla="*/ 951 h 1289"/>
                <a:gd name="T22" fmla="*/ 253 w 773"/>
                <a:gd name="T23" fmla="*/ 1000 h 1289"/>
                <a:gd name="T24" fmla="*/ 292 w 773"/>
                <a:gd name="T25" fmla="*/ 1051 h 1289"/>
                <a:gd name="T26" fmla="*/ 338 w 773"/>
                <a:gd name="T27" fmla="*/ 1068 h 1289"/>
                <a:gd name="T28" fmla="*/ 338 w 773"/>
                <a:gd name="T29" fmla="*/ 1099 h 1289"/>
                <a:gd name="T30" fmla="*/ 367 w 773"/>
                <a:gd name="T31" fmla="*/ 1106 h 1289"/>
                <a:gd name="T32" fmla="*/ 430 w 773"/>
                <a:gd name="T33" fmla="*/ 1204 h 1289"/>
                <a:gd name="T34" fmla="*/ 430 w 773"/>
                <a:gd name="T35" fmla="*/ 1274 h 1289"/>
                <a:gd name="T36" fmla="*/ 705 w 773"/>
                <a:gd name="T37" fmla="*/ 1289 h 1289"/>
                <a:gd name="T38" fmla="*/ 688 w 773"/>
                <a:gd name="T39" fmla="*/ 1262 h 1289"/>
                <a:gd name="T40" fmla="*/ 696 w 773"/>
                <a:gd name="T41" fmla="*/ 1220 h 1289"/>
                <a:gd name="T42" fmla="*/ 741 w 773"/>
                <a:gd name="T43" fmla="*/ 1150 h 1289"/>
                <a:gd name="T44" fmla="*/ 773 w 773"/>
                <a:gd name="T45" fmla="*/ 1130 h 1289"/>
                <a:gd name="T46" fmla="*/ 754 w 773"/>
                <a:gd name="T47" fmla="*/ 1104 h 1289"/>
                <a:gd name="T48" fmla="*/ 742 w 773"/>
                <a:gd name="T49" fmla="*/ 1036 h 1289"/>
                <a:gd name="T50" fmla="*/ 347 w 773"/>
                <a:gd name="T51" fmla="*/ 443 h 1289"/>
                <a:gd name="T52" fmla="*/ 440 w 773"/>
                <a:gd name="T53" fmla="*/ 100 h 1289"/>
                <a:gd name="T54" fmla="*/ 73 w 773"/>
                <a:gd name="T55" fmla="*/ 0 h 1289"/>
                <a:gd name="T56" fmla="*/ 63 w 773"/>
                <a:gd name="T57" fmla="*/ 20 h 1289"/>
                <a:gd name="T58" fmla="*/ 0 w 773"/>
                <a:gd name="T59" fmla="*/ 171 h 1289"/>
                <a:gd name="T60" fmla="*/ 25 w 773"/>
                <a:gd name="T61" fmla="*/ 261 h 1289"/>
                <a:gd name="T62" fmla="*/ 25 w 773"/>
                <a:gd name="T63" fmla="*/ 261 h 12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3"/>
                <a:gd name="T97" fmla="*/ 0 h 1289"/>
                <a:gd name="T98" fmla="*/ 773 w 773"/>
                <a:gd name="T99" fmla="*/ 1289 h 12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3" h="1289">
                  <a:moveTo>
                    <a:pt x="25" y="261"/>
                  </a:moveTo>
                  <a:lnTo>
                    <a:pt x="3" y="362"/>
                  </a:lnTo>
                  <a:lnTo>
                    <a:pt x="78" y="523"/>
                  </a:lnTo>
                  <a:lnTo>
                    <a:pt x="92" y="513"/>
                  </a:lnTo>
                  <a:lnTo>
                    <a:pt x="116" y="581"/>
                  </a:lnTo>
                  <a:lnTo>
                    <a:pt x="78" y="533"/>
                  </a:lnTo>
                  <a:lnTo>
                    <a:pt x="70" y="608"/>
                  </a:lnTo>
                  <a:lnTo>
                    <a:pt x="112" y="654"/>
                  </a:lnTo>
                  <a:lnTo>
                    <a:pt x="83" y="717"/>
                  </a:lnTo>
                  <a:lnTo>
                    <a:pt x="165" y="888"/>
                  </a:lnTo>
                  <a:lnTo>
                    <a:pt x="146" y="951"/>
                  </a:lnTo>
                  <a:lnTo>
                    <a:pt x="253" y="1000"/>
                  </a:lnTo>
                  <a:lnTo>
                    <a:pt x="292" y="1051"/>
                  </a:lnTo>
                  <a:lnTo>
                    <a:pt x="338" y="1068"/>
                  </a:lnTo>
                  <a:lnTo>
                    <a:pt x="338" y="1099"/>
                  </a:lnTo>
                  <a:lnTo>
                    <a:pt x="367" y="1106"/>
                  </a:lnTo>
                  <a:lnTo>
                    <a:pt x="430" y="1204"/>
                  </a:lnTo>
                  <a:lnTo>
                    <a:pt x="430" y="1274"/>
                  </a:lnTo>
                  <a:lnTo>
                    <a:pt x="705" y="1289"/>
                  </a:lnTo>
                  <a:lnTo>
                    <a:pt x="688" y="1262"/>
                  </a:lnTo>
                  <a:lnTo>
                    <a:pt x="696" y="1220"/>
                  </a:lnTo>
                  <a:lnTo>
                    <a:pt x="741" y="1150"/>
                  </a:lnTo>
                  <a:lnTo>
                    <a:pt x="773" y="1130"/>
                  </a:lnTo>
                  <a:lnTo>
                    <a:pt x="754" y="1104"/>
                  </a:lnTo>
                  <a:lnTo>
                    <a:pt x="742" y="1036"/>
                  </a:lnTo>
                  <a:lnTo>
                    <a:pt x="347" y="443"/>
                  </a:lnTo>
                  <a:lnTo>
                    <a:pt x="440" y="100"/>
                  </a:lnTo>
                  <a:lnTo>
                    <a:pt x="73" y="0"/>
                  </a:lnTo>
                  <a:lnTo>
                    <a:pt x="63" y="20"/>
                  </a:lnTo>
                  <a:lnTo>
                    <a:pt x="0" y="171"/>
                  </a:lnTo>
                  <a:lnTo>
                    <a:pt x="25" y="261"/>
                  </a:lnTo>
                  <a:close/>
                </a:path>
              </a:pathLst>
            </a:custGeom>
            <a:grpFill/>
            <a:ln w="12700">
              <a:solidFill>
                <a:schemeClr val="bg1"/>
              </a:solidFill>
              <a:round/>
              <a:headEnd/>
              <a:tailEnd/>
            </a:ln>
          </p:spPr>
          <p:txBody>
            <a:bodyPr/>
            <a:lstStyle/>
            <a:p>
              <a:pPr eaLnBrk="1" hangingPunct="1">
                <a:defRPr/>
              </a:pPr>
              <a:endParaRPr lang="en-US"/>
            </a:p>
          </p:txBody>
        </p:sp>
        <p:sp>
          <p:nvSpPr>
            <p:cNvPr id="12" name="Freeform 69">
              <a:extLst>
                <a:ext uri="{FF2B5EF4-FFF2-40B4-BE49-F238E27FC236}">
                  <a16:creationId xmlns:a16="http://schemas.microsoft.com/office/drawing/2014/main" id="{DA9E00A2-1BF9-3CD3-0B29-E0875697F2B4}"/>
                </a:ext>
              </a:extLst>
            </p:cNvPr>
            <p:cNvSpPr>
              <a:spLocks/>
            </p:cNvSpPr>
            <p:nvPr/>
          </p:nvSpPr>
          <p:spPr bwMode="auto">
            <a:xfrm>
              <a:off x="2339975" y="2901950"/>
              <a:ext cx="835025" cy="1258888"/>
            </a:xfrm>
            <a:custGeom>
              <a:avLst/>
              <a:gdLst>
                <a:gd name="T0" fmla="*/ 0 w 621"/>
                <a:gd name="T1" fmla="*/ 343 h 936"/>
                <a:gd name="T2" fmla="*/ 395 w 621"/>
                <a:gd name="T3" fmla="*/ 936 h 936"/>
                <a:gd name="T4" fmla="*/ 409 w 621"/>
                <a:gd name="T5" fmla="*/ 809 h 936"/>
                <a:gd name="T6" fmla="*/ 431 w 621"/>
                <a:gd name="T7" fmla="*/ 802 h 936"/>
                <a:gd name="T8" fmla="*/ 468 w 621"/>
                <a:gd name="T9" fmla="*/ 824 h 936"/>
                <a:gd name="T10" fmla="*/ 501 w 621"/>
                <a:gd name="T11" fmla="*/ 712 h 936"/>
                <a:gd name="T12" fmla="*/ 621 w 621"/>
                <a:gd name="T13" fmla="*/ 119 h 936"/>
                <a:gd name="T14" fmla="*/ 355 w 621"/>
                <a:gd name="T15" fmla="*/ 63 h 936"/>
                <a:gd name="T16" fmla="*/ 93 w 621"/>
                <a:gd name="T17" fmla="*/ 0 h 936"/>
                <a:gd name="T18" fmla="*/ 0 w 621"/>
                <a:gd name="T19" fmla="*/ 343 h 936"/>
                <a:gd name="T20" fmla="*/ 0 w 621"/>
                <a:gd name="T21" fmla="*/ 343 h 9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1"/>
                <a:gd name="T34" fmla="*/ 0 h 936"/>
                <a:gd name="T35" fmla="*/ 621 w 621"/>
                <a:gd name="T36" fmla="*/ 936 h 9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1" h="936">
                  <a:moveTo>
                    <a:pt x="0" y="343"/>
                  </a:moveTo>
                  <a:lnTo>
                    <a:pt x="395" y="936"/>
                  </a:lnTo>
                  <a:lnTo>
                    <a:pt x="409" y="809"/>
                  </a:lnTo>
                  <a:lnTo>
                    <a:pt x="431" y="802"/>
                  </a:lnTo>
                  <a:lnTo>
                    <a:pt x="468" y="824"/>
                  </a:lnTo>
                  <a:lnTo>
                    <a:pt x="501" y="712"/>
                  </a:lnTo>
                  <a:lnTo>
                    <a:pt x="621" y="119"/>
                  </a:lnTo>
                  <a:lnTo>
                    <a:pt x="355" y="63"/>
                  </a:lnTo>
                  <a:lnTo>
                    <a:pt x="93" y="0"/>
                  </a:lnTo>
                  <a:lnTo>
                    <a:pt x="0" y="343"/>
                  </a:lnTo>
                  <a:close/>
                </a:path>
              </a:pathLst>
            </a:custGeom>
            <a:grpFill/>
            <a:ln w="12700">
              <a:solidFill>
                <a:schemeClr val="bg1"/>
              </a:solidFill>
              <a:round/>
              <a:headEnd/>
              <a:tailEnd/>
            </a:ln>
          </p:spPr>
          <p:txBody>
            <a:bodyPr/>
            <a:lstStyle/>
            <a:p>
              <a:pPr eaLnBrk="1" hangingPunct="1">
                <a:defRPr/>
              </a:pPr>
              <a:endParaRPr lang="en-US"/>
            </a:p>
          </p:txBody>
        </p:sp>
        <p:sp>
          <p:nvSpPr>
            <p:cNvPr id="13" name="Freeform 70">
              <a:extLst>
                <a:ext uri="{FF2B5EF4-FFF2-40B4-BE49-F238E27FC236}">
                  <a16:creationId xmlns:a16="http://schemas.microsoft.com/office/drawing/2014/main" id="{EEDD23E2-6AEF-0686-2EAB-CE4BB0B150A5}"/>
                </a:ext>
              </a:extLst>
            </p:cNvPr>
            <p:cNvSpPr>
              <a:spLocks/>
            </p:cNvSpPr>
            <p:nvPr/>
          </p:nvSpPr>
          <p:spPr bwMode="auto">
            <a:xfrm>
              <a:off x="2817813" y="1892300"/>
              <a:ext cx="785812" cy="1235075"/>
            </a:xfrm>
            <a:custGeom>
              <a:avLst/>
              <a:gdLst>
                <a:gd name="T0" fmla="*/ 0 w 584"/>
                <a:gd name="T1" fmla="*/ 812 h 917"/>
                <a:gd name="T2" fmla="*/ 47 w 584"/>
                <a:gd name="T3" fmla="*/ 618 h 917"/>
                <a:gd name="T4" fmla="*/ 71 w 584"/>
                <a:gd name="T5" fmla="*/ 566 h 917"/>
                <a:gd name="T6" fmla="*/ 51 w 584"/>
                <a:gd name="T7" fmla="*/ 540 h 917"/>
                <a:gd name="T8" fmla="*/ 56 w 584"/>
                <a:gd name="T9" fmla="*/ 516 h 917"/>
                <a:gd name="T10" fmla="*/ 91 w 584"/>
                <a:gd name="T11" fmla="*/ 484 h 917"/>
                <a:gd name="T12" fmla="*/ 149 w 584"/>
                <a:gd name="T13" fmla="*/ 397 h 917"/>
                <a:gd name="T14" fmla="*/ 129 w 584"/>
                <a:gd name="T15" fmla="*/ 368 h 917"/>
                <a:gd name="T16" fmla="*/ 120 w 584"/>
                <a:gd name="T17" fmla="*/ 346 h 917"/>
                <a:gd name="T18" fmla="*/ 124 w 584"/>
                <a:gd name="T19" fmla="*/ 297 h 917"/>
                <a:gd name="T20" fmla="*/ 195 w 584"/>
                <a:gd name="T21" fmla="*/ 0 h 917"/>
                <a:gd name="T22" fmla="*/ 271 w 584"/>
                <a:gd name="T23" fmla="*/ 17 h 917"/>
                <a:gd name="T24" fmla="*/ 246 w 584"/>
                <a:gd name="T25" fmla="*/ 132 h 917"/>
                <a:gd name="T26" fmla="*/ 263 w 584"/>
                <a:gd name="T27" fmla="*/ 173 h 917"/>
                <a:gd name="T28" fmla="*/ 265 w 584"/>
                <a:gd name="T29" fmla="*/ 199 h 917"/>
                <a:gd name="T30" fmla="*/ 256 w 584"/>
                <a:gd name="T31" fmla="*/ 204 h 917"/>
                <a:gd name="T32" fmla="*/ 285 w 584"/>
                <a:gd name="T33" fmla="*/ 231 h 917"/>
                <a:gd name="T34" fmla="*/ 316 w 584"/>
                <a:gd name="T35" fmla="*/ 306 h 917"/>
                <a:gd name="T36" fmla="*/ 326 w 584"/>
                <a:gd name="T37" fmla="*/ 372 h 917"/>
                <a:gd name="T38" fmla="*/ 331 w 584"/>
                <a:gd name="T39" fmla="*/ 408 h 917"/>
                <a:gd name="T40" fmla="*/ 309 w 584"/>
                <a:gd name="T41" fmla="*/ 442 h 917"/>
                <a:gd name="T42" fmla="*/ 324 w 584"/>
                <a:gd name="T43" fmla="*/ 457 h 917"/>
                <a:gd name="T44" fmla="*/ 365 w 584"/>
                <a:gd name="T45" fmla="*/ 435 h 917"/>
                <a:gd name="T46" fmla="*/ 392 w 584"/>
                <a:gd name="T47" fmla="*/ 552 h 917"/>
                <a:gd name="T48" fmla="*/ 411 w 584"/>
                <a:gd name="T49" fmla="*/ 559 h 917"/>
                <a:gd name="T50" fmla="*/ 414 w 584"/>
                <a:gd name="T51" fmla="*/ 593 h 917"/>
                <a:gd name="T52" fmla="*/ 467 w 584"/>
                <a:gd name="T53" fmla="*/ 606 h 917"/>
                <a:gd name="T54" fmla="*/ 550 w 584"/>
                <a:gd name="T55" fmla="*/ 606 h 917"/>
                <a:gd name="T56" fmla="*/ 584 w 584"/>
                <a:gd name="T57" fmla="*/ 622 h 917"/>
                <a:gd name="T58" fmla="*/ 535 w 584"/>
                <a:gd name="T59" fmla="*/ 917 h 917"/>
                <a:gd name="T60" fmla="*/ 266 w 584"/>
                <a:gd name="T61" fmla="*/ 868 h 917"/>
                <a:gd name="T62" fmla="*/ 0 w 584"/>
                <a:gd name="T63" fmla="*/ 812 h 917"/>
                <a:gd name="T64" fmla="*/ 0 w 584"/>
                <a:gd name="T65" fmla="*/ 812 h 9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4"/>
                <a:gd name="T100" fmla="*/ 0 h 917"/>
                <a:gd name="T101" fmla="*/ 584 w 584"/>
                <a:gd name="T102" fmla="*/ 917 h 9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4" h="917">
                  <a:moveTo>
                    <a:pt x="0" y="812"/>
                  </a:moveTo>
                  <a:lnTo>
                    <a:pt x="47" y="618"/>
                  </a:lnTo>
                  <a:lnTo>
                    <a:pt x="71" y="566"/>
                  </a:lnTo>
                  <a:lnTo>
                    <a:pt x="51" y="540"/>
                  </a:lnTo>
                  <a:lnTo>
                    <a:pt x="56" y="516"/>
                  </a:lnTo>
                  <a:lnTo>
                    <a:pt x="91" y="484"/>
                  </a:lnTo>
                  <a:lnTo>
                    <a:pt x="149" y="397"/>
                  </a:lnTo>
                  <a:lnTo>
                    <a:pt x="129" y="368"/>
                  </a:lnTo>
                  <a:lnTo>
                    <a:pt x="120" y="346"/>
                  </a:lnTo>
                  <a:lnTo>
                    <a:pt x="124" y="297"/>
                  </a:lnTo>
                  <a:lnTo>
                    <a:pt x="195" y="0"/>
                  </a:lnTo>
                  <a:lnTo>
                    <a:pt x="271" y="17"/>
                  </a:lnTo>
                  <a:lnTo>
                    <a:pt x="246" y="132"/>
                  </a:lnTo>
                  <a:lnTo>
                    <a:pt x="263" y="173"/>
                  </a:lnTo>
                  <a:lnTo>
                    <a:pt x="265" y="199"/>
                  </a:lnTo>
                  <a:lnTo>
                    <a:pt x="256" y="204"/>
                  </a:lnTo>
                  <a:lnTo>
                    <a:pt x="285" y="231"/>
                  </a:lnTo>
                  <a:lnTo>
                    <a:pt x="316" y="306"/>
                  </a:lnTo>
                  <a:lnTo>
                    <a:pt x="326" y="372"/>
                  </a:lnTo>
                  <a:lnTo>
                    <a:pt x="331" y="408"/>
                  </a:lnTo>
                  <a:lnTo>
                    <a:pt x="309" y="442"/>
                  </a:lnTo>
                  <a:lnTo>
                    <a:pt x="324" y="457"/>
                  </a:lnTo>
                  <a:lnTo>
                    <a:pt x="365" y="435"/>
                  </a:lnTo>
                  <a:lnTo>
                    <a:pt x="392" y="552"/>
                  </a:lnTo>
                  <a:lnTo>
                    <a:pt x="411" y="559"/>
                  </a:lnTo>
                  <a:lnTo>
                    <a:pt x="414" y="593"/>
                  </a:lnTo>
                  <a:lnTo>
                    <a:pt x="467" y="606"/>
                  </a:lnTo>
                  <a:lnTo>
                    <a:pt x="550" y="606"/>
                  </a:lnTo>
                  <a:lnTo>
                    <a:pt x="584" y="622"/>
                  </a:lnTo>
                  <a:lnTo>
                    <a:pt x="535" y="917"/>
                  </a:lnTo>
                  <a:lnTo>
                    <a:pt x="266" y="868"/>
                  </a:lnTo>
                  <a:lnTo>
                    <a:pt x="0" y="812"/>
                  </a:lnTo>
                  <a:close/>
                </a:path>
              </a:pathLst>
            </a:custGeom>
            <a:grpFill/>
            <a:ln w="12700">
              <a:solidFill>
                <a:schemeClr val="bg1"/>
              </a:solidFill>
              <a:round/>
              <a:headEnd/>
              <a:tailEnd/>
            </a:ln>
          </p:spPr>
          <p:txBody>
            <a:bodyPr/>
            <a:lstStyle/>
            <a:p>
              <a:pPr eaLnBrk="1" hangingPunct="1">
                <a:defRPr/>
              </a:pPr>
              <a:endParaRPr lang="en-US"/>
            </a:p>
          </p:txBody>
        </p:sp>
        <p:sp>
          <p:nvSpPr>
            <p:cNvPr id="14" name="Freeform 71">
              <a:extLst>
                <a:ext uri="{FF2B5EF4-FFF2-40B4-BE49-F238E27FC236}">
                  <a16:creationId xmlns:a16="http://schemas.microsoft.com/office/drawing/2014/main" id="{70A5247D-D5CD-AA5B-04FF-7DC994FABE59}"/>
                </a:ext>
              </a:extLst>
            </p:cNvPr>
            <p:cNvSpPr>
              <a:spLocks/>
            </p:cNvSpPr>
            <p:nvPr/>
          </p:nvSpPr>
          <p:spPr bwMode="auto">
            <a:xfrm>
              <a:off x="3148013" y="1916113"/>
              <a:ext cx="1346200" cy="831850"/>
            </a:xfrm>
            <a:custGeom>
              <a:avLst/>
              <a:gdLst>
                <a:gd name="T0" fmla="*/ 17 w 999"/>
                <a:gd name="T1" fmla="*/ 156 h 618"/>
                <a:gd name="T2" fmla="*/ 19 w 999"/>
                <a:gd name="T3" fmla="*/ 182 h 618"/>
                <a:gd name="T4" fmla="*/ 10 w 999"/>
                <a:gd name="T5" fmla="*/ 187 h 618"/>
                <a:gd name="T6" fmla="*/ 39 w 999"/>
                <a:gd name="T7" fmla="*/ 214 h 618"/>
                <a:gd name="T8" fmla="*/ 70 w 999"/>
                <a:gd name="T9" fmla="*/ 289 h 618"/>
                <a:gd name="T10" fmla="*/ 80 w 999"/>
                <a:gd name="T11" fmla="*/ 355 h 618"/>
                <a:gd name="T12" fmla="*/ 85 w 999"/>
                <a:gd name="T13" fmla="*/ 391 h 618"/>
                <a:gd name="T14" fmla="*/ 63 w 999"/>
                <a:gd name="T15" fmla="*/ 425 h 618"/>
                <a:gd name="T16" fmla="*/ 78 w 999"/>
                <a:gd name="T17" fmla="*/ 440 h 618"/>
                <a:gd name="T18" fmla="*/ 119 w 999"/>
                <a:gd name="T19" fmla="*/ 418 h 618"/>
                <a:gd name="T20" fmla="*/ 146 w 999"/>
                <a:gd name="T21" fmla="*/ 535 h 618"/>
                <a:gd name="T22" fmla="*/ 165 w 999"/>
                <a:gd name="T23" fmla="*/ 542 h 618"/>
                <a:gd name="T24" fmla="*/ 168 w 999"/>
                <a:gd name="T25" fmla="*/ 576 h 618"/>
                <a:gd name="T26" fmla="*/ 183 w 999"/>
                <a:gd name="T27" fmla="*/ 591 h 618"/>
                <a:gd name="T28" fmla="*/ 221 w 999"/>
                <a:gd name="T29" fmla="*/ 589 h 618"/>
                <a:gd name="T30" fmla="*/ 304 w 999"/>
                <a:gd name="T31" fmla="*/ 589 h 618"/>
                <a:gd name="T32" fmla="*/ 338 w 999"/>
                <a:gd name="T33" fmla="*/ 605 h 618"/>
                <a:gd name="T34" fmla="*/ 348 w 999"/>
                <a:gd name="T35" fmla="*/ 543 h 618"/>
                <a:gd name="T36" fmla="*/ 620 w 999"/>
                <a:gd name="T37" fmla="*/ 584 h 618"/>
                <a:gd name="T38" fmla="*/ 955 w 999"/>
                <a:gd name="T39" fmla="*/ 618 h 618"/>
                <a:gd name="T40" fmla="*/ 965 w 999"/>
                <a:gd name="T41" fmla="*/ 506 h 618"/>
                <a:gd name="T42" fmla="*/ 999 w 999"/>
                <a:gd name="T43" fmla="*/ 144 h 618"/>
                <a:gd name="T44" fmla="*/ 555 w 999"/>
                <a:gd name="T45" fmla="*/ 93 h 618"/>
                <a:gd name="T46" fmla="*/ 336 w 999"/>
                <a:gd name="T47" fmla="*/ 59 h 618"/>
                <a:gd name="T48" fmla="*/ 25 w 999"/>
                <a:gd name="T49" fmla="*/ 0 h 618"/>
                <a:gd name="T50" fmla="*/ 0 w 999"/>
                <a:gd name="T51" fmla="*/ 115 h 618"/>
                <a:gd name="T52" fmla="*/ 17 w 999"/>
                <a:gd name="T53" fmla="*/ 156 h 618"/>
                <a:gd name="T54" fmla="*/ 17 w 999"/>
                <a:gd name="T55" fmla="*/ 156 h 6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99"/>
                <a:gd name="T85" fmla="*/ 0 h 618"/>
                <a:gd name="T86" fmla="*/ 999 w 999"/>
                <a:gd name="T87" fmla="*/ 618 h 6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99" h="618">
                  <a:moveTo>
                    <a:pt x="17" y="156"/>
                  </a:moveTo>
                  <a:lnTo>
                    <a:pt x="19" y="182"/>
                  </a:lnTo>
                  <a:lnTo>
                    <a:pt x="10" y="187"/>
                  </a:lnTo>
                  <a:lnTo>
                    <a:pt x="39" y="214"/>
                  </a:lnTo>
                  <a:lnTo>
                    <a:pt x="70" y="289"/>
                  </a:lnTo>
                  <a:lnTo>
                    <a:pt x="80" y="355"/>
                  </a:lnTo>
                  <a:lnTo>
                    <a:pt x="85" y="391"/>
                  </a:lnTo>
                  <a:lnTo>
                    <a:pt x="63" y="425"/>
                  </a:lnTo>
                  <a:lnTo>
                    <a:pt x="78" y="440"/>
                  </a:lnTo>
                  <a:lnTo>
                    <a:pt x="119" y="418"/>
                  </a:lnTo>
                  <a:lnTo>
                    <a:pt x="146" y="535"/>
                  </a:lnTo>
                  <a:lnTo>
                    <a:pt x="165" y="542"/>
                  </a:lnTo>
                  <a:lnTo>
                    <a:pt x="168" y="576"/>
                  </a:lnTo>
                  <a:lnTo>
                    <a:pt x="183" y="591"/>
                  </a:lnTo>
                  <a:lnTo>
                    <a:pt x="221" y="589"/>
                  </a:lnTo>
                  <a:lnTo>
                    <a:pt x="304" y="589"/>
                  </a:lnTo>
                  <a:lnTo>
                    <a:pt x="338" y="605"/>
                  </a:lnTo>
                  <a:lnTo>
                    <a:pt x="348" y="543"/>
                  </a:lnTo>
                  <a:lnTo>
                    <a:pt x="620" y="584"/>
                  </a:lnTo>
                  <a:lnTo>
                    <a:pt x="955" y="618"/>
                  </a:lnTo>
                  <a:lnTo>
                    <a:pt x="965" y="506"/>
                  </a:lnTo>
                  <a:lnTo>
                    <a:pt x="999" y="144"/>
                  </a:lnTo>
                  <a:lnTo>
                    <a:pt x="555" y="93"/>
                  </a:lnTo>
                  <a:lnTo>
                    <a:pt x="336" y="59"/>
                  </a:lnTo>
                  <a:lnTo>
                    <a:pt x="25" y="0"/>
                  </a:lnTo>
                  <a:lnTo>
                    <a:pt x="0" y="115"/>
                  </a:lnTo>
                  <a:lnTo>
                    <a:pt x="17" y="156"/>
                  </a:lnTo>
                  <a:close/>
                </a:path>
              </a:pathLst>
            </a:custGeom>
            <a:grpFill/>
            <a:ln w="12700">
              <a:solidFill>
                <a:schemeClr val="bg1"/>
              </a:solidFill>
              <a:round/>
              <a:headEnd/>
              <a:tailEnd/>
            </a:ln>
          </p:spPr>
          <p:txBody>
            <a:bodyPr/>
            <a:lstStyle/>
            <a:p>
              <a:pPr eaLnBrk="1" hangingPunct="1">
                <a:defRPr/>
              </a:pPr>
              <a:endParaRPr lang="en-US"/>
            </a:p>
          </p:txBody>
        </p:sp>
        <p:sp>
          <p:nvSpPr>
            <p:cNvPr id="15" name="Freeform 72">
              <a:extLst>
                <a:ext uri="{FF2B5EF4-FFF2-40B4-BE49-F238E27FC236}">
                  <a16:creationId xmlns:a16="http://schemas.microsoft.com/office/drawing/2014/main" id="{628DF38E-D9EA-3F6B-2481-0D05DEA374A5}"/>
                </a:ext>
              </a:extLst>
            </p:cNvPr>
            <p:cNvSpPr>
              <a:spLocks/>
            </p:cNvSpPr>
            <p:nvPr/>
          </p:nvSpPr>
          <p:spPr bwMode="auto">
            <a:xfrm>
              <a:off x="2763838" y="3859213"/>
              <a:ext cx="896937" cy="1011237"/>
            </a:xfrm>
            <a:custGeom>
              <a:avLst/>
              <a:gdLst>
                <a:gd name="T0" fmla="*/ 43 w 666"/>
                <a:gd name="T1" fmla="*/ 477 h 751"/>
                <a:gd name="T2" fmla="*/ 26 w 666"/>
                <a:gd name="T3" fmla="*/ 450 h 751"/>
                <a:gd name="T4" fmla="*/ 34 w 666"/>
                <a:gd name="T5" fmla="*/ 408 h 751"/>
                <a:gd name="T6" fmla="*/ 79 w 666"/>
                <a:gd name="T7" fmla="*/ 338 h 751"/>
                <a:gd name="T8" fmla="*/ 111 w 666"/>
                <a:gd name="T9" fmla="*/ 318 h 751"/>
                <a:gd name="T10" fmla="*/ 92 w 666"/>
                <a:gd name="T11" fmla="*/ 292 h 751"/>
                <a:gd name="T12" fmla="*/ 80 w 666"/>
                <a:gd name="T13" fmla="*/ 224 h 751"/>
                <a:gd name="T14" fmla="*/ 94 w 666"/>
                <a:gd name="T15" fmla="*/ 97 h 751"/>
                <a:gd name="T16" fmla="*/ 116 w 666"/>
                <a:gd name="T17" fmla="*/ 90 h 751"/>
                <a:gd name="T18" fmla="*/ 153 w 666"/>
                <a:gd name="T19" fmla="*/ 112 h 751"/>
                <a:gd name="T20" fmla="*/ 186 w 666"/>
                <a:gd name="T21" fmla="*/ 0 h 751"/>
                <a:gd name="T22" fmla="*/ 666 w 666"/>
                <a:gd name="T23" fmla="*/ 80 h 751"/>
                <a:gd name="T24" fmla="*/ 566 w 666"/>
                <a:gd name="T25" fmla="*/ 751 h 751"/>
                <a:gd name="T26" fmla="*/ 418 w 666"/>
                <a:gd name="T27" fmla="*/ 730 h 751"/>
                <a:gd name="T28" fmla="*/ 327 w 666"/>
                <a:gd name="T29" fmla="*/ 705 h 751"/>
                <a:gd name="T30" fmla="*/ 138 w 666"/>
                <a:gd name="T31" fmla="*/ 630 h 751"/>
                <a:gd name="T32" fmla="*/ 0 w 666"/>
                <a:gd name="T33" fmla="*/ 515 h 751"/>
                <a:gd name="T34" fmla="*/ 43 w 666"/>
                <a:gd name="T35" fmla="*/ 477 h 751"/>
                <a:gd name="T36" fmla="*/ 43 w 666"/>
                <a:gd name="T37" fmla="*/ 477 h 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6"/>
                <a:gd name="T58" fmla="*/ 0 h 751"/>
                <a:gd name="T59" fmla="*/ 666 w 666"/>
                <a:gd name="T60" fmla="*/ 751 h 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6" h="751">
                  <a:moveTo>
                    <a:pt x="43" y="477"/>
                  </a:moveTo>
                  <a:lnTo>
                    <a:pt x="26" y="450"/>
                  </a:lnTo>
                  <a:lnTo>
                    <a:pt x="34" y="408"/>
                  </a:lnTo>
                  <a:lnTo>
                    <a:pt x="79" y="338"/>
                  </a:lnTo>
                  <a:lnTo>
                    <a:pt x="111" y="318"/>
                  </a:lnTo>
                  <a:lnTo>
                    <a:pt x="92" y="292"/>
                  </a:lnTo>
                  <a:lnTo>
                    <a:pt x="80" y="224"/>
                  </a:lnTo>
                  <a:lnTo>
                    <a:pt x="94" y="97"/>
                  </a:lnTo>
                  <a:lnTo>
                    <a:pt x="116" y="90"/>
                  </a:lnTo>
                  <a:lnTo>
                    <a:pt x="153" y="112"/>
                  </a:lnTo>
                  <a:lnTo>
                    <a:pt x="186" y="0"/>
                  </a:lnTo>
                  <a:lnTo>
                    <a:pt x="666" y="80"/>
                  </a:lnTo>
                  <a:lnTo>
                    <a:pt x="566" y="751"/>
                  </a:lnTo>
                  <a:lnTo>
                    <a:pt x="418" y="730"/>
                  </a:lnTo>
                  <a:lnTo>
                    <a:pt x="327" y="705"/>
                  </a:lnTo>
                  <a:lnTo>
                    <a:pt x="138" y="630"/>
                  </a:lnTo>
                  <a:lnTo>
                    <a:pt x="0" y="515"/>
                  </a:lnTo>
                  <a:lnTo>
                    <a:pt x="43" y="477"/>
                  </a:lnTo>
                  <a:close/>
                </a:path>
              </a:pathLst>
            </a:custGeom>
            <a:grpFill/>
            <a:ln w="12700">
              <a:solidFill>
                <a:schemeClr val="bg1"/>
              </a:solidFill>
              <a:round/>
              <a:headEnd/>
              <a:tailEnd/>
            </a:ln>
          </p:spPr>
          <p:txBody>
            <a:bodyPr/>
            <a:lstStyle/>
            <a:p>
              <a:pPr eaLnBrk="1" hangingPunct="1">
                <a:defRPr/>
              </a:pPr>
              <a:endParaRPr lang="en-US"/>
            </a:p>
          </p:txBody>
        </p:sp>
        <p:sp>
          <p:nvSpPr>
            <p:cNvPr id="16" name="Freeform 73">
              <a:extLst>
                <a:ext uri="{FF2B5EF4-FFF2-40B4-BE49-F238E27FC236}">
                  <a16:creationId xmlns:a16="http://schemas.microsoft.com/office/drawing/2014/main" id="{89D7367A-7B40-32B6-3169-5034E0E45615}"/>
                </a:ext>
              </a:extLst>
            </p:cNvPr>
            <p:cNvSpPr>
              <a:spLocks/>
            </p:cNvSpPr>
            <p:nvPr/>
          </p:nvSpPr>
          <p:spPr bwMode="auto">
            <a:xfrm>
              <a:off x="3508375" y="2646363"/>
              <a:ext cx="925513" cy="746125"/>
            </a:xfrm>
            <a:custGeom>
              <a:avLst/>
              <a:gdLst>
                <a:gd name="T0" fmla="*/ 0 w 688"/>
                <a:gd name="T1" fmla="*/ 474 h 554"/>
                <a:gd name="T2" fmla="*/ 81 w 688"/>
                <a:gd name="T3" fmla="*/ 0 h 554"/>
                <a:gd name="T4" fmla="*/ 353 w 688"/>
                <a:gd name="T5" fmla="*/ 41 h 554"/>
                <a:gd name="T6" fmla="*/ 688 w 688"/>
                <a:gd name="T7" fmla="*/ 75 h 554"/>
                <a:gd name="T8" fmla="*/ 664 w 688"/>
                <a:gd name="T9" fmla="*/ 315 h 554"/>
                <a:gd name="T10" fmla="*/ 642 w 688"/>
                <a:gd name="T11" fmla="*/ 554 h 554"/>
                <a:gd name="T12" fmla="*/ 185 w 688"/>
                <a:gd name="T13" fmla="*/ 503 h 554"/>
                <a:gd name="T14" fmla="*/ 0 w 688"/>
                <a:gd name="T15" fmla="*/ 474 h 554"/>
                <a:gd name="T16" fmla="*/ 0 w 688"/>
                <a:gd name="T17" fmla="*/ 474 h 5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8"/>
                <a:gd name="T28" fmla="*/ 0 h 554"/>
                <a:gd name="T29" fmla="*/ 688 w 688"/>
                <a:gd name="T30" fmla="*/ 554 h 5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8" h="554">
                  <a:moveTo>
                    <a:pt x="0" y="474"/>
                  </a:moveTo>
                  <a:lnTo>
                    <a:pt x="81" y="0"/>
                  </a:lnTo>
                  <a:lnTo>
                    <a:pt x="353" y="41"/>
                  </a:lnTo>
                  <a:lnTo>
                    <a:pt x="688" y="75"/>
                  </a:lnTo>
                  <a:lnTo>
                    <a:pt x="664" y="315"/>
                  </a:lnTo>
                  <a:lnTo>
                    <a:pt x="642" y="554"/>
                  </a:lnTo>
                  <a:lnTo>
                    <a:pt x="185" y="503"/>
                  </a:lnTo>
                  <a:lnTo>
                    <a:pt x="0" y="474"/>
                  </a:lnTo>
                  <a:close/>
                </a:path>
              </a:pathLst>
            </a:custGeom>
            <a:grpFill/>
            <a:ln w="12700">
              <a:solidFill>
                <a:schemeClr val="bg1"/>
              </a:solidFill>
              <a:round/>
              <a:headEnd/>
              <a:tailEnd/>
            </a:ln>
          </p:spPr>
          <p:txBody>
            <a:bodyPr/>
            <a:lstStyle/>
            <a:p>
              <a:pPr eaLnBrk="1" hangingPunct="1">
                <a:defRPr/>
              </a:pPr>
              <a:endParaRPr lang="en-US"/>
            </a:p>
          </p:txBody>
        </p:sp>
        <p:sp>
          <p:nvSpPr>
            <p:cNvPr id="17" name="Freeform 74">
              <a:extLst>
                <a:ext uri="{FF2B5EF4-FFF2-40B4-BE49-F238E27FC236}">
                  <a16:creationId xmlns:a16="http://schemas.microsoft.com/office/drawing/2014/main" id="{C1BE22F8-DD72-6F9A-C279-B7CB5B7FD3AF}"/>
                </a:ext>
              </a:extLst>
            </p:cNvPr>
            <p:cNvSpPr>
              <a:spLocks/>
            </p:cNvSpPr>
            <p:nvPr/>
          </p:nvSpPr>
          <p:spPr bwMode="auto">
            <a:xfrm>
              <a:off x="3660775" y="3324225"/>
              <a:ext cx="958850" cy="736600"/>
            </a:xfrm>
            <a:custGeom>
              <a:avLst/>
              <a:gdLst>
                <a:gd name="T0" fmla="*/ 72 w 712"/>
                <a:gd name="T1" fmla="*/ 0 h 547"/>
                <a:gd name="T2" fmla="*/ 529 w 712"/>
                <a:gd name="T3" fmla="*/ 51 h 547"/>
                <a:gd name="T4" fmla="*/ 712 w 712"/>
                <a:gd name="T5" fmla="*/ 67 h 547"/>
                <a:gd name="T6" fmla="*/ 705 w 712"/>
                <a:gd name="T7" fmla="*/ 185 h 547"/>
                <a:gd name="T8" fmla="*/ 680 w 712"/>
                <a:gd name="T9" fmla="*/ 547 h 547"/>
                <a:gd name="T10" fmla="*/ 586 w 712"/>
                <a:gd name="T11" fmla="*/ 541 h 547"/>
                <a:gd name="T12" fmla="*/ 296 w 712"/>
                <a:gd name="T13" fmla="*/ 515 h 547"/>
                <a:gd name="T14" fmla="*/ 0 w 712"/>
                <a:gd name="T15" fmla="*/ 478 h 547"/>
                <a:gd name="T16" fmla="*/ 72 w 712"/>
                <a:gd name="T17" fmla="*/ 0 h 547"/>
                <a:gd name="T18" fmla="*/ 72 w 712"/>
                <a:gd name="T19" fmla="*/ 0 h 5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2"/>
                <a:gd name="T31" fmla="*/ 0 h 547"/>
                <a:gd name="T32" fmla="*/ 712 w 712"/>
                <a:gd name="T33" fmla="*/ 547 h 5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2" h="547">
                  <a:moveTo>
                    <a:pt x="72" y="0"/>
                  </a:moveTo>
                  <a:lnTo>
                    <a:pt x="529" y="51"/>
                  </a:lnTo>
                  <a:lnTo>
                    <a:pt x="712" y="67"/>
                  </a:lnTo>
                  <a:lnTo>
                    <a:pt x="705" y="185"/>
                  </a:lnTo>
                  <a:lnTo>
                    <a:pt x="680" y="547"/>
                  </a:lnTo>
                  <a:lnTo>
                    <a:pt x="586" y="541"/>
                  </a:lnTo>
                  <a:lnTo>
                    <a:pt x="296" y="515"/>
                  </a:lnTo>
                  <a:lnTo>
                    <a:pt x="0" y="478"/>
                  </a:lnTo>
                  <a:lnTo>
                    <a:pt x="72" y="0"/>
                  </a:lnTo>
                  <a:close/>
                </a:path>
              </a:pathLst>
            </a:custGeom>
            <a:grpFill/>
            <a:ln w="12700">
              <a:solidFill>
                <a:schemeClr val="bg1"/>
              </a:solidFill>
              <a:round/>
              <a:headEnd/>
              <a:tailEnd/>
            </a:ln>
          </p:spPr>
          <p:txBody>
            <a:bodyPr/>
            <a:lstStyle/>
            <a:p>
              <a:pPr eaLnBrk="1" hangingPunct="1">
                <a:defRPr/>
              </a:pPr>
              <a:endParaRPr lang="en-US"/>
            </a:p>
          </p:txBody>
        </p:sp>
        <p:sp>
          <p:nvSpPr>
            <p:cNvPr id="18" name="Freeform 75">
              <a:extLst>
                <a:ext uri="{FF2B5EF4-FFF2-40B4-BE49-F238E27FC236}">
                  <a16:creationId xmlns:a16="http://schemas.microsoft.com/office/drawing/2014/main" id="{66385065-F4FD-4617-DF35-3010345E1E1B}"/>
                </a:ext>
              </a:extLst>
            </p:cNvPr>
            <p:cNvSpPr>
              <a:spLocks/>
            </p:cNvSpPr>
            <p:nvPr/>
          </p:nvSpPr>
          <p:spPr bwMode="auto">
            <a:xfrm>
              <a:off x="3525838" y="3967163"/>
              <a:ext cx="923925" cy="920750"/>
            </a:xfrm>
            <a:custGeom>
              <a:avLst/>
              <a:gdLst>
                <a:gd name="T0" fmla="*/ 87 w 686"/>
                <a:gd name="T1" fmla="*/ 683 h 683"/>
                <a:gd name="T2" fmla="*/ 95 w 686"/>
                <a:gd name="T3" fmla="*/ 632 h 683"/>
                <a:gd name="T4" fmla="*/ 267 w 686"/>
                <a:gd name="T5" fmla="*/ 654 h 683"/>
                <a:gd name="T6" fmla="*/ 260 w 686"/>
                <a:gd name="T7" fmla="*/ 628 h 683"/>
                <a:gd name="T8" fmla="*/ 630 w 686"/>
                <a:gd name="T9" fmla="*/ 662 h 683"/>
                <a:gd name="T10" fmla="*/ 686 w 686"/>
                <a:gd name="T11" fmla="*/ 63 h 683"/>
                <a:gd name="T12" fmla="*/ 396 w 686"/>
                <a:gd name="T13" fmla="*/ 37 h 683"/>
                <a:gd name="T14" fmla="*/ 100 w 686"/>
                <a:gd name="T15" fmla="*/ 0 h 683"/>
                <a:gd name="T16" fmla="*/ 0 w 686"/>
                <a:gd name="T17" fmla="*/ 671 h 683"/>
                <a:gd name="T18" fmla="*/ 87 w 686"/>
                <a:gd name="T19" fmla="*/ 683 h 683"/>
                <a:gd name="T20" fmla="*/ 87 w 686"/>
                <a:gd name="T21" fmla="*/ 683 h 6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6"/>
                <a:gd name="T34" fmla="*/ 0 h 683"/>
                <a:gd name="T35" fmla="*/ 686 w 686"/>
                <a:gd name="T36" fmla="*/ 683 h 6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6" h="683">
                  <a:moveTo>
                    <a:pt x="87" y="683"/>
                  </a:moveTo>
                  <a:lnTo>
                    <a:pt x="95" y="632"/>
                  </a:lnTo>
                  <a:lnTo>
                    <a:pt x="267" y="654"/>
                  </a:lnTo>
                  <a:lnTo>
                    <a:pt x="260" y="628"/>
                  </a:lnTo>
                  <a:lnTo>
                    <a:pt x="630" y="662"/>
                  </a:lnTo>
                  <a:lnTo>
                    <a:pt x="686" y="63"/>
                  </a:lnTo>
                  <a:lnTo>
                    <a:pt x="396" y="37"/>
                  </a:lnTo>
                  <a:lnTo>
                    <a:pt x="100" y="0"/>
                  </a:lnTo>
                  <a:lnTo>
                    <a:pt x="0" y="671"/>
                  </a:lnTo>
                  <a:lnTo>
                    <a:pt x="87" y="683"/>
                  </a:lnTo>
                  <a:close/>
                </a:path>
              </a:pathLst>
            </a:custGeom>
            <a:grpFill/>
            <a:ln w="12700">
              <a:solidFill>
                <a:schemeClr val="bg1"/>
              </a:solidFill>
              <a:round/>
              <a:headEnd/>
              <a:tailEnd/>
            </a:ln>
          </p:spPr>
          <p:txBody>
            <a:bodyPr/>
            <a:lstStyle/>
            <a:p>
              <a:pPr eaLnBrk="1" hangingPunct="1">
                <a:defRPr/>
              </a:pPr>
              <a:endParaRPr lang="en-US"/>
            </a:p>
          </p:txBody>
        </p:sp>
        <p:sp>
          <p:nvSpPr>
            <p:cNvPr id="19" name="Freeform 76">
              <a:extLst>
                <a:ext uri="{FF2B5EF4-FFF2-40B4-BE49-F238E27FC236}">
                  <a16:creationId xmlns:a16="http://schemas.microsoft.com/office/drawing/2014/main" id="{43B53468-568E-2204-067E-7425AAB75ACF}"/>
                </a:ext>
              </a:extLst>
            </p:cNvPr>
            <p:cNvSpPr>
              <a:spLocks/>
            </p:cNvSpPr>
            <p:nvPr/>
          </p:nvSpPr>
          <p:spPr bwMode="auto">
            <a:xfrm>
              <a:off x="3875088" y="4135438"/>
              <a:ext cx="1836737" cy="1731962"/>
            </a:xfrm>
            <a:custGeom>
              <a:avLst/>
              <a:gdLst>
                <a:gd name="T0" fmla="*/ 0 w 1364"/>
                <a:gd name="T1" fmla="*/ 503 h 1286"/>
                <a:gd name="T2" fmla="*/ 370 w 1364"/>
                <a:gd name="T3" fmla="*/ 537 h 1286"/>
                <a:gd name="T4" fmla="*/ 421 w 1364"/>
                <a:gd name="T5" fmla="*/ 0 h 1286"/>
                <a:gd name="T6" fmla="*/ 717 w 1364"/>
                <a:gd name="T7" fmla="*/ 17 h 1286"/>
                <a:gd name="T8" fmla="*/ 707 w 1364"/>
                <a:gd name="T9" fmla="*/ 248 h 1286"/>
                <a:gd name="T10" fmla="*/ 736 w 1364"/>
                <a:gd name="T11" fmla="*/ 272 h 1286"/>
                <a:gd name="T12" fmla="*/ 763 w 1364"/>
                <a:gd name="T13" fmla="*/ 272 h 1286"/>
                <a:gd name="T14" fmla="*/ 785 w 1364"/>
                <a:gd name="T15" fmla="*/ 294 h 1286"/>
                <a:gd name="T16" fmla="*/ 829 w 1364"/>
                <a:gd name="T17" fmla="*/ 305 h 1286"/>
                <a:gd name="T18" fmla="*/ 919 w 1364"/>
                <a:gd name="T19" fmla="*/ 344 h 1286"/>
                <a:gd name="T20" fmla="*/ 934 w 1364"/>
                <a:gd name="T21" fmla="*/ 327 h 1286"/>
                <a:gd name="T22" fmla="*/ 992 w 1364"/>
                <a:gd name="T23" fmla="*/ 361 h 1286"/>
                <a:gd name="T24" fmla="*/ 1069 w 1364"/>
                <a:gd name="T25" fmla="*/ 359 h 1286"/>
                <a:gd name="T26" fmla="*/ 1121 w 1364"/>
                <a:gd name="T27" fmla="*/ 344 h 1286"/>
                <a:gd name="T28" fmla="*/ 1194 w 1364"/>
                <a:gd name="T29" fmla="*/ 330 h 1286"/>
                <a:gd name="T30" fmla="*/ 1261 w 1364"/>
                <a:gd name="T31" fmla="*/ 366 h 1286"/>
                <a:gd name="T32" fmla="*/ 1271 w 1364"/>
                <a:gd name="T33" fmla="*/ 378 h 1286"/>
                <a:gd name="T34" fmla="*/ 1306 w 1364"/>
                <a:gd name="T35" fmla="*/ 378 h 1286"/>
                <a:gd name="T36" fmla="*/ 1313 w 1364"/>
                <a:gd name="T37" fmla="*/ 568 h 1286"/>
                <a:gd name="T38" fmla="*/ 1364 w 1364"/>
                <a:gd name="T39" fmla="*/ 661 h 1286"/>
                <a:gd name="T40" fmla="*/ 1345 w 1364"/>
                <a:gd name="T41" fmla="*/ 734 h 1286"/>
                <a:gd name="T42" fmla="*/ 1349 w 1364"/>
                <a:gd name="T43" fmla="*/ 795 h 1286"/>
                <a:gd name="T44" fmla="*/ 1327 w 1364"/>
                <a:gd name="T45" fmla="*/ 826 h 1286"/>
                <a:gd name="T46" fmla="*/ 1335 w 1364"/>
                <a:gd name="T47" fmla="*/ 836 h 1286"/>
                <a:gd name="T48" fmla="*/ 1279 w 1364"/>
                <a:gd name="T49" fmla="*/ 853 h 1286"/>
                <a:gd name="T50" fmla="*/ 1235 w 1364"/>
                <a:gd name="T51" fmla="*/ 858 h 1286"/>
                <a:gd name="T52" fmla="*/ 1244 w 1364"/>
                <a:gd name="T53" fmla="*/ 826 h 1286"/>
                <a:gd name="T54" fmla="*/ 1220 w 1364"/>
                <a:gd name="T55" fmla="*/ 845 h 1286"/>
                <a:gd name="T56" fmla="*/ 1221 w 1364"/>
                <a:gd name="T57" fmla="*/ 882 h 1286"/>
                <a:gd name="T58" fmla="*/ 1191 w 1364"/>
                <a:gd name="T59" fmla="*/ 921 h 1286"/>
                <a:gd name="T60" fmla="*/ 1029 w 1364"/>
                <a:gd name="T61" fmla="*/ 1003 h 1286"/>
                <a:gd name="T62" fmla="*/ 979 w 1364"/>
                <a:gd name="T63" fmla="*/ 1055 h 1286"/>
                <a:gd name="T64" fmla="*/ 931 w 1364"/>
                <a:gd name="T65" fmla="*/ 1169 h 1286"/>
                <a:gd name="T66" fmla="*/ 970 w 1364"/>
                <a:gd name="T67" fmla="*/ 1286 h 1286"/>
                <a:gd name="T68" fmla="*/ 933 w 1364"/>
                <a:gd name="T69" fmla="*/ 1286 h 1286"/>
                <a:gd name="T70" fmla="*/ 758 w 1364"/>
                <a:gd name="T71" fmla="*/ 1225 h 1286"/>
                <a:gd name="T72" fmla="*/ 739 w 1364"/>
                <a:gd name="T73" fmla="*/ 1174 h 1286"/>
                <a:gd name="T74" fmla="*/ 720 w 1364"/>
                <a:gd name="T75" fmla="*/ 1152 h 1286"/>
                <a:gd name="T76" fmla="*/ 715 w 1364"/>
                <a:gd name="T77" fmla="*/ 1084 h 1286"/>
                <a:gd name="T78" fmla="*/ 681 w 1364"/>
                <a:gd name="T79" fmla="*/ 1061 h 1286"/>
                <a:gd name="T80" fmla="*/ 588 w 1364"/>
                <a:gd name="T81" fmla="*/ 880 h 1286"/>
                <a:gd name="T82" fmla="*/ 542 w 1364"/>
                <a:gd name="T83" fmla="*/ 846 h 1286"/>
                <a:gd name="T84" fmla="*/ 528 w 1364"/>
                <a:gd name="T85" fmla="*/ 818 h 1286"/>
                <a:gd name="T86" fmla="*/ 391 w 1364"/>
                <a:gd name="T87" fmla="*/ 811 h 1286"/>
                <a:gd name="T88" fmla="*/ 318 w 1364"/>
                <a:gd name="T89" fmla="*/ 896 h 1286"/>
                <a:gd name="T90" fmla="*/ 194 w 1364"/>
                <a:gd name="T91" fmla="*/ 807 h 1286"/>
                <a:gd name="T92" fmla="*/ 156 w 1364"/>
                <a:gd name="T93" fmla="*/ 685 h 1286"/>
                <a:gd name="T94" fmla="*/ 37 w 1364"/>
                <a:gd name="T95" fmla="*/ 571 h 1286"/>
                <a:gd name="T96" fmla="*/ 24 w 1364"/>
                <a:gd name="T97" fmla="*/ 534 h 1286"/>
                <a:gd name="T98" fmla="*/ 7 w 1364"/>
                <a:gd name="T99" fmla="*/ 529 h 1286"/>
                <a:gd name="T100" fmla="*/ 0 w 1364"/>
                <a:gd name="T101" fmla="*/ 503 h 1286"/>
                <a:gd name="T102" fmla="*/ 0 w 1364"/>
                <a:gd name="T103" fmla="*/ 503 h 12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4"/>
                <a:gd name="T157" fmla="*/ 0 h 1286"/>
                <a:gd name="T158" fmla="*/ 1364 w 1364"/>
                <a:gd name="T159" fmla="*/ 1286 h 12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4" h="1286">
                  <a:moveTo>
                    <a:pt x="0" y="503"/>
                  </a:moveTo>
                  <a:lnTo>
                    <a:pt x="370" y="537"/>
                  </a:lnTo>
                  <a:lnTo>
                    <a:pt x="421" y="0"/>
                  </a:lnTo>
                  <a:lnTo>
                    <a:pt x="717" y="17"/>
                  </a:lnTo>
                  <a:lnTo>
                    <a:pt x="707" y="248"/>
                  </a:lnTo>
                  <a:lnTo>
                    <a:pt x="736" y="272"/>
                  </a:lnTo>
                  <a:lnTo>
                    <a:pt x="763" y="272"/>
                  </a:lnTo>
                  <a:lnTo>
                    <a:pt x="785" y="294"/>
                  </a:lnTo>
                  <a:lnTo>
                    <a:pt x="829" y="305"/>
                  </a:lnTo>
                  <a:lnTo>
                    <a:pt x="919" y="344"/>
                  </a:lnTo>
                  <a:lnTo>
                    <a:pt x="934" y="327"/>
                  </a:lnTo>
                  <a:lnTo>
                    <a:pt x="992" y="361"/>
                  </a:lnTo>
                  <a:lnTo>
                    <a:pt x="1069" y="359"/>
                  </a:lnTo>
                  <a:lnTo>
                    <a:pt x="1121" y="344"/>
                  </a:lnTo>
                  <a:lnTo>
                    <a:pt x="1194" y="330"/>
                  </a:lnTo>
                  <a:lnTo>
                    <a:pt x="1261" y="366"/>
                  </a:lnTo>
                  <a:lnTo>
                    <a:pt x="1271" y="378"/>
                  </a:lnTo>
                  <a:lnTo>
                    <a:pt x="1306" y="378"/>
                  </a:lnTo>
                  <a:lnTo>
                    <a:pt x="1313" y="568"/>
                  </a:lnTo>
                  <a:lnTo>
                    <a:pt x="1364" y="661"/>
                  </a:lnTo>
                  <a:lnTo>
                    <a:pt x="1345" y="734"/>
                  </a:lnTo>
                  <a:lnTo>
                    <a:pt x="1349" y="795"/>
                  </a:lnTo>
                  <a:lnTo>
                    <a:pt x="1327" y="826"/>
                  </a:lnTo>
                  <a:lnTo>
                    <a:pt x="1335" y="836"/>
                  </a:lnTo>
                  <a:lnTo>
                    <a:pt x="1279" y="853"/>
                  </a:lnTo>
                  <a:lnTo>
                    <a:pt x="1235" y="858"/>
                  </a:lnTo>
                  <a:lnTo>
                    <a:pt x="1244" y="826"/>
                  </a:lnTo>
                  <a:lnTo>
                    <a:pt x="1220" y="845"/>
                  </a:lnTo>
                  <a:lnTo>
                    <a:pt x="1221" y="882"/>
                  </a:lnTo>
                  <a:lnTo>
                    <a:pt x="1191" y="921"/>
                  </a:lnTo>
                  <a:lnTo>
                    <a:pt x="1029" y="1003"/>
                  </a:lnTo>
                  <a:lnTo>
                    <a:pt x="979" y="1055"/>
                  </a:lnTo>
                  <a:lnTo>
                    <a:pt x="931" y="1169"/>
                  </a:lnTo>
                  <a:lnTo>
                    <a:pt x="970" y="1286"/>
                  </a:lnTo>
                  <a:lnTo>
                    <a:pt x="933" y="1286"/>
                  </a:lnTo>
                  <a:lnTo>
                    <a:pt x="758" y="1225"/>
                  </a:lnTo>
                  <a:lnTo>
                    <a:pt x="739" y="1174"/>
                  </a:lnTo>
                  <a:lnTo>
                    <a:pt x="720" y="1152"/>
                  </a:lnTo>
                  <a:lnTo>
                    <a:pt x="715" y="1084"/>
                  </a:lnTo>
                  <a:lnTo>
                    <a:pt x="681" y="1061"/>
                  </a:lnTo>
                  <a:lnTo>
                    <a:pt x="588" y="880"/>
                  </a:lnTo>
                  <a:lnTo>
                    <a:pt x="542" y="846"/>
                  </a:lnTo>
                  <a:lnTo>
                    <a:pt x="528" y="818"/>
                  </a:lnTo>
                  <a:lnTo>
                    <a:pt x="391" y="811"/>
                  </a:lnTo>
                  <a:lnTo>
                    <a:pt x="318" y="896"/>
                  </a:lnTo>
                  <a:lnTo>
                    <a:pt x="194" y="807"/>
                  </a:lnTo>
                  <a:lnTo>
                    <a:pt x="156" y="685"/>
                  </a:lnTo>
                  <a:lnTo>
                    <a:pt x="37" y="571"/>
                  </a:lnTo>
                  <a:lnTo>
                    <a:pt x="24" y="534"/>
                  </a:lnTo>
                  <a:lnTo>
                    <a:pt x="7" y="529"/>
                  </a:lnTo>
                  <a:lnTo>
                    <a:pt x="0" y="503"/>
                  </a:lnTo>
                  <a:close/>
                </a:path>
              </a:pathLst>
            </a:custGeom>
            <a:grpFill/>
            <a:ln w="12700">
              <a:solidFill>
                <a:schemeClr val="bg1"/>
              </a:solidFill>
              <a:round/>
              <a:headEnd/>
              <a:tailEnd/>
            </a:ln>
          </p:spPr>
          <p:txBody>
            <a:bodyPr/>
            <a:lstStyle/>
            <a:p>
              <a:pPr eaLnBrk="1" hangingPunct="1">
                <a:defRPr/>
              </a:pPr>
              <a:endParaRPr lang="en-US"/>
            </a:p>
          </p:txBody>
        </p:sp>
        <p:sp>
          <p:nvSpPr>
            <p:cNvPr id="20" name="Freeform 77">
              <a:extLst>
                <a:ext uri="{FF2B5EF4-FFF2-40B4-BE49-F238E27FC236}">
                  <a16:creationId xmlns:a16="http://schemas.microsoft.com/office/drawing/2014/main" id="{A94D013B-1AEA-9484-8B67-A623CD018A4F}"/>
                </a:ext>
              </a:extLst>
            </p:cNvPr>
            <p:cNvSpPr>
              <a:spLocks/>
            </p:cNvSpPr>
            <p:nvPr/>
          </p:nvSpPr>
          <p:spPr bwMode="auto">
            <a:xfrm>
              <a:off x="4448175" y="2109788"/>
              <a:ext cx="863600" cy="530225"/>
            </a:xfrm>
            <a:custGeom>
              <a:avLst/>
              <a:gdLst>
                <a:gd name="T0" fmla="*/ 34 w 642"/>
                <a:gd name="T1" fmla="*/ 0 h 394"/>
                <a:gd name="T2" fmla="*/ 593 w 642"/>
                <a:gd name="T3" fmla="*/ 29 h 394"/>
                <a:gd name="T4" fmla="*/ 596 w 642"/>
                <a:gd name="T5" fmla="*/ 128 h 394"/>
                <a:gd name="T6" fmla="*/ 621 w 642"/>
                <a:gd name="T7" fmla="*/ 209 h 394"/>
                <a:gd name="T8" fmla="*/ 625 w 642"/>
                <a:gd name="T9" fmla="*/ 311 h 394"/>
                <a:gd name="T10" fmla="*/ 642 w 642"/>
                <a:gd name="T11" fmla="*/ 394 h 394"/>
                <a:gd name="T12" fmla="*/ 304 w 642"/>
                <a:gd name="T13" fmla="*/ 384 h 394"/>
                <a:gd name="T14" fmla="*/ 0 w 642"/>
                <a:gd name="T15" fmla="*/ 362 h 394"/>
                <a:gd name="T16" fmla="*/ 34 w 642"/>
                <a:gd name="T17" fmla="*/ 0 h 394"/>
                <a:gd name="T18" fmla="*/ 34 w 642"/>
                <a:gd name="T19" fmla="*/ 0 h 3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2"/>
                <a:gd name="T31" fmla="*/ 0 h 394"/>
                <a:gd name="T32" fmla="*/ 642 w 642"/>
                <a:gd name="T33" fmla="*/ 394 h 3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2" h="394">
                  <a:moveTo>
                    <a:pt x="34" y="0"/>
                  </a:moveTo>
                  <a:lnTo>
                    <a:pt x="593" y="29"/>
                  </a:lnTo>
                  <a:lnTo>
                    <a:pt x="596" y="128"/>
                  </a:lnTo>
                  <a:lnTo>
                    <a:pt x="621" y="209"/>
                  </a:lnTo>
                  <a:lnTo>
                    <a:pt x="625" y="311"/>
                  </a:lnTo>
                  <a:lnTo>
                    <a:pt x="642" y="394"/>
                  </a:lnTo>
                  <a:lnTo>
                    <a:pt x="304" y="384"/>
                  </a:lnTo>
                  <a:lnTo>
                    <a:pt x="0" y="362"/>
                  </a:lnTo>
                  <a:lnTo>
                    <a:pt x="34" y="0"/>
                  </a:lnTo>
                  <a:close/>
                </a:path>
              </a:pathLst>
            </a:custGeom>
            <a:grpFill/>
            <a:ln w="12700">
              <a:solidFill>
                <a:schemeClr val="bg1"/>
              </a:solidFill>
              <a:round/>
              <a:headEnd/>
              <a:tailEnd/>
            </a:ln>
          </p:spPr>
          <p:txBody>
            <a:bodyPr/>
            <a:lstStyle/>
            <a:p>
              <a:pPr eaLnBrk="1" hangingPunct="1">
                <a:defRPr/>
              </a:pPr>
              <a:endParaRPr lang="en-US"/>
            </a:p>
          </p:txBody>
        </p:sp>
        <p:sp>
          <p:nvSpPr>
            <p:cNvPr id="21" name="Freeform 78">
              <a:extLst>
                <a:ext uri="{FF2B5EF4-FFF2-40B4-BE49-F238E27FC236}">
                  <a16:creationId xmlns:a16="http://schemas.microsoft.com/office/drawing/2014/main" id="{8DF43B4D-4DA3-E98D-9232-78A744BB54E2}"/>
                </a:ext>
              </a:extLst>
            </p:cNvPr>
            <p:cNvSpPr>
              <a:spLocks/>
            </p:cNvSpPr>
            <p:nvPr/>
          </p:nvSpPr>
          <p:spPr bwMode="auto">
            <a:xfrm>
              <a:off x="4402138" y="2597150"/>
              <a:ext cx="923925" cy="604838"/>
            </a:xfrm>
            <a:custGeom>
              <a:avLst/>
              <a:gdLst>
                <a:gd name="T0" fmla="*/ 34 w 686"/>
                <a:gd name="T1" fmla="*/ 0 h 449"/>
                <a:gd name="T2" fmla="*/ 338 w 686"/>
                <a:gd name="T3" fmla="*/ 22 h 449"/>
                <a:gd name="T4" fmla="*/ 676 w 686"/>
                <a:gd name="T5" fmla="*/ 32 h 449"/>
                <a:gd name="T6" fmla="*/ 654 w 686"/>
                <a:gd name="T7" fmla="*/ 75 h 449"/>
                <a:gd name="T8" fmla="*/ 686 w 686"/>
                <a:gd name="T9" fmla="*/ 105 h 449"/>
                <a:gd name="T10" fmla="*/ 684 w 686"/>
                <a:gd name="T11" fmla="*/ 326 h 449"/>
                <a:gd name="T12" fmla="*/ 671 w 686"/>
                <a:gd name="T13" fmla="*/ 325 h 449"/>
                <a:gd name="T14" fmla="*/ 672 w 686"/>
                <a:gd name="T15" fmla="*/ 353 h 449"/>
                <a:gd name="T16" fmla="*/ 683 w 686"/>
                <a:gd name="T17" fmla="*/ 376 h 449"/>
                <a:gd name="T18" fmla="*/ 676 w 686"/>
                <a:gd name="T19" fmla="*/ 396 h 449"/>
                <a:gd name="T20" fmla="*/ 683 w 686"/>
                <a:gd name="T21" fmla="*/ 449 h 449"/>
                <a:gd name="T22" fmla="*/ 667 w 686"/>
                <a:gd name="T23" fmla="*/ 443 h 449"/>
                <a:gd name="T24" fmla="*/ 650 w 686"/>
                <a:gd name="T25" fmla="*/ 423 h 449"/>
                <a:gd name="T26" fmla="*/ 589 w 686"/>
                <a:gd name="T27" fmla="*/ 403 h 449"/>
                <a:gd name="T28" fmla="*/ 530 w 686"/>
                <a:gd name="T29" fmla="*/ 406 h 449"/>
                <a:gd name="T30" fmla="*/ 496 w 686"/>
                <a:gd name="T31" fmla="*/ 381 h 449"/>
                <a:gd name="T32" fmla="*/ 0 w 686"/>
                <a:gd name="T33" fmla="*/ 352 h 449"/>
                <a:gd name="T34" fmla="*/ 34 w 686"/>
                <a:gd name="T35" fmla="*/ 0 h 449"/>
                <a:gd name="T36" fmla="*/ 34 w 686"/>
                <a:gd name="T37" fmla="*/ 0 h 4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6"/>
                <a:gd name="T58" fmla="*/ 0 h 449"/>
                <a:gd name="T59" fmla="*/ 686 w 686"/>
                <a:gd name="T60" fmla="*/ 449 h 4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6" h="449">
                  <a:moveTo>
                    <a:pt x="34" y="0"/>
                  </a:moveTo>
                  <a:lnTo>
                    <a:pt x="338" y="22"/>
                  </a:lnTo>
                  <a:lnTo>
                    <a:pt x="676" y="32"/>
                  </a:lnTo>
                  <a:lnTo>
                    <a:pt x="654" y="75"/>
                  </a:lnTo>
                  <a:lnTo>
                    <a:pt x="686" y="105"/>
                  </a:lnTo>
                  <a:lnTo>
                    <a:pt x="684" y="326"/>
                  </a:lnTo>
                  <a:lnTo>
                    <a:pt x="671" y="325"/>
                  </a:lnTo>
                  <a:lnTo>
                    <a:pt x="672" y="353"/>
                  </a:lnTo>
                  <a:lnTo>
                    <a:pt x="683" y="376"/>
                  </a:lnTo>
                  <a:lnTo>
                    <a:pt x="676" y="396"/>
                  </a:lnTo>
                  <a:lnTo>
                    <a:pt x="683" y="449"/>
                  </a:lnTo>
                  <a:lnTo>
                    <a:pt x="667" y="443"/>
                  </a:lnTo>
                  <a:lnTo>
                    <a:pt x="650" y="423"/>
                  </a:lnTo>
                  <a:lnTo>
                    <a:pt x="589" y="403"/>
                  </a:lnTo>
                  <a:lnTo>
                    <a:pt x="530" y="406"/>
                  </a:lnTo>
                  <a:lnTo>
                    <a:pt x="496" y="381"/>
                  </a:lnTo>
                  <a:lnTo>
                    <a:pt x="0" y="352"/>
                  </a:lnTo>
                  <a:lnTo>
                    <a:pt x="34" y="0"/>
                  </a:lnTo>
                  <a:close/>
                </a:path>
              </a:pathLst>
            </a:custGeom>
            <a:grpFill/>
            <a:ln w="12700">
              <a:solidFill>
                <a:schemeClr val="bg1"/>
              </a:solidFill>
              <a:round/>
              <a:headEnd/>
              <a:tailEnd/>
            </a:ln>
          </p:spPr>
          <p:txBody>
            <a:bodyPr/>
            <a:lstStyle/>
            <a:p>
              <a:pPr eaLnBrk="1" hangingPunct="1">
                <a:defRPr/>
              </a:pPr>
              <a:endParaRPr lang="en-US"/>
            </a:p>
          </p:txBody>
        </p:sp>
        <p:sp>
          <p:nvSpPr>
            <p:cNvPr id="22" name="Freeform 79">
              <a:extLst>
                <a:ext uri="{FF2B5EF4-FFF2-40B4-BE49-F238E27FC236}">
                  <a16:creationId xmlns:a16="http://schemas.microsoft.com/office/drawing/2014/main" id="{2C1DE8E7-0C83-1D3B-3D47-EFDB17D33C27}"/>
                </a:ext>
              </a:extLst>
            </p:cNvPr>
            <p:cNvSpPr>
              <a:spLocks/>
            </p:cNvSpPr>
            <p:nvPr/>
          </p:nvSpPr>
          <p:spPr bwMode="auto">
            <a:xfrm>
              <a:off x="4371975" y="3070225"/>
              <a:ext cx="1084263" cy="528638"/>
            </a:xfrm>
            <a:custGeom>
              <a:avLst/>
              <a:gdLst>
                <a:gd name="T0" fmla="*/ 22 w 805"/>
                <a:gd name="T1" fmla="*/ 0 h 392"/>
                <a:gd name="T2" fmla="*/ 518 w 805"/>
                <a:gd name="T3" fmla="*/ 29 h 392"/>
                <a:gd name="T4" fmla="*/ 552 w 805"/>
                <a:gd name="T5" fmla="*/ 54 h 392"/>
                <a:gd name="T6" fmla="*/ 611 w 805"/>
                <a:gd name="T7" fmla="*/ 51 h 392"/>
                <a:gd name="T8" fmla="*/ 672 w 805"/>
                <a:gd name="T9" fmla="*/ 71 h 392"/>
                <a:gd name="T10" fmla="*/ 689 w 805"/>
                <a:gd name="T11" fmla="*/ 91 h 392"/>
                <a:gd name="T12" fmla="*/ 705 w 805"/>
                <a:gd name="T13" fmla="*/ 97 h 392"/>
                <a:gd name="T14" fmla="*/ 732 w 805"/>
                <a:gd name="T15" fmla="*/ 171 h 392"/>
                <a:gd name="T16" fmla="*/ 732 w 805"/>
                <a:gd name="T17" fmla="*/ 193 h 392"/>
                <a:gd name="T18" fmla="*/ 751 w 805"/>
                <a:gd name="T19" fmla="*/ 229 h 392"/>
                <a:gd name="T20" fmla="*/ 759 w 805"/>
                <a:gd name="T21" fmla="*/ 285 h 392"/>
                <a:gd name="T22" fmla="*/ 754 w 805"/>
                <a:gd name="T23" fmla="*/ 302 h 392"/>
                <a:gd name="T24" fmla="*/ 766 w 805"/>
                <a:gd name="T25" fmla="*/ 321 h 392"/>
                <a:gd name="T26" fmla="*/ 805 w 805"/>
                <a:gd name="T27" fmla="*/ 392 h 392"/>
                <a:gd name="T28" fmla="*/ 446 w 805"/>
                <a:gd name="T29" fmla="*/ 389 h 392"/>
                <a:gd name="T30" fmla="*/ 176 w 805"/>
                <a:gd name="T31" fmla="*/ 373 h 392"/>
                <a:gd name="T32" fmla="*/ 183 w 805"/>
                <a:gd name="T33" fmla="*/ 255 h 392"/>
                <a:gd name="T34" fmla="*/ 0 w 805"/>
                <a:gd name="T35" fmla="*/ 239 h 392"/>
                <a:gd name="T36" fmla="*/ 22 w 805"/>
                <a:gd name="T37" fmla="*/ 0 h 392"/>
                <a:gd name="T38" fmla="*/ 22 w 805"/>
                <a:gd name="T39" fmla="*/ 0 h 3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5"/>
                <a:gd name="T61" fmla="*/ 0 h 392"/>
                <a:gd name="T62" fmla="*/ 805 w 805"/>
                <a:gd name="T63" fmla="*/ 392 h 3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5" h="392">
                  <a:moveTo>
                    <a:pt x="22" y="0"/>
                  </a:moveTo>
                  <a:lnTo>
                    <a:pt x="518" y="29"/>
                  </a:lnTo>
                  <a:lnTo>
                    <a:pt x="552" y="54"/>
                  </a:lnTo>
                  <a:lnTo>
                    <a:pt x="611" y="51"/>
                  </a:lnTo>
                  <a:lnTo>
                    <a:pt x="672" y="71"/>
                  </a:lnTo>
                  <a:lnTo>
                    <a:pt x="689" y="91"/>
                  </a:lnTo>
                  <a:lnTo>
                    <a:pt x="705" y="97"/>
                  </a:lnTo>
                  <a:lnTo>
                    <a:pt x="732" y="171"/>
                  </a:lnTo>
                  <a:lnTo>
                    <a:pt x="732" y="193"/>
                  </a:lnTo>
                  <a:lnTo>
                    <a:pt x="751" y="229"/>
                  </a:lnTo>
                  <a:lnTo>
                    <a:pt x="759" y="285"/>
                  </a:lnTo>
                  <a:lnTo>
                    <a:pt x="754" y="302"/>
                  </a:lnTo>
                  <a:lnTo>
                    <a:pt x="766" y="321"/>
                  </a:lnTo>
                  <a:lnTo>
                    <a:pt x="805" y="392"/>
                  </a:lnTo>
                  <a:lnTo>
                    <a:pt x="446" y="389"/>
                  </a:lnTo>
                  <a:lnTo>
                    <a:pt x="176" y="373"/>
                  </a:lnTo>
                  <a:lnTo>
                    <a:pt x="183" y="255"/>
                  </a:lnTo>
                  <a:lnTo>
                    <a:pt x="0" y="239"/>
                  </a:lnTo>
                  <a:lnTo>
                    <a:pt x="22" y="0"/>
                  </a:lnTo>
                  <a:close/>
                </a:path>
              </a:pathLst>
            </a:custGeom>
            <a:grpFill/>
            <a:ln w="12700">
              <a:solidFill>
                <a:schemeClr val="bg1"/>
              </a:solidFill>
              <a:round/>
              <a:headEnd/>
              <a:tailEnd/>
            </a:ln>
          </p:spPr>
          <p:txBody>
            <a:bodyPr/>
            <a:lstStyle/>
            <a:p>
              <a:pPr eaLnBrk="1" hangingPunct="1">
                <a:defRPr/>
              </a:pPr>
              <a:endParaRPr lang="en-US"/>
            </a:p>
          </p:txBody>
        </p:sp>
        <p:sp>
          <p:nvSpPr>
            <p:cNvPr id="23" name="Freeform 80">
              <a:extLst>
                <a:ext uri="{FF2B5EF4-FFF2-40B4-BE49-F238E27FC236}">
                  <a16:creationId xmlns:a16="http://schemas.microsoft.com/office/drawing/2014/main" id="{CA301C9C-77E3-C149-F760-DF695FB0F2A3}"/>
                </a:ext>
              </a:extLst>
            </p:cNvPr>
            <p:cNvSpPr>
              <a:spLocks/>
            </p:cNvSpPr>
            <p:nvPr/>
          </p:nvSpPr>
          <p:spPr bwMode="auto">
            <a:xfrm>
              <a:off x="4575175" y="3573463"/>
              <a:ext cx="976313" cy="512762"/>
            </a:xfrm>
            <a:custGeom>
              <a:avLst/>
              <a:gdLst>
                <a:gd name="T0" fmla="*/ 25 w 725"/>
                <a:gd name="T1" fmla="*/ 0 h 381"/>
                <a:gd name="T2" fmla="*/ 295 w 725"/>
                <a:gd name="T3" fmla="*/ 16 h 381"/>
                <a:gd name="T4" fmla="*/ 654 w 725"/>
                <a:gd name="T5" fmla="*/ 19 h 381"/>
                <a:gd name="T6" fmla="*/ 674 w 725"/>
                <a:gd name="T7" fmla="*/ 36 h 381"/>
                <a:gd name="T8" fmla="*/ 684 w 725"/>
                <a:gd name="T9" fmla="*/ 33 h 381"/>
                <a:gd name="T10" fmla="*/ 698 w 725"/>
                <a:gd name="T11" fmla="*/ 51 h 381"/>
                <a:gd name="T12" fmla="*/ 686 w 725"/>
                <a:gd name="T13" fmla="*/ 51 h 381"/>
                <a:gd name="T14" fmla="*/ 674 w 725"/>
                <a:gd name="T15" fmla="*/ 77 h 381"/>
                <a:gd name="T16" fmla="*/ 703 w 725"/>
                <a:gd name="T17" fmla="*/ 118 h 381"/>
                <a:gd name="T18" fmla="*/ 725 w 725"/>
                <a:gd name="T19" fmla="*/ 123 h 381"/>
                <a:gd name="T20" fmla="*/ 722 w 725"/>
                <a:gd name="T21" fmla="*/ 379 h 381"/>
                <a:gd name="T22" fmla="*/ 414 w 725"/>
                <a:gd name="T23" fmla="*/ 381 h 381"/>
                <a:gd name="T24" fmla="*/ 0 w 725"/>
                <a:gd name="T25" fmla="*/ 362 h 381"/>
                <a:gd name="T26" fmla="*/ 25 w 725"/>
                <a:gd name="T27" fmla="*/ 0 h 381"/>
                <a:gd name="T28" fmla="*/ 25 w 725"/>
                <a:gd name="T29" fmla="*/ 0 h 3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381"/>
                <a:gd name="T47" fmla="*/ 725 w 725"/>
                <a:gd name="T48" fmla="*/ 381 h 3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381">
                  <a:moveTo>
                    <a:pt x="25" y="0"/>
                  </a:moveTo>
                  <a:lnTo>
                    <a:pt x="295" y="16"/>
                  </a:lnTo>
                  <a:lnTo>
                    <a:pt x="654" y="19"/>
                  </a:lnTo>
                  <a:lnTo>
                    <a:pt x="674" y="36"/>
                  </a:lnTo>
                  <a:lnTo>
                    <a:pt x="684" y="33"/>
                  </a:lnTo>
                  <a:lnTo>
                    <a:pt x="698" y="51"/>
                  </a:lnTo>
                  <a:lnTo>
                    <a:pt x="686" y="51"/>
                  </a:lnTo>
                  <a:lnTo>
                    <a:pt x="674" y="77"/>
                  </a:lnTo>
                  <a:lnTo>
                    <a:pt x="703" y="118"/>
                  </a:lnTo>
                  <a:lnTo>
                    <a:pt x="725" y="123"/>
                  </a:lnTo>
                  <a:lnTo>
                    <a:pt x="722" y="379"/>
                  </a:lnTo>
                  <a:lnTo>
                    <a:pt x="414" y="381"/>
                  </a:lnTo>
                  <a:lnTo>
                    <a:pt x="0" y="362"/>
                  </a:lnTo>
                  <a:lnTo>
                    <a:pt x="25" y="0"/>
                  </a:lnTo>
                  <a:close/>
                </a:path>
              </a:pathLst>
            </a:custGeom>
            <a:grpFill/>
            <a:ln w="12700">
              <a:solidFill>
                <a:schemeClr val="bg1"/>
              </a:solidFill>
              <a:round/>
              <a:headEnd/>
              <a:tailEnd/>
            </a:ln>
          </p:spPr>
          <p:txBody>
            <a:bodyPr/>
            <a:lstStyle/>
            <a:p>
              <a:pPr eaLnBrk="1" hangingPunct="1">
                <a:defRPr/>
              </a:pPr>
              <a:endParaRPr lang="en-US"/>
            </a:p>
          </p:txBody>
        </p:sp>
        <p:sp>
          <p:nvSpPr>
            <p:cNvPr id="24" name="Freeform 81">
              <a:extLst>
                <a:ext uri="{FF2B5EF4-FFF2-40B4-BE49-F238E27FC236}">
                  <a16:creationId xmlns:a16="http://schemas.microsoft.com/office/drawing/2014/main" id="{C981F16D-9F40-497F-7430-068FAC2A2258}"/>
                </a:ext>
              </a:extLst>
            </p:cNvPr>
            <p:cNvSpPr>
              <a:spLocks/>
            </p:cNvSpPr>
            <p:nvPr/>
          </p:nvSpPr>
          <p:spPr bwMode="auto">
            <a:xfrm>
              <a:off x="4443413" y="4052888"/>
              <a:ext cx="1133475" cy="576262"/>
            </a:xfrm>
            <a:custGeom>
              <a:avLst/>
              <a:gdLst>
                <a:gd name="T0" fmla="*/ 5 w 843"/>
                <a:gd name="T1" fmla="*/ 0 h 428"/>
                <a:gd name="T2" fmla="*/ 99 w 843"/>
                <a:gd name="T3" fmla="*/ 6 h 428"/>
                <a:gd name="T4" fmla="*/ 513 w 843"/>
                <a:gd name="T5" fmla="*/ 25 h 428"/>
                <a:gd name="T6" fmla="*/ 821 w 843"/>
                <a:gd name="T7" fmla="*/ 23 h 428"/>
                <a:gd name="T8" fmla="*/ 824 w 843"/>
                <a:gd name="T9" fmla="*/ 86 h 428"/>
                <a:gd name="T10" fmla="*/ 843 w 843"/>
                <a:gd name="T11" fmla="*/ 220 h 428"/>
                <a:gd name="T12" fmla="*/ 840 w 843"/>
                <a:gd name="T13" fmla="*/ 428 h 428"/>
                <a:gd name="T14" fmla="*/ 773 w 843"/>
                <a:gd name="T15" fmla="*/ 392 h 428"/>
                <a:gd name="T16" fmla="*/ 700 w 843"/>
                <a:gd name="T17" fmla="*/ 406 h 428"/>
                <a:gd name="T18" fmla="*/ 648 w 843"/>
                <a:gd name="T19" fmla="*/ 421 h 428"/>
                <a:gd name="T20" fmla="*/ 571 w 843"/>
                <a:gd name="T21" fmla="*/ 423 h 428"/>
                <a:gd name="T22" fmla="*/ 513 w 843"/>
                <a:gd name="T23" fmla="*/ 389 h 428"/>
                <a:gd name="T24" fmla="*/ 498 w 843"/>
                <a:gd name="T25" fmla="*/ 406 h 428"/>
                <a:gd name="T26" fmla="*/ 408 w 843"/>
                <a:gd name="T27" fmla="*/ 367 h 428"/>
                <a:gd name="T28" fmla="*/ 364 w 843"/>
                <a:gd name="T29" fmla="*/ 356 h 428"/>
                <a:gd name="T30" fmla="*/ 342 w 843"/>
                <a:gd name="T31" fmla="*/ 336 h 428"/>
                <a:gd name="T32" fmla="*/ 315 w 843"/>
                <a:gd name="T33" fmla="*/ 334 h 428"/>
                <a:gd name="T34" fmla="*/ 286 w 843"/>
                <a:gd name="T35" fmla="*/ 310 h 428"/>
                <a:gd name="T36" fmla="*/ 296 w 843"/>
                <a:gd name="T37" fmla="*/ 79 h 428"/>
                <a:gd name="T38" fmla="*/ 0 w 843"/>
                <a:gd name="T39" fmla="*/ 62 h 428"/>
                <a:gd name="T40" fmla="*/ 5 w 843"/>
                <a:gd name="T41" fmla="*/ 0 h 428"/>
                <a:gd name="T42" fmla="*/ 5 w 843"/>
                <a:gd name="T43" fmla="*/ 0 h 4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3"/>
                <a:gd name="T67" fmla="*/ 0 h 428"/>
                <a:gd name="T68" fmla="*/ 843 w 843"/>
                <a:gd name="T69" fmla="*/ 428 h 4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3" h="428">
                  <a:moveTo>
                    <a:pt x="5" y="0"/>
                  </a:moveTo>
                  <a:lnTo>
                    <a:pt x="99" y="6"/>
                  </a:lnTo>
                  <a:lnTo>
                    <a:pt x="513" y="25"/>
                  </a:lnTo>
                  <a:lnTo>
                    <a:pt x="821" y="23"/>
                  </a:lnTo>
                  <a:lnTo>
                    <a:pt x="824" y="86"/>
                  </a:lnTo>
                  <a:lnTo>
                    <a:pt x="843" y="220"/>
                  </a:lnTo>
                  <a:lnTo>
                    <a:pt x="840" y="428"/>
                  </a:lnTo>
                  <a:lnTo>
                    <a:pt x="773" y="392"/>
                  </a:lnTo>
                  <a:lnTo>
                    <a:pt x="700" y="406"/>
                  </a:lnTo>
                  <a:lnTo>
                    <a:pt x="648" y="421"/>
                  </a:lnTo>
                  <a:lnTo>
                    <a:pt x="571" y="423"/>
                  </a:lnTo>
                  <a:lnTo>
                    <a:pt x="513" y="389"/>
                  </a:lnTo>
                  <a:lnTo>
                    <a:pt x="498" y="406"/>
                  </a:lnTo>
                  <a:lnTo>
                    <a:pt x="408" y="367"/>
                  </a:lnTo>
                  <a:lnTo>
                    <a:pt x="364" y="356"/>
                  </a:lnTo>
                  <a:lnTo>
                    <a:pt x="342" y="336"/>
                  </a:lnTo>
                  <a:lnTo>
                    <a:pt x="315" y="334"/>
                  </a:lnTo>
                  <a:lnTo>
                    <a:pt x="286" y="310"/>
                  </a:lnTo>
                  <a:lnTo>
                    <a:pt x="296" y="79"/>
                  </a:lnTo>
                  <a:lnTo>
                    <a:pt x="0" y="62"/>
                  </a:lnTo>
                  <a:lnTo>
                    <a:pt x="5" y="0"/>
                  </a:lnTo>
                  <a:close/>
                </a:path>
              </a:pathLst>
            </a:custGeom>
            <a:grpFill/>
            <a:ln w="12700">
              <a:solidFill>
                <a:schemeClr val="bg1"/>
              </a:solidFill>
              <a:round/>
              <a:headEnd/>
              <a:tailEnd/>
            </a:ln>
          </p:spPr>
          <p:txBody>
            <a:bodyPr/>
            <a:lstStyle/>
            <a:p>
              <a:pPr eaLnBrk="1" hangingPunct="1">
                <a:defRPr/>
              </a:pPr>
              <a:endParaRPr lang="en-US"/>
            </a:p>
          </p:txBody>
        </p:sp>
        <p:sp>
          <p:nvSpPr>
            <p:cNvPr id="25" name="Freeform 82">
              <a:extLst>
                <a:ext uri="{FF2B5EF4-FFF2-40B4-BE49-F238E27FC236}">
                  <a16:creationId xmlns:a16="http://schemas.microsoft.com/office/drawing/2014/main" id="{374795E0-A7D3-9059-4D81-BFB4CFB4973A}"/>
                </a:ext>
              </a:extLst>
            </p:cNvPr>
            <p:cNvSpPr>
              <a:spLocks/>
            </p:cNvSpPr>
            <p:nvPr/>
          </p:nvSpPr>
          <p:spPr bwMode="auto">
            <a:xfrm>
              <a:off x="5246688" y="2105025"/>
              <a:ext cx="854075" cy="930275"/>
            </a:xfrm>
            <a:custGeom>
              <a:avLst/>
              <a:gdLst>
                <a:gd name="T0" fmla="*/ 3 w 635"/>
                <a:gd name="T1" fmla="*/ 131 h 691"/>
                <a:gd name="T2" fmla="*/ 28 w 635"/>
                <a:gd name="T3" fmla="*/ 212 h 691"/>
                <a:gd name="T4" fmla="*/ 32 w 635"/>
                <a:gd name="T5" fmla="*/ 314 h 691"/>
                <a:gd name="T6" fmla="*/ 49 w 635"/>
                <a:gd name="T7" fmla="*/ 397 h 691"/>
                <a:gd name="T8" fmla="*/ 27 w 635"/>
                <a:gd name="T9" fmla="*/ 440 h 691"/>
                <a:gd name="T10" fmla="*/ 59 w 635"/>
                <a:gd name="T11" fmla="*/ 470 h 691"/>
                <a:gd name="T12" fmla="*/ 57 w 635"/>
                <a:gd name="T13" fmla="*/ 691 h 691"/>
                <a:gd name="T14" fmla="*/ 521 w 635"/>
                <a:gd name="T15" fmla="*/ 683 h 691"/>
                <a:gd name="T16" fmla="*/ 514 w 635"/>
                <a:gd name="T17" fmla="*/ 639 h 691"/>
                <a:gd name="T18" fmla="*/ 463 w 635"/>
                <a:gd name="T19" fmla="*/ 601 h 691"/>
                <a:gd name="T20" fmla="*/ 440 w 635"/>
                <a:gd name="T21" fmla="*/ 574 h 691"/>
                <a:gd name="T22" fmla="*/ 377 w 635"/>
                <a:gd name="T23" fmla="*/ 535 h 691"/>
                <a:gd name="T24" fmla="*/ 378 w 635"/>
                <a:gd name="T25" fmla="*/ 472 h 691"/>
                <a:gd name="T26" fmla="*/ 365 w 635"/>
                <a:gd name="T27" fmla="*/ 430 h 691"/>
                <a:gd name="T28" fmla="*/ 416 w 635"/>
                <a:gd name="T29" fmla="*/ 368 h 691"/>
                <a:gd name="T30" fmla="*/ 412 w 635"/>
                <a:gd name="T31" fmla="*/ 307 h 691"/>
                <a:gd name="T32" fmla="*/ 497 w 635"/>
                <a:gd name="T33" fmla="*/ 244 h 691"/>
                <a:gd name="T34" fmla="*/ 518 w 635"/>
                <a:gd name="T35" fmla="*/ 209 h 691"/>
                <a:gd name="T36" fmla="*/ 635 w 635"/>
                <a:gd name="T37" fmla="*/ 148 h 691"/>
                <a:gd name="T38" fmla="*/ 582 w 635"/>
                <a:gd name="T39" fmla="*/ 126 h 691"/>
                <a:gd name="T40" fmla="*/ 536 w 635"/>
                <a:gd name="T41" fmla="*/ 131 h 691"/>
                <a:gd name="T42" fmla="*/ 526 w 635"/>
                <a:gd name="T43" fmla="*/ 114 h 691"/>
                <a:gd name="T44" fmla="*/ 441 w 635"/>
                <a:gd name="T45" fmla="*/ 112 h 691"/>
                <a:gd name="T46" fmla="*/ 385 w 635"/>
                <a:gd name="T47" fmla="*/ 95 h 691"/>
                <a:gd name="T48" fmla="*/ 268 w 635"/>
                <a:gd name="T49" fmla="*/ 83 h 691"/>
                <a:gd name="T50" fmla="*/ 251 w 635"/>
                <a:gd name="T51" fmla="*/ 63 h 691"/>
                <a:gd name="T52" fmla="*/ 203 w 635"/>
                <a:gd name="T53" fmla="*/ 44 h 691"/>
                <a:gd name="T54" fmla="*/ 195 w 635"/>
                <a:gd name="T55" fmla="*/ 0 h 691"/>
                <a:gd name="T56" fmla="*/ 166 w 635"/>
                <a:gd name="T57" fmla="*/ 0 h 691"/>
                <a:gd name="T58" fmla="*/ 166 w 635"/>
                <a:gd name="T59" fmla="*/ 32 h 691"/>
                <a:gd name="T60" fmla="*/ 0 w 635"/>
                <a:gd name="T61" fmla="*/ 32 h 691"/>
                <a:gd name="T62" fmla="*/ 3 w 635"/>
                <a:gd name="T63" fmla="*/ 131 h 691"/>
                <a:gd name="T64" fmla="*/ 3 w 635"/>
                <a:gd name="T65" fmla="*/ 131 h 6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5"/>
                <a:gd name="T100" fmla="*/ 0 h 691"/>
                <a:gd name="T101" fmla="*/ 635 w 635"/>
                <a:gd name="T102" fmla="*/ 691 h 6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5" h="691">
                  <a:moveTo>
                    <a:pt x="3" y="131"/>
                  </a:moveTo>
                  <a:lnTo>
                    <a:pt x="28" y="212"/>
                  </a:lnTo>
                  <a:lnTo>
                    <a:pt x="32" y="314"/>
                  </a:lnTo>
                  <a:lnTo>
                    <a:pt x="49" y="397"/>
                  </a:lnTo>
                  <a:lnTo>
                    <a:pt x="27" y="440"/>
                  </a:lnTo>
                  <a:lnTo>
                    <a:pt x="59" y="470"/>
                  </a:lnTo>
                  <a:lnTo>
                    <a:pt x="57" y="691"/>
                  </a:lnTo>
                  <a:lnTo>
                    <a:pt x="521" y="683"/>
                  </a:lnTo>
                  <a:lnTo>
                    <a:pt x="514" y="639"/>
                  </a:lnTo>
                  <a:lnTo>
                    <a:pt x="463" y="601"/>
                  </a:lnTo>
                  <a:lnTo>
                    <a:pt x="440" y="574"/>
                  </a:lnTo>
                  <a:lnTo>
                    <a:pt x="377" y="535"/>
                  </a:lnTo>
                  <a:lnTo>
                    <a:pt x="378" y="472"/>
                  </a:lnTo>
                  <a:lnTo>
                    <a:pt x="365" y="430"/>
                  </a:lnTo>
                  <a:lnTo>
                    <a:pt x="416" y="368"/>
                  </a:lnTo>
                  <a:lnTo>
                    <a:pt x="412" y="307"/>
                  </a:lnTo>
                  <a:lnTo>
                    <a:pt x="497" y="244"/>
                  </a:lnTo>
                  <a:lnTo>
                    <a:pt x="518" y="209"/>
                  </a:lnTo>
                  <a:lnTo>
                    <a:pt x="635" y="148"/>
                  </a:lnTo>
                  <a:lnTo>
                    <a:pt x="582" y="126"/>
                  </a:lnTo>
                  <a:lnTo>
                    <a:pt x="536" y="131"/>
                  </a:lnTo>
                  <a:lnTo>
                    <a:pt x="526" y="114"/>
                  </a:lnTo>
                  <a:lnTo>
                    <a:pt x="441" y="112"/>
                  </a:lnTo>
                  <a:lnTo>
                    <a:pt x="385" y="95"/>
                  </a:lnTo>
                  <a:lnTo>
                    <a:pt x="268" y="83"/>
                  </a:lnTo>
                  <a:lnTo>
                    <a:pt x="251" y="63"/>
                  </a:lnTo>
                  <a:lnTo>
                    <a:pt x="203" y="44"/>
                  </a:lnTo>
                  <a:lnTo>
                    <a:pt x="195" y="0"/>
                  </a:lnTo>
                  <a:lnTo>
                    <a:pt x="166" y="0"/>
                  </a:lnTo>
                  <a:lnTo>
                    <a:pt x="166" y="32"/>
                  </a:lnTo>
                  <a:lnTo>
                    <a:pt x="0" y="32"/>
                  </a:lnTo>
                  <a:lnTo>
                    <a:pt x="3" y="131"/>
                  </a:lnTo>
                  <a:close/>
                </a:path>
              </a:pathLst>
            </a:custGeom>
            <a:grpFill/>
            <a:ln w="12700">
              <a:solidFill>
                <a:schemeClr val="bg1"/>
              </a:solidFill>
              <a:round/>
              <a:headEnd/>
              <a:tailEnd/>
            </a:ln>
          </p:spPr>
          <p:txBody>
            <a:bodyPr/>
            <a:lstStyle/>
            <a:p>
              <a:pPr eaLnBrk="1" hangingPunct="1">
                <a:defRPr/>
              </a:pPr>
              <a:endParaRPr lang="en-US"/>
            </a:p>
          </p:txBody>
        </p:sp>
        <p:sp>
          <p:nvSpPr>
            <p:cNvPr id="26" name="Freeform 83">
              <a:extLst>
                <a:ext uri="{FF2B5EF4-FFF2-40B4-BE49-F238E27FC236}">
                  <a16:creationId xmlns:a16="http://schemas.microsoft.com/office/drawing/2014/main" id="{F655CBBE-2E72-845C-ECCC-BA6C390B541B}"/>
                </a:ext>
              </a:extLst>
            </p:cNvPr>
            <p:cNvSpPr>
              <a:spLocks/>
            </p:cNvSpPr>
            <p:nvPr/>
          </p:nvSpPr>
          <p:spPr bwMode="auto">
            <a:xfrm>
              <a:off x="5305425" y="3025775"/>
              <a:ext cx="784225" cy="504825"/>
            </a:xfrm>
            <a:custGeom>
              <a:avLst/>
              <a:gdLst>
                <a:gd name="T0" fmla="*/ 1 w 582"/>
                <a:gd name="T1" fmla="*/ 35 h 375"/>
                <a:gd name="T2" fmla="*/ 12 w 582"/>
                <a:gd name="T3" fmla="*/ 58 h 375"/>
                <a:gd name="T4" fmla="*/ 5 w 582"/>
                <a:gd name="T5" fmla="*/ 78 h 375"/>
                <a:gd name="T6" fmla="*/ 12 w 582"/>
                <a:gd name="T7" fmla="*/ 131 h 375"/>
                <a:gd name="T8" fmla="*/ 39 w 582"/>
                <a:gd name="T9" fmla="*/ 205 h 375"/>
                <a:gd name="T10" fmla="*/ 39 w 582"/>
                <a:gd name="T11" fmla="*/ 227 h 375"/>
                <a:gd name="T12" fmla="*/ 58 w 582"/>
                <a:gd name="T13" fmla="*/ 263 h 375"/>
                <a:gd name="T14" fmla="*/ 66 w 582"/>
                <a:gd name="T15" fmla="*/ 319 h 375"/>
                <a:gd name="T16" fmla="*/ 61 w 582"/>
                <a:gd name="T17" fmla="*/ 336 h 375"/>
                <a:gd name="T18" fmla="*/ 73 w 582"/>
                <a:gd name="T19" fmla="*/ 355 h 375"/>
                <a:gd name="T20" fmla="*/ 450 w 582"/>
                <a:gd name="T21" fmla="*/ 346 h 375"/>
                <a:gd name="T22" fmla="*/ 477 w 582"/>
                <a:gd name="T23" fmla="*/ 375 h 375"/>
                <a:gd name="T24" fmla="*/ 516 w 582"/>
                <a:gd name="T25" fmla="*/ 290 h 375"/>
                <a:gd name="T26" fmla="*/ 504 w 582"/>
                <a:gd name="T27" fmla="*/ 258 h 375"/>
                <a:gd name="T28" fmla="*/ 571 w 582"/>
                <a:gd name="T29" fmla="*/ 207 h 375"/>
                <a:gd name="T30" fmla="*/ 582 w 582"/>
                <a:gd name="T31" fmla="*/ 170 h 375"/>
                <a:gd name="T32" fmla="*/ 535 w 582"/>
                <a:gd name="T33" fmla="*/ 115 h 375"/>
                <a:gd name="T34" fmla="*/ 487 w 582"/>
                <a:gd name="T35" fmla="*/ 59 h 375"/>
                <a:gd name="T36" fmla="*/ 477 w 582"/>
                <a:gd name="T37" fmla="*/ 0 h 375"/>
                <a:gd name="T38" fmla="*/ 13 w 582"/>
                <a:gd name="T39" fmla="*/ 8 h 375"/>
                <a:gd name="T40" fmla="*/ 0 w 582"/>
                <a:gd name="T41" fmla="*/ 7 h 375"/>
                <a:gd name="T42" fmla="*/ 1 w 582"/>
                <a:gd name="T43" fmla="*/ 35 h 375"/>
                <a:gd name="T44" fmla="*/ 1 w 582"/>
                <a:gd name="T45" fmla="*/ 35 h 3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2"/>
                <a:gd name="T70" fmla="*/ 0 h 375"/>
                <a:gd name="T71" fmla="*/ 582 w 582"/>
                <a:gd name="T72" fmla="*/ 375 h 3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2" h="375">
                  <a:moveTo>
                    <a:pt x="1" y="35"/>
                  </a:moveTo>
                  <a:lnTo>
                    <a:pt x="12" y="58"/>
                  </a:lnTo>
                  <a:lnTo>
                    <a:pt x="5" y="78"/>
                  </a:lnTo>
                  <a:lnTo>
                    <a:pt x="12" y="131"/>
                  </a:lnTo>
                  <a:lnTo>
                    <a:pt x="39" y="205"/>
                  </a:lnTo>
                  <a:lnTo>
                    <a:pt x="39" y="227"/>
                  </a:lnTo>
                  <a:lnTo>
                    <a:pt x="58" y="263"/>
                  </a:lnTo>
                  <a:lnTo>
                    <a:pt x="66" y="319"/>
                  </a:lnTo>
                  <a:lnTo>
                    <a:pt x="61" y="336"/>
                  </a:lnTo>
                  <a:lnTo>
                    <a:pt x="73" y="355"/>
                  </a:lnTo>
                  <a:lnTo>
                    <a:pt x="450" y="346"/>
                  </a:lnTo>
                  <a:lnTo>
                    <a:pt x="477" y="375"/>
                  </a:lnTo>
                  <a:lnTo>
                    <a:pt x="516" y="290"/>
                  </a:lnTo>
                  <a:lnTo>
                    <a:pt x="504" y="258"/>
                  </a:lnTo>
                  <a:lnTo>
                    <a:pt x="571" y="207"/>
                  </a:lnTo>
                  <a:lnTo>
                    <a:pt x="582" y="170"/>
                  </a:lnTo>
                  <a:lnTo>
                    <a:pt x="535" y="115"/>
                  </a:lnTo>
                  <a:lnTo>
                    <a:pt x="487" y="59"/>
                  </a:lnTo>
                  <a:lnTo>
                    <a:pt x="477" y="0"/>
                  </a:lnTo>
                  <a:lnTo>
                    <a:pt x="13" y="8"/>
                  </a:lnTo>
                  <a:lnTo>
                    <a:pt x="0" y="7"/>
                  </a:lnTo>
                  <a:lnTo>
                    <a:pt x="1" y="35"/>
                  </a:lnTo>
                  <a:close/>
                </a:path>
              </a:pathLst>
            </a:custGeom>
            <a:grpFill/>
            <a:ln w="12700">
              <a:solidFill>
                <a:schemeClr val="bg1"/>
              </a:solidFill>
              <a:round/>
              <a:headEnd/>
              <a:tailEnd/>
            </a:ln>
          </p:spPr>
          <p:txBody>
            <a:bodyPr/>
            <a:lstStyle/>
            <a:p>
              <a:pPr eaLnBrk="1" hangingPunct="1">
                <a:defRPr/>
              </a:pPr>
              <a:endParaRPr lang="en-US"/>
            </a:p>
          </p:txBody>
        </p:sp>
        <p:sp>
          <p:nvSpPr>
            <p:cNvPr id="27" name="Freeform 84">
              <a:extLst>
                <a:ext uri="{FF2B5EF4-FFF2-40B4-BE49-F238E27FC236}">
                  <a16:creationId xmlns:a16="http://schemas.microsoft.com/office/drawing/2014/main" id="{AC465DC7-20B9-65A8-0908-AFC312FA3AA5}"/>
                </a:ext>
              </a:extLst>
            </p:cNvPr>
            <p:cNvSpPr>
              <a:spLocks/>
            </p:cNvSpPr>
            <p:nvPr/>
          </p:nvSpPr>
          <p:spPr bwMode="auto">
            <a:xfrm>
              <a:off x="5403850" y="3490913"/>
              <a:ext cx="873125" cy="741362"/>
            </a:xfrm>
            <a:custGeom>
              <a:avLst/>
              <a:gdLst>
                <a:gd name="T0" fmla="*/ 39 w 649"/>
                <a:gd name="T1" fmla="*/ 80 h 551"/>
                <a:gd name="T2" fmla="*/ 59 w 649"/>
                <a:gd name="T3" fmla="*/ 97 h 551"/>
                <a:gd name="T4" fmla="*/ 69 w 649"/>
                <a:gd name="T5" fmla="*/ 94 h 551"/>
                <a:gd name="T6" fmla="*/ 83 w 649"/>
                <a:gd name="T7" fmla="*/ 112 h 551"/>
                <a:gd name="T8" fmla="*/ 71 w 649"/>
                <a:gd name="T9" fmla="*/ 112 h 551"/>
                <a:gd name="T10" fmla="*/ 59 w 649"/>
                <a:gd name="T11" fmla="*/ 138 h 551"/>
                <a:gd name="T12" fmla="*/ 88 w 649"/>
                <a:gd name="T13" fmla="*/ 179 h 551"/>
                <a:gd name="T14" fmla="*/ 110 w 649"/>
                <a:gd name="T15" fmla="*/ 184 h 551"/>
                <a:gd name="T16" fmla="*/ 107 w 649"/>
                <a:gd name="T17" fmla="*/ 440 h 551"/>
                <a:gd name="T18" fmla="*/ 110 w 649"/>
                <a:gd name="T19" fmla="*/ 503 h 551"/>
                <a:gd name="T20" fmla="*/ 542 w 649"/>
                <a:gd name="T21" fmla="*/ 490 h 551"/>
                <a:gd name="T22" fmla="*/ 547 w 649"/>
                <a:gd name="T23" fmla="*/ 527 h 551"/>
                <a:gd name="T24" fmla="*/ 528 w 649"/>
                <a:gd name="T25" fmla="*/ 551 h 551"/>
                <a:gd name="T26" fmla="*/ 594 w 649"/>
                <a:gd name="T27" fmla="*/ 547 h 551"/>
                <a:gd name="T28" fmla="*/ 606 w 649"/>
                <a:gd name="T29" fmla="*/ 527 h 551"/>
                <a:gd name="T30" fmla="*/ 606 w 649"/>
                <a:gd name="T31" fmla="*/ 503 h 551"/>
                <a:gd name="T32" fmla="*/ 623 w 649"/>
                <a:gd name="T33" fmla="*/ 486 h 551"/>
                <a:gd name="T34" fmla="*/ 627 w 649"/>
                <a:gd name="T35" fmla="*/ 468 h 551"/>
                <a:gd name="T36" fmla="*/ 644 w 649"/>
                <a:gd name="T37" fmla="*/ 466 h 551"/>
                <a:gd name="T38" fmla="*/ 649 w 649"/>
                <a:gd name="T39" fmla="*/ 428 h 551"/>
                <a:gd name="T40" fmla="*/ 625 w 649"/>
                <a:gd name="T41" fmla="*/ 423 h 551"/>
                <a:gd name="T42" fmla="*/ 610 w 649"/>
                <a:gd name="T43" fmla="*/ 396 h 551"/>
                <a:gd name="T44" fmla="*/ 586 w 649"/>
                <a:gd name="T45" fmla="*/ 330 h 551"/>
                <a:gd name="T46" fmla="*/ 559 w 649"/>
                <a:gd name="T47" fmla="*/ 321 h 551"/>
                <a:gd name="T48" fmla="*/ 528 w 649"/>
                <a:gd name="T49" fmla="*/ 296 h 551"/>
                <a:gd name="T50" fmla="*/ 516 w 649"/>
                <a:gd name="T51" fmla="*/ 262 h 551"/>
                <a:gd name="T52" fmla="*/ 535 w 649"/>
                <a:gd name="T53" fmla="*/ 209 h 551"/>
                <a:gd name="T54" fmla="*/ 520 w 649"/>
                <a:gd name="T55" fmla="*/ 199 h 551"/>
                <a:gd name="T56" fmla="*/ 482 w 649"/>
                <a:gd name="T57" fmla="*/ 199 h 551"/>
                <a:gd name="T58" fmla="*/ 474 w 649"/>
                <a:gd name="T59" fmla="*/ 167 h 551"/>
                <a:gd name="T60" fmla="*/ 413 w 649"/>
                <a:gd name="T61" fmla="*/ 102 h 551"/>
                <a:gd name="T62" fmla="*/ 397 w 649"/>
                <a:gd name="T63" fmla="*/ 50 h 551"/>
                <a:gd name="T64" fmla="*/ 404 w 649"/>
                <a:gd name="T65" fmla="*/ 29 h 551"/>
                <a:gd name="T66" fmla="*/ 377 w 649"/>
                <a:gd name="T67" fmla="*/ 0 h 551"/>
                <a:gd name="T68" fmla="*/ 0 w 649"/>
                <a:gd name="T69" fmla="*/ 9 h 551"/>
                <a:gd name="T70" fmla="*/ 39 w 649"/>
                <a:gd name="T71" fmla="*/ 80 h 551"/>
                <a:gd name="T72" fmla="*/ 39 w 649"/>
                <a:gd name="T73" fmla="*/ 80 h 5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9"/>
                <a:gd name="T112" fmla="*/ 0 h 551"/>
                <a:gd name="T113" fmla="*/ 649 w 649"/>
                <a:gd name="T114" fmla="*/ 551 h 5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9" h="551">
                  <a:moveTo>
                    <a:pt x="39" y="80"/>
                  </a:moveTo>
                  <a:lnTo>
                    <a:pt x="59" y="97"/>
                  </a:lnTo>
                  <a:lnTo>
                    <a:pt x="69" y="94"/>
                  </a:lnTo>
                  <a:lnTo>
                    <a:pt x="83" y="112"/>
                  </a:lnTo>
                  <a:lnTo>
                    <a:pt x="71" y="112"/>
                  </a:lnTo>
                  <a:lnTo>
                    <a:pt x="59" y="138"/>
                  </a:lnTo>
                  <a:lnTo>
                    <a:pt x="88" y="179"/>
                  </a:lnTo>
                  <a:lnTo>
                    <a:pt x="110" y="184"/>
                  </a:lnTo>
                  <a:lnTo>
                    <a:pt x="107" y="440"/>
                  </a:lnTo>
                  <a:lnTo>
                    <a:pt x="110" y="503"/>
                  </a:lnTo>
                  <a:lnTo>
                    <a:pt x="542" y="490"/>
                  </a:lnTo>
                  <a:lnTo>
                    <a:pt x="547" y="527"/>
                  </a:lnTo>
                  <a:lnTo>
                    <a:pt x="528" y="551"/>
                  </a:lnTo>
                  <a:lnTo>
                    <a:pt x="594" y="547"/>
                  </a:lnTo>
                  <a:lnTo>
                    <a:pt x="606" y="527"/>
                  </a:lnTo>
                  <a:lnTo>
                    <a:pt x="606" y="503"/>
                  </a:lnTo>
                  <a:lnTo>
                    <a:pt x="623" y="486"/>
                  </a:lnTo>
                  <a:lnTo>
                    <a:pt x="627" y="468"/>
                  </a:lnTo>
                  <a:lnTo>
                    <a:pt x="644" y="466"/>
                  </a:lnTo>
                  <a:lnTo>
                    <a:pt x="649" y="428"/>
                  </a:lnTo>
                  <a:lnTo>
                    <a:pt x="625" y="423"/>
                  </a:lnTo>
                  <a:lnTo>
                    <a:pt x="610" y="396"/>
                  </a:lnTo>
                  <a:lnTo>
                    <a:pt x="586" y="330"/>
                  </a:lnTo>
                  <a:lnTo>
                    <a:pt x="559" y="321"/>
                  </a:lnTo>
                  <a:lnTo>
                    <a:pt x="528" y="296"/>
                  </a:lnTo>
                  <a:lnTo>
                    <a:pt x="516" y="262"/>
                  </a:lnTo>
                  <a:lnTo>
                    <a:pt x="535" y="209"/>
                  </a:lnTo>
                  <a:lnTo>
                    <a:pt x="520" y="199"/>
                  </a:lnTo>
                  <a:lnTo>
                    <a:pt x="482" y="199"/>
                  </a:lnTo>
                  <a:lnTo>
                    <a:pt x="474" y="167"/>
                  </a:lnTo>
                  <a:lnTo>
                    <a:pt x="413" y="102"/>
                  </a:lnTo>
                  <a:lnTo>
                    <a:pt x="397" y="50"/>
                  </a:lnTo>
                  <a:lnTo>
                    <a:pt x="404" y="29"/>
                  </a:lnTo>
                  <a:lnTo>
                    <a:pt x="377" y="0"/>
                  </a:lnTo>
                  <a:lnTo>
                    <a:pt x="0" y="9"/>
                  </a:lnTo>
                  <a:lnTo>
                    <a:pt x="39" y="80"/>
                  </a:lnTo>
                  <a:close/>
                </a:path>
              </a:pathLst>
            </a:custGeom>
            <a:grpFill/>
            <a:ln w="12700">
              <a:solidFill>
                <a:schemeClr val="bg1"/>
              </a:solidFill>
              <a:round/>
              <a:headEnd/>
              <a:tailEnd/>
            </a:ln>
          </p:spPr>
          <p:txBody>
            <a:bodyPr/>
            <a:lstStyle/>
            <a:p>
              <a:pPr eaLnBrk="1" hangingPunct="1">
                <a:defRPr/>
              </a:pPr>
              <a:endParaRPr lang="en-US"/>
            </a:p>
          </p:txBody>
        </p:sp>
        <p:sp>
          <p:nvSpPr>
            <p:cNvPr id="28" name="Freeform 85">
              <a:extLst>
                <a:ext uri="{FF2B5EF4-FFF2-40B4-BE49-F238E27FC236}">
                  <a16:creationId xmlns:a16="http://schemas.microsoft.com/office/drawing/2014/main" id="{2654AA04-996D-4FF0-707C-709DFC5C704B}"/>
                </a:ext>
              </a:extLst>
            </p:cNvPr>
            <p:cNvSpPr>
              <a:spLocks/>
            </p:cNvSpPr>
            <p:nvPr/>
          </p:nvSpPr>
          <p:spPr bwMode="auto">
            <a:xfrm>
              <a:off x="5551488" y="4151313"/>
              <a:ext cx="663575" cy="577850"/>
            </a:xfrm>
            <a:custGeom>
              <a:avLst/>
              <a:gdLst>
                <a:gd name="T0" fmla="*/ 19 w 493"/>
                <a:gd name="T1" fmla="*/ 147 h 429"/>
                <a:gd name="T2" fmla="*/ 16 w 493"/>
                <a:gd name="T3" fmla="*/ 355 h 429"/>
                <a:gd name="T4" fmla="*/ 26 w 493"/>
                <a:gd name="T5" fmla="*/ 367 h 429"/>
                <a:gd name="T6" fmla="*/ 61 w 493"/>
                <a:gd name="T7" fmla="*/ 367 h 429"/>
                <a:gd name="T8" fmla="*/ 63 w 493"/>
                <a:gd name="T9" fmla="*/ 429 h 429"/>
                <a:gd name="T10" fmla="*/ 355 w 493"/>
                <a:gd name="T11" fmla="*/ 426 h 429"/>
                <a:gd name="T12" fmla="*/ 350 w 493"/>
                <a:gd name="T13" fmla="*/ 361 h 429"/>
                <a:gd name="T14" fmla="*/ 374 w 493"/>
                <a:gd name="T15" fmla="*/ 290 h 429"/>
                <a:gd name="T16" fmla="*/ 411 w 493"/>
                <a:gd name="T17" fmla="*/ 241 h 429"/>
                <a:gd name="T18" fmla="*/ 408 w 493"/>
                <a:gd name="T19" fmla="*/ 227 h 429"/>
                <a:gd name="T20" fmla="*/ 435 w 493"/>
                <a:gd name="T21" fmla="*/ 181 h 429"/>
                <a:gd name="T22" fmla="*/ 450 w 493"/>
                <a:gd name="T23" fmla="*/ 132 h 429"/>
                <a:gd name="T24" fmla="*/ 445 w 493"/>
                <a:gd name="T25" fmla="*/ 129 h 429"/>
                <a:gd name="T26" fmla="*/ 469 w 493"/>
                <a:gd name="T27" fmla="*/ 110 h 429"/>
                <a:gd name="T28" fmla="*/ 493 w 493"/>
                <a:gd name="T29" fmla="*/ 68 h 429"/>
                <a:gd name="T30" fmla="*/ 484 w 493"/>
                <a:gd name="T31" fmla="*/ 57 h 429"/>
                <a:gd name="T32" fmla="*/ 418 w 493"/>
                <a:gd name="T33" fmla="*/ 61 h 429"/>
                <a:gd name="T34" fmla="*/ 437 w 493"/>
                <a:gd name="T35" fmla="*/ 37 h 429"/>
                <a:gd name="T36" fmla="*/ 432 w 493"/>
                <a:gd name="T37" fmla="*/ 0 h 429"/>
                <a:gd name="T38" fmla="*/ 0 w 493"/>
                <a:gd name="T39" fmla="*/ 13 h 429"/>
                <a:gd name="T40" fmla="*/ 19 w 493"/>
                <a:gd name="T41" fmla="*/ 147 h 429"/>
                <a:gd name="T42" fmla="*/ 19 w 493"/>
                <a:gd name="T43" fmla="*/ 147 h 4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3"/>
                <a:gd name="T67" fmla="*/ 0 h 429"/>
                <a:gd name="T68" fmla="*/ 493 w 493"/>
                <a:gd name="T69" fmla="*/ 429 h 4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3" h="429">
                  <a:moveTo>
                    <a:pt x="19" y="147"/>
                  </a:moveTo>
                  <a:lnTo>
                    <a:pt x="16" y="355"/>
                  </a:lnTo>
                  <a:lnTo>
                    <a:pt x="26" y="367"/>
                  </a:lnTo>
                  <a:lnTo>
                    <a:pt x="61" y="367"/>
                  </a:lnTo>
                  <a:lnTo>
                    <a:pt x="63" y="429"/>
                  </a:lnTo>
                  <a:lnTo>
                    <a:pt x="355" y="426"/>
                  </a:lnTo>
                  <a:lnTo>
                    <a:pt x="350" y="361"/>
                  </a:lnTo>
                  <a:lnTo>
                    <a:pt x="374" y="290"/>
                  </a:lnTo>
                  <a:lnTo>
                    <a:pt x="411" y="241"/>
                  </a:lnTo>
                  <a:lnTo>
                    <a:pt x="408" y="227"/>
                  </a:lnTo>
                  <a:lnTo>
                    <a:pt x="435" y="181"/>
                  </a:lnTo>
                  <a:lnTo>
                    <a:pt x="450" y="132"/>
                  </a:lnTo>
                  <a:lnTo>
                    <a:pt x="445" y="129"/>
                  </a:lnTo>
                  <a:lnTo>
                    <a:pt x="469" y="110"/>
                  </a:lnTo>
                  <a:lnTo>
                    <a:pt x="493" y="68"/>
                  </a:lnTo>
                  <a:lnTo>
                    <a:pt x="484" y="57"/>
                  </a:lnTo>
                  <a:lnTo>
                    <a:pt x="418" y="61"/>
                  </a:lnTo>
                  <a:lnTo>
                    <a:pt x="437" y="37"/>
                  </a:lnTo>
                  <a:lnTo>
                    <a:pt x="432" y="0"/>
                  </a:lnTo>
                  <a:lnTo>
                    <a:pt x="0" y="13"/>
                  </a:lnTo>
                  <a:lnTo>
                    <a:pt x="19" y="147"/>
                  </a:lnTo>
                  <a:close/>
                </a:path>
              </a:pathLst>
            </a:custGeom>
            <a:grpFill/>
            <a:ln w="12700">
              <a:solidFill>
                <a:schemeClr val="bg1"/>
              </a:solidFill>
              <a:round/>
              <a:headEnd/>
              <a:tailEnd/>
            </a:ln>
          </p:spPr>
          <p:txBody>
            <a:bodyPr/>
            <a:lstStyle/>
            <a:p>
              <a:pPr eaLnBrk="1" hangingPunct="1">
                <a:defRPr/>
              </a:pPr>
              <a:endParaRPr lang="en-US"/>
            </a:p>
          </p:txBody>
        </p:sp>
        <p:sp>
          <p:nvSpPr>
            <p:cNvPr id="29" name="Freeform 86">
              <a:extLst>
                <a:ext uri="{FF2B5EF4-FFF2-40B4-BE49-F238E27FC236}">
                  <a16:creationId xmlns:a16="http://schemas.microsoft.com/office/drawing/2014/main" id="{630A5322-8729-9006-AB11-28C30D692EEB}"/>
                </a:ext>
              </a:extLst>
            </p:cNvPr>
            <p:cNvSpPr>
              <a:spLocks/>
            </p:cNvSpPr>
            <p:nvPr/>
          </p:nvSpPr>
          <p:spPr bwMode="auto">
            <a:xfrm>
              <a:off x="5637213" y="4724400"/>
              <a:ext cx="749300" cy="635000"/>
            </a:xfrm>
            <a:custGeom>
              <a:avLst/>
              <a:gdLst>
                <a:gd name="T0" fmla="*/ 0 w 557"/>
                <a:gd name="T1" fmla="*/ 3 h 472"/>
                <a:gd name="T2" fmla="*/ 5 w 557"/>
                <a:gd name="T3" fmla="*/ 131 h 472"/>
                <a:gd name="T4" fmla="*/ 56 w 557"/>
                <a:gd name="T5" fmla="*/ 224 h 472"/>
                <a:gd name="T6" fmla="*/ 37 w 557"/>
                <a:gd name="T7" fmla="*/ 297 h 472"/>
                <a:gd name="T8" fmla="*/ 41 w 557"/>
                <a:gd name="T9" fmla="*/ 358 h 472"/>
                <a:gd name="T10" fmla="*/ 19 w 557"/>
                <a:gd name="T11" fmla="*/ 389 h 472"/>
                <a:gd name="T12" fmla="*/ 27 w 557"/>
                <a:gd name="T13" fmla="*/ 399 h 472"/>
                <a:gd name="T14" fmla="*/ 102 w 557"/>
                <a:gd name="T15" fmla="*/ 391 h 472"/>
                <a:gd name="T16" fmla="*/ 194 w 557"/>
                <a:gd name="T17" fmla="*/ 415 h 472"/>
                <a:gd name="T18" fmla="*/ 224 w 557"/>
                <a:gd name="T19" fmla="*/ 391 h 472"/>
                <a:gd name="T20" fmla="*/ 314 w 557"/>
                <a:gd name="T21" fmla="*/ 428 h 472"/>
                <a:gd name="T22" fmla="*/ 321 w 557"/>
                <a:gd name="T23" fmla="*/ 449 h 472"/>
                <a:gd name="T24" fmla="*/ 355 w 557"/>
                <a:gd name="T25" fmla="*/ 464 h 472"/>
                <a:gd name="T26" fmla="*/ 374 w 557"/>
                <a:gd name="T27" fmla="*/ 445 h 472"/>
                <a:gd name="T28" fmla="*/ 416 w 557"/>
                <a:gd name="T29" fmla="*/ 462 h 472"/>
                <a:gd name="T30" fmla="*/ 443 w 557"/>
                <a:gd name="T31" fmla="*/ 449 h 472"/>
                <a:gd name="T32" fmla="*/ 438 w 557"/>
                <a:gd name="T33" fmla="*/ 421 h 472"/>
                <a:gd name="T34" fmla="*/ 511 w 557"/>
                <a:gd name="T35" fmla="*/ 445 h 472"/>
                <a:gd name="T36" fmla="*/ 508 w 557"/>
                <a:gd name="T37" fmla="*/ 472 h 472"/>
                <a:gd name="T38" fmla="*/ 557 w 557"/>
                <a:gd name="T39" fmla="*/ 438 h 472"/>
                <a:gd name="T40" fmla="*/ 513 w 557"/>
                <a:gd name="T41" fmla="*/ 433 h 472"/>
                <a:gd name="T42" fmla="*/ 481 w 557"/>
                <a:gd name="T43" fmla="*/ 398 h 472"/>
                <a:gd name="T44" fmla="*/ 522 w 557"/>
                <a:gd name="T45" fmla="*/ 353 h 472"/>
                <a:gd name="T46" fmla="*/ 522 w 557"/>
                <a:gd name="T47" fmla="*/ 328 h 472"/>
                <a:gd name="T48" fmla="*/ 476 w 557"/>
                <a:gd name="T49" fmla="*/ 365 h 472"/>
                <a:gd name="T50" fmla="*/ 454 w 557"/>
                <a:gd name="T51" fmla="*/ 353 h 472"/>
                <a:gd name="T52" fmla="*/ 472 w 557"/>
                <a:gd name="T53" fmla="*/ 333 h 472"/>
                <a:gd name="T54" fmla="*/ 421 w 557"/>
                <a:gd name="T55" fmla="*/ 348 h 472"/>
                <a:gd name="T56" fmla="*/ 389 w 557"/>
                <a:gd name="T57" fmla="*/ 335 h 472"/>
                <a:gd name="T58" fmla="*/ 398 w 557"/>
                <a:gd name="T59" fmla="*/ 313 h 472"/>
                <a:gd name="T60" fmla="*/ 484 w 557"/>
                <a:gd name="T61" fmla="*/ 328 h 472"/>
                <a:gd name="T62" fmla="*/ 450 w 557"/>
                <a:gd name="T63" fmla="*/ 272 h 472"/>
                <a:gd name="T64" fmla="*/ 455 w 557"/>
                <a:gd name="T65" fmla="*/ 231 h 472"/>
                <a:gd name="T66" fmla="*/ 258 w 557"/>
                <a:gd name="T67" fmla="*/ 240 h 472"/>
                <a:gd name="T68" fmla="*/ 282 w 557"/>
                <a:gd name="T69" fmla="*/ 151 h 472"/>
                <a:gd name="T70" fmla="*/ 316 w 557"/>
                <a:gd name="T71" fmla="*/ 107 h 472"/>
                <a:gd name="T72" fmla="*/ 306 w 557"/>
                <a:gd name="T73" fmla="*/ 95 h 472"/>
                <a:gd name="T74" fmla="*/ 292 w 557"/>
                <a:gd name="T75" fmla="*/ 0 h 472"/>
                <a:gd name="T76" fmla="*/ 0 w 557"/>
                <a:gd name="T77" fmla="*/ 3 h 472"/>
                <a:gd name="T78" fmla="*/ 0 w 557"/>
                <a:gd name="T79" fmla="*/ 3 h 472"/>
                <a:gd name="T80" fmla="*/ 0 w 557"/>
                <a:gd name="T81" fmla="*/ 3 h 4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7"/>
                <a:gd name="T124" fmla="*/ 0 h 472"/>
                <a:gd name="T125" fmla="*/ 557 w 557"/>
                <a:gd name="T126" fmla="*/ 472 h 4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7" h="472">
                  <a:moveTo>
                    <a:pt x="0" y="3"/>
                  </a:moveTo>
                  <a:lnTo>
                    <a:pt x="5" y="131"/>
                  </a:lnTo>
                  <a:lnTo>
                    <a:pt x="56" y="224"/>
                  </a:lnTo>
                  <a:lnTo>
                    <a:pt x="37" y="297"/>
                  </a:lnTo>
                  <a:lnTo>
                    <a:pt x="41" y="358"/>
                  </a:lnTo>
                  <a:lnTo>
                    <a:pt x="19" y="389"/>
                  </a:lnTo>
                  <a:lnTo>
                    <a:pt x="27" y="399"/>
                  </a:lnTo>
                  <a:lnTo>
                    <a:pt x="102" y="391"/>
                  </a:lnTo>
                  <a:lnTo>
                    <a:pt x="194" y="415"/>
                  </a:lnTo>
                  <a:lnTo>
                    <a:pt x="224" y="391"/>
                  </a:lnTo>
                  <a:lnTo>
                    <a:pt x="314" y="428"/>
                  </a:lnTo>
                  <a:lnTo>
                    <a:pt x="321" y="449"/>
                  </a:lnTo>
                  <a:lnTo>
                    <a:pt x="355" y="464"/>
                  </a:lnTo>
                  <a:lnTo>
                    <a:pt x="374" y="445"/>
                  </a:lnTo>
                  <a:lnTo>
                    <a:pt x="416" y="462"/>
                  </a:lnTo>
                  <a:lnTo>
                    <a:pt x="443" y="449"/>
                  </a:lnTo>
                  <a:lnTo>
                    <a:pt x="438" y="421"/>
                  </a:lnTo>
                  <a:lnTo>
                    <a:pt x="511" y="445"/>
                  </a:lnTo>
                  <a:lnTo>
                    <a:pt x="508" y="472"/>
                  </a:lnTo>
                  <a:lnTo>
                    <a:pt x="557" y="438"/>
                  </a:lnTo>
                  <a:lnTo>
                    <a:pt x="513" y="433"/>
                  </a:lnTo>
                  <a:lnTo>
                    <a:pt x="481" y="398"/>
                  </a:lnTo>
                  <a:lnTo>
                    <a:pt x="522" y="353"/>
                  </a:lnTo>
                  <a:lnTo>
                    <a:pt x="522" y="328"/>
                  </a:lnTo>
                  <a:lnTo>
                    <a:pt x="476" y="365"/>
                  </a:lnTo>
                  <a:lnTo>
                    <a:pt x="454" y="353"/>
                  </a:lnTo>
                  <a:lnTo>
                    <a:pt x="472" y="333"/>
                  </a:lnTo>
                  <a:lnTo>
                    <a:pt x="421" y="348"/>
                  </a:lnTo>
                  <a:lnTo>
                    <a:pt x="389" y="335"/>
                  </a:lnTo>
                  <a:lnTo>
                    <a:pt x="398" y="313"/>
                  </a:lnTo>
                  <a:lnTo>
                    <a:pt x="484" y="328"/>
                  </a:lnTo>
                  <a:lnTo>
                    <a:pt x="450" y="272"/>
                  </a:lnTo>
                  <a:lnTo>
                    <a:pt x="455" y="231"/>
                  </a:lnTo>
                  <a:lnTo>
                    <a:pt x="258" y="240"/>
                  </a:lnTo>
                  <a:lnTo>
                    <a:pt x="282" y="151"/>
                  </a:lnTo>
                  <a:lnTo>
                    <a:pt x="316" y="107"/>
                  </a:lnTo>
                  <a:lnTo>
                    <a:pt x="306" y="95"/>
                  </a:lnTo>
                  <a:lnTo>
                    <a:pt x="292" y="0"/>
                  </a:lnTo>
                  <a:lnTo>
                    <a:pt x="0" y="3"/>
                  </a:lnTo>
                  <a:close/>
                </a:path>
              </a:pathLst>
            </a:custGeom>
            <a:grpFill/>
            <a:ln w="12700">
              <a:solidFill>
                <a:schemeClr val="bg1"/>
              </a:solidFill>
              <a:round/>
              <a:headEnd/>
              <a:tailEnd/>
            </a:ln>
          </p:spPr>
          <p:txBody>
            <a:bodyPr/>
            <a:lstStyle/>
            <a:p>
              <a:pPr eaLnBrk="1" hangingPunct="1">
                <a:defRPr/>
              </a:pPr>
              <a:endParaRPr lang="en-US"/>
            </a:p>
          </p:txBody>
        </p:sp>
        <p:sp>
          <p:nvSpPr>
            <p:cNvPr id="30" name="Freeform 87">
              <a:extLst>
                <a:ext uri="{FF2B5EF4-FFF2-40B4-BE49-F238E27FC236}">
                  <a16:creationId xmlns:a16="http://schemas.microsoft.com/office/drawing/2014/main" id="{176B3E9B-1FF3-F3BB-2D83-4BE7BAFB7041}"/>
                </a:ext>
              </a:extLst>
            </p:cNvPr>
            <p:cNvSpPr>
              <a:spLocks/>
            </p:cNvSpPr>
            <p:nvPr/>
          </p:nvSpPr>
          <p:spPr bwMode="auto">
            <a:xfrm>
              <a:off x="6019800" y="2365375"/>
              <a:ext cx="746125" cy="373063"/>
            </a:xfrm>
            <a:custGeom>
              <a:avLst/>
              <a:gdLst>
                <a:gd name="T0" fmla="*/ 200 w 555"/>
                <a:gd name="T1" fmla="*/ 182 h 277"/>
                <a:gd name="T2" fmla="*/ 207 w 555"/>
                <a:gd name="T3" fmla="*/ 199 h 277"/>
                <a:gd name="T4" fmla="*/ 226 w 555"/>
                <a:gd name="T5" fmla="*/ 204 h 277"/>
                <a:gd name="T6" fmla="*/ 253 w 555"/>
                <a:gd name="T7" fmla="*/ 277 h 277"/>
                <a:gd name="T8" fmla="*/ 302 w 555"/>
                <a:gd name="T9" fmla="*/ 177 h 277"/>
                <a:gd name="T10" fmla="*/ 328 w 555"/>
                <a:gd name="T11" fmla="*/ 181 h 277"/>
                <a:gd name="T12" fmla="*/ 360 w 555"/>
                <a:gd name="T13" fmla="*/ 165 h 277"/>
                <a:gd name="T14" fmla="*/ 413 w 555"/>
                <a:gd name="T15" fmla="*/ 165 h 277"/>
                <a:gd name="T16" fmla="*/ 431 w 555"/>
                <a:gd name="T17" fmla="*/ 141 h 277"/>
                <a:gd name="T18" fmla="*/ 535 w 555"/>
                <a:gd name="T19" fmla="*/ 145 h 277"/>
                <a:gd name="T20" fmla="*/ 555 w 555"/>
                <a:gd name="T21" fmla="*/ 130 h 277"/>
                <a:gd name="T22" fmla="*/ 521 w 555"/>
                <a:gd name="T23" fmla="*/ 91 h 277"/>
                <a:gd name="T24" fmla="*/ 458 w 555"/>
                <a:gd name="T25" fmla="*/ 92 h 277"/>
                <a:gd name="T26" fmla="*/ 407 w 555"/>
                <a:gd name="T27" fmla="*/ 85 h 277"/>
                <a:gd name="T28" fmla="*/ 343 w 555"/>
                <a:gd name="T29" fmla="*/ 85 h 277"/>
                <a:gd name="T30" fmla="*/ 321 w 555"/>
                <a:gd name="T31" fmla="*/ 118 h 277"/>
                <a:gd name="T32" fmla="*/ 289 w 555"/>
                <a:gd name="T33" fmla="*/ 99 h 277"/>
                <a:gd name="T34" fmla="*/ 255 w 555"/>
                <a:gd name="T35" fmla="*/ 102 h 277"/>
                <a:gd name="T36" fmla="*/ 243 w 555"/>
                <a:gd name="T37" fmla="*/ 68 h 277"/>
                <a:gd name="T38" fmla="*/ 170 w 555"/>
                <a:gd name="T39" fmla="*/ 63 h 277"/>
                <a:gd name="T40" fmla="*/ 161 w 555"/>
                <a:gd name="T41" fmla="*/ 51 h 277"/>
                <a:gd name="T42" fmla="*/ 193 w 555"/>
                <a:gd name="T43" fmla="*/ 16 h 277"/>
                <a:gd name="T44" fmla="*/ 221 w 555"/>
                <a:gd name="T45" fmla="*/ 14 h 277"/>
                <a:gd name="T46" fmla="*/ 193 w 555"/>
                <a:gd name="T47" fmla="*/ 0 h 277"/>
                <a:gd name="T48" fmla="*/ 153 w 555"/>
                <a:gd name="T49" fmla="*/ 11 h 277"/>
                <a:gd name="T50" fmla="*/ 85 w 555"/>
                <a:gd name="T51" fmla="*/ 79 h 277"/>
                <a:gd name="T52" fmla="*/ 51 w 555"/>
                <a:gd name="T53" fmla="*/ 85 h 277"/>
                <a:gd name="T54" fmla="*/ 0 w 555"/>
                <a:gd name="T55" fmla="*/ 119 h 277"/>
                <a:gd name="T56" fmla="*/ 200 w 555"/>
                <a:gd name="T57" fmla="*/ 182 h 277"/>
                <a:gd name="T58" fmla="*/ 200 w 555"/>
                <a:gd name="T59" fmla="*/ 182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5"/>
                <a:gd name="T91" fmla="*/ 0 h 277"/>
                <a:gd name="T92" fmla="*/ 555 w 555"/>
                <a:gd name="T93" fmla="*/ 277 h 2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5" h="277">
                  <a:moveTo>
                    <a:pt x="200" y="182"/>
                  </a:moveTo>
                  <a:lnTo>
                    <a:pt x="207" y="199"/>
                  </a:lnTo>
                  <a:lnTo>
                    <a:pt x="226" y="204"/>
                  </a:lnTo>
                  <a:lnTo>
                    <a:pt x="253" y="277"/>
                  </a:lnTo>
                  <a:lnTo>
                    <a:pt x="302" y="177"/>
                  </a:lnTo>
                  <a:lnTo>
                    <a:pt x="328" y="181"/>
                  </a:lnTo>
                  <a:lnTo>
                    <a:pt x="360" y="165"/>
                  </a:lnTo>
                  <a:lnTo>
                    <a:pt x="413" y="165"/>
                  </a:lnTo>
                  <a:lnTo>
                    <a:pt x="431" y="141"/>
                  </a:lnTo>
                  <a:lnTo>
                    <a:pt x="535" y="145"/>
                  </a:lnTo>
                  <a:lnTo>
                    <a:pt x="555" y="130"/>
                  </a:lnTo>
                  <a:lnTo>
                    <a:pt x="521" y="91"/>
                  </a:lnTo>
                  <a:lnTo>
                    <a:pt x="458" y="92"/>
                  </a:lnTo>
                  <a:lnTo>
                    <a:pt x="407" y="85"/>
                  </a:lnTo>
                  <a:lnTo>
                    <a:pt x="343" y="85"/>
                  </a:lnTo>
                  <a:lnTo>
                    <a:pt x="321" y="118"/>
                  </a:lnTo>
                  <a:lnTo>
                    <a:pt x="289" y="99"/>
                  </a:lnTo>
                  <a:lnTo>
                    <a:pt x="255" y="102"/>
                  </a:lnTo>
                  <a:lnTo>
                    <a:pt x="243" y="68"/>
                  </a:lnTo>
                  <a:lnTo>
                    <a:pt x="170" y="63"/>
                  </a:lnTo>
                  <a:lnTo>
                    <a:pt x="161" y="51"/>
                  </a:lnTo>
                  <a:lnTo>
                    <a:pt x="193" y="16"/>
                  </a:lnTo>
                  <a:lnTo>
                    <a:pt x="221" y="14"/>
                  </a:lnTo>
                  <a:lnTo>
                    <a:pt x="193" y="0"/>
                  </a:lnTo>
                  <a:lnTo>
                    <a:pt x="153" y="11"/>
                  </a:lnTo>
                  <a:lnTo>
                    <a:pt x="85" y="79"/>
                  </a:lnTo>
                  <a:lnTo>
                    <a:pt x="51" y="85"/>
                  </a:lnTo>
                  <a:lnTo>
                    <a:pt x="0" y="119"/>
                  </a:lnTo>
                  <a:lnTo>
                    <a:pt x="200" y="182"/>
                  </a:lnTo>
                  <a:close/>
                </a:path>
              </a:pathLst>
            </a:custGeom>
            <a:grpFill/>
            <a:ln w="12700">
              <a:solidFill>
                <a:schemeClr val="bg1"/>
              </a:solidFill>
              <a:round/>
              <a:headEnd/>
              <a:tailEnd/>
            </a:ln>
          </p:spPr>
          <p:txBody>
            <a:bodyPr/>
            <a:lstStyle/>
            <a:p>
              <a:pPr eaLnBrk="1" hangingPunct="1">
                <a:defRPr/>
              </a:pPr>
              <a:endParaRPr lang="en-US"/>
            </a:p>
          </p:txBody>
        </p:sp>
        <p:sp>
          <p:nvSpPr>
            <p:cNvPr id="31" name="Freeform 88">
              <a:extLst>
                <a:ext uri="{FF2B5EF4-FFF2-40B4-BE49-F238E27FC236}">
                  <a16:creationId xmlns:a16="http://schemas.microsoft.com/office/drawing/2014/main" id="{E87C3DC1-BD28-A1A5-E43B-8CCB008DE575}"/>
                </a:ext>
              </a:extLst>
            </p:cNvPr>
            <p:cNvSpPr>
              <a:spLocks/>
            </p:cNvSpPr>
            <p:nvPr/>
          </p:nvSpPr>
          <p:spPr bwMode="auto">
            <a:xfrm>
              <a:off x="6500813" y="2597150"/>
              <a:ext cx="508000" cy="673100"/>
            </a:xfrm>
            <a:custGeom>
              <a:avLst/>
              <a:gdLst>
                <a:gd name="T0" fmla="*/ 43 w 377"/>
                <a:gd name="T1" fmla="*/ 415 h 500"/>
                <a:gd name="T2" fmla="*/ 38 w 377"/>
                <a:gd name="T3" fmla="*/ 331 h 500"/>
                <a:gd name="T4" fmla="*/ 5 w 377"/>
                <a:gd name="T5" fmla="*/ 270 h 500"/>
                <a:gd name="T6" fmla="*/ 19 w 377"/>
                <a:gd name="T7" fmla="*/ 143 h 500"/>
                <a:gd name="T8" fmla="*/ 73 w 377"/>
                <a:gd name="T9" fmla="*/ 77 h 500"/>
                <a:gd name="T10" fmla="*/ 70 w 377"/>
                <a:gd name="T11" fmla="*/ 126 h 500"/>
                <a:gd name="T12" fmla="*/ 87 w 377"/>
                <a:gd name="T13" fmla="*/ 116 h 500"/>
                <a:gd name="T14" fmla="*/ 87 w 377"/>
                <a:gd name="T15" fmla="*/ 75 h 500"/>
                <a:gd name="T16" fmla="*/ 107 w 377"/>
                <a:gd name="T17" fmla="*/ 51 h 500"/>
                <a:gd name="T18" fmla="*/ 114 w 377"/>
                <a:gd name="T19" fmla="*/ 7 h 500"/>
                <a:gd name="T20" fmla="*/ 133 w 377"/>
                <a:gd name="T21" fmla="*/ 0 h 500"/>
                <a:gd name="T22" fmla="*/ 247 w 377"/>
                <a:gd name="T23" fmla="*/ 39 h 500"/>
                <a:gd name="T24" fmla="*/ 257 w 377"/>
                <a:gd name="T25" fmla="*/ 71 h 500"/>
                <a:gd name="T26" fmla="*/ 272 w 377"/>
                <a:gd name="T27" fmla="*/ 102 h 500"/>
                <a:gd name="T28" fmla="*/ 275 w 377"/>
                <a:gd name="T29" fmla="*/ 156 h 500"/>
                <a:gd name="T30" fmla="*/ 236 w 377"/>
                <a:gd name="T31" fmla="*/ 204 h 500"/>
                <a:gd name="T32" fmla="*/ 235 w 377"/>
                <a:gd name="T33" fmla="*/ 240 h 500"/>
                <a:gd name="T34" fmla="*/ 257 w 377"/>
                <a:gd name="T35" fmla="*/ 251 h 500"/>
                <a:gd name="T36" fmla="*/ 287 w 377"/>
                <a:gd name="T37" fmla="*/ 202 h 500"/>
                <a:gd name="T38" fmla="*/ 318 w 377"/>
                <a:gd name="T39" fmla="*/ 185 h 500"/>
                <a:gd name="T40" fmla="*/ 338 w 377"/>
                <a:gd name="T41" fmla="*/ 195 h 500"/>
                <a:gd name="T42" fmla="*/ 377 w 377"/>
                <a:gd name="T43" fmla="*/ 306 h 500"/>
                <a:gd name="T44" fmla="*/ 350 w 377"/>
                <a:gd name="T45" fmla="*/ 353 h 500"/>
                <a:gd name="T46" fmla="*/ 343 w 377"/>
                <a:gd name="T47" fmla="*/ 387 h 500"/>
                <a:gd name="T48" fmla="*/ 328 w 377"/>
                <a:gd name="T49" fmla="*/ 398 h 500"/>
                <a:gd name="T50" fmla="*/ 328 w 377"/>
                <a:gd name="T51" fmla="*/ 428 h 500"/>
                <a:gd name="T52" fmla="*/ 308 w 377"/>
                <a:gd name="T53" fmla="*/ 469 h 500"/>
                <a:gd name="T54" fmla="*/ 184 w 377"/>
                <a:gd name="T55" fmla="*/ 486 h 500"/>
                <a:gd name="T56" fmla="*/ 180 w 377"/>
                <a:gd name="T57" fmla="*/ 479 h 500"/>
                <a:gd name="T58" fmla="*/ 0 w 377"/>
                <a:gd name="T59" fmla="*/ 500 h 500"/>
                <a:gd name="T60" fmla="*/ 43 w 377"/>
                <a:gd name="T61" fmla="*/ 415 h 500"/>
                <a:gd name="T62" fmla="*/ 43 w 377"/>
                <a:gd name="T63" fmla="*/ 415 h 5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7"/>
                <a:gd name="T97" fmla="*/ 0 h 500"/>
                <a:gd name="T98" fmla="*/ 377 w 377"/>
                <a:gd name="T99" fmla="*/ 500 h 5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7" h="500">
                  <a:moveTo>
                    <a:pt x="43" y="415"/>
                  </a:moveTo>
                  <a:lnTo>
                    <a:pt x="38" y="331"/>
                  </a:lnTo>
                  <a:lnTo>
                    <a:pt x="5" y="270"/>
                  </a:lnTo>
                  <a:lnTo>
                    <a:pt x="19" y="143"/>
                  </a:lnTo>
                  <a:lnTo>
                    <a:pt x="73" y="77"/>
                  </a:lnTo>
                  <a:lnTo>
                    <a:pt x="70" y="126"/>
                  </a:lnTo>
                  <a:lnTo>
                    <a:pt x="87" y="116"/>
                  </a:lnTo>
                  <a:lnTo>
                    <a:pt x="87" y="75"/>
                  </a:lnTo>
                  <a:lnTo>
                    <a:pt x="107" y="51"/>
                  </a:lnTo>
                  <a:lnTo>
                    <a:pt x="114" y="7"/>
                  </a:lnTo>
                  <a:lnTo>
                    <a:pt x="133" y="0"/>
                  </a:lnTo>
                  <a:lnTo>
                    <a:pt x="247" y="39"/>
                  </a:lnTo>
                  <a:lnTo>
                    <a:pt x="257" y="71"/>
                  </a:lnTo>
                  <a:lnTo>
                    <a:pt x="272" y="102"/>
                  </a:lnTo>
                  <a:lnTo>
                    <a:pt x="275" y="156"/>
                  </a:lnTo>
                  <a:lnTo>
                    <a:pt x="236" y="204"/>
                  </a:lnTo>
                  <a:lnTo>
                    <a:pt x="235" y="240"/>
                  </a:lnTo>
                  <a:lnTo>
                    <a:pt x="257" y="251"/>
                  </a:lnTo>
                  <a:lnTo>
                    <a:pt x="287" y="202"/>
                  </a:lnTo>
                  <a:lnTo>
                    <a:pt x="318" y="185"/>
                  </a:lnTo>
                  <a:lnTo>
                    <a:pt x="338" y="195"/>
                  </a:lnTo>
                  <a:lnTo>
                    <a:pt x="377" y="306"/>
                  </a:lnTo>
                  <a:lnTo>
                    <a:pt x="350" y="353"/>
                  </a:lnTo>
                  <a:lnTo>
                    <a:pt x="343" y="387"/>
                  </a:lnTo>
                  <a:lnTo>
                    <a:pt x="328" y="398"/>
                  </a:lnTo>
                  <a:lnTo>
                    <a:pt x="328" y="428"/>
                  </a:lnTo>
                  <a:lnTo>
                    <a:pt x="308" y="469"/>
                  </a:lnTo>
                  <a:lnTo>
                    <a:pt x="184" y="486"/>
                  </a:lnTo>
                  <a:lnTo>
                    <a:pt x="180" y="479"/>
                  </a:lnTo>
                  <a:lnTo>
                    <a:pt x="0" y="500"/>
                  </a:lnTo>
                  <a:lnTo>
                    <a:pt x="43" y="415"/>
                  </a:lnTo>
                  <a:close/>
                </a:path>
              </a:pathLst>
            </a:custGeom>
            <a:grpFill/>
            <a:ln w="12700">
              <a:solidFill>
                <a:schemeClr val="bg1"/>
              </a:solidFill>
              <a:round/>
              <a:headEnd/>
              <a:tailEnd/>
            </a:ln>
          </p:spPr>
          <p:txBody>
            <a:bodyPr/>
            <a:lstStyle/>
            <a:p>
              <a:pPr eaLnBrk="1" hangingPunct="1">
                <a:defRPr/>
              </a:pPr>
              <a:endParaRPr lang="en-US"/>
            </a:p>
          </p:txBody>
        </p:sp>
        <p:sp>
          <p:nvSpPr>
            <p:cNvPr id="32" name="Freeform 89">
              <a:extLst>
                <a:ext uri="{FF2B5EF4-FFF2-40B4-BE49-F238E27FC236}">
                  <a16:creationId xmlns:a16="http://schemas.microsoft.com/office/drawing/2014/main" id="{FEE82E21-AFA4-4DA4-487A-D10A98446C3C}"/>
                </a:ext>
              </a:extLst>
            </p:cNvPr>
            <p:cNvSpPr>
              <a:spLocks/>
            </p:cNvSpPr>
            <p:nvPr/>
          </p:nvSpPr>
          <p:spPr bwMode="auto">
            <a:xfrm>
              <a:off x="5737225" y="2468563"/>
              <a:ext cx="695325" cy="711200"/>
            </a:xfrm>
            <a:custGeom>
              <a:avLst/>
              <a:gdLst>
                <a:gd name="T0" fmla="*/ 13 w 516"/>
                <a:gd name="T1" fmla="*/ 202 h 528"/>
                <a:gd name="T2" fmla="*/ 12 w 516"/>
                <a:gd name="T3" fmla="*/ 265 h 528"/>
                <a:gd name="T4" fmla="*/ 75 w 516"/>
                <a:gd name="T5" fmla="*/ 304 h 528"/>
                <a:gd name="T6" fmla="*/ 98 w 516"/>
                <a:gd name="T7" fmla="*/ 331 h 528"/>
                <a:gd name="T8" fmla="*/ 149 w 516"/>
                <a:gd name="T9" fmla="*/ 369 h 528"/>
                <a:gd name="T10" fmla="*/ 156 w 516"/>
                <a:gd name="T11" fmla="*/ 413 h 528"/>
                <a:gd name="T12" fmla="*/ 166 w 516"/>
                <a:gd name="T13" fmla="*/ 472 h 528"/>
                <a:gd name="T14" fmla="*/ 214 w 516"/>
                <a:gd name="T15" fmla="*/ 528 h 528"/>
                <a:gd name="T16" fmla="*/ 470 w 516"/>
                <a:gd name="T17" fmla="*/ 513 h 528"/>
                <a:gd name="T18" fmla="*/ 457 w 516"/>
                <a:gd name="T19" fmla="*/ 431 h 528"/>
                <a:gd name="T20" fmla="*/ 479 w 516"/>
                <a:gd name="T21" fmla="*/ 307 h 528"/>
                <a:gd name="T22" fmla="*/ 479 w 516"/>
                <a:gd name="T23" fmla="*/ 273 h 528"/>
                <a:gd name="T24" fmla="*/ 516 w 516"/>
                <a:gd name="T25" fmla="*/ 177 h 528"/>
                <a:gd name="T26" fmla="*/ 506 w 516"/>
                <a:gd name="T27" fmla="*/ 173 h 528"/>
                <a:gd name="T28" fmla="*/ 482 w 516"/>
                <a:gd name="T29" fmla="*/ 229 h 528"/>
                <a:gd name="T30" fmla="*/ 462 w 516"/>
                <a:gd name="T31" fmla="*/ 233 h 528"/>
                <a:gd name="T32" fmla="*/ 453 w 516"/>
                <a:gd name="T33" fmla="*/ 256 h 528"/>
                <a:gd name="T34" fmla="*/ 431 w 516"/>
                <a:gd name="T35" fmla="*/ 272 h 528"/>
                <a:gd name="T36" fmla="*/ 447 w 516"/>
                <a:gd name="T37" fmla="*/ 221 h 528"/>
                <a:gd name="T38" fmla="*/ 462 w 516"/>
                <a:gd name="T39" fmla="*/ 200 h 528"/>
                <a:gd name="T40" fmla="*/ 435 w 516"/>
                <a:gd name="T41" fmla="*/ 127 h 528"/>
                <a:gd name="T42" fmla="*/ 416 w 516"/>
                <a:gd name="T43" fmla="*/ 122 h 528"/>
                <a:gd name="T44" fmla="*/ 409 w 516"/>
                <a:gd name="T45" fmla="*/ 105 h 528"/>
                <a:gd name="T46" fmla="*/ 209 w 516"/>
                <a:gd name="T47" fmla="*/ 42 h 528"/>
                <a:gd name="T48" fmla="*/ 183 w 516"/>
                <a:gd name="T49" fmla="*/ 31 h 528"/>
                <a:gd name="T50" fmla="*/ 170 w 516"/>
                <a:gd name="T51" fmla="*/ 42 h 528"/>
                <a:gd name="T52" fmla="*/ 165 w 516"/>
                <a:gd name="T53" fmla="*/ 39 h 528"/>
                <a:gd name="T54" fmla="*/ 171 w 516"/>
                <a:gd name="T55" fmla="*/ 17 h 528"/>
                <a:gd name="T56" fmla="*/ 176 w 516"/>
                <a:gd name="T57" fmla="*/ 3 h 528"/>
                <a:gd name="T58" fmla="*/ 170 w 516"/>
                <a:gd name="T59" fmla="*/ 0 h 528"/>
                <a:gd name="T60" fmla="*/ 88 w 516"/>
                <a:gd name="T61" fmla="*/ 34 h 528"/>
                <a:gd name="T62" fmla="*/ 80 w 516"/>
                <a:gd name="T63" fmla="*/ 36 h 528"/>
                <a:gd name="T64" fmla="*/ 63 w 516"/>
                <a:gd name="T65" fmla="*/ 27 h 528"/>
                <a:gd name="T66" fmla="*/ 47 w 516"/>
                <a:gd name="T67" fmla="*/ 37 h 528"/>
                <a:gd name="T68" fmla="*/ 51 w 516"/>
                <a:gd name="T69" fmla="*/ 98 h 528"/>
                <a:gd name="T70" fmla="*/ 0 w 516"/>
                <a:gd name="T71" fmla="*/ 160 h 528"/>
                <a:gd name="T72" fmla="*/ 13 w 516"/>
                <a:gd name="T73" fmla="*/ 202 h 528"/>
                <a:gd name="T74" fmla="*/ 13 w 516"/>
                <a:gd name="T75" fmla="*/ 202 h 5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6"/>
                <a:gd name="T115" fmla="*/ 0 h 528"/>
                <a:gd name="T116" fmla="*/ 516 w 516"/>
                <a:gd name="T117" fmla="*/ 528 h 5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6" h="528">
                  <a:moveTo>
                    <a:pt x="13" y="202"/>
                  </a:moveTo>
                  <a:lnTo>
                    <a:pt x="12" y="265"/>
                  </a:lnTo>
                  <a:lnTo>
                    <a:pt x="75" y="304"/>
                  </a:lnTo>
                  <a:lnTo>
                    <a:pt x="98" y="331"/>
                  </a:lnTo>
                  <a:lnTo>
                    <a:pt x="149" y="369"/>
                  </a:lnTo>
                  <a:lnTo>
                    <a:pt x="156" y="413"/>
                  </a:lnTo>
                  <a:lnTo>
                    <a:pt x="166" y="472"/>
                  </a:lnTo>
                  <a:lnTo>
                    <a:pt x="214" y="528"/>
                  </a:lnTo>
                  <a:lnTo>
                    <a:pt x="470" y="513"/>
                  </a:lnTo>
                  <a:lnTo>
                    <a:pt x="457" y="431"/>
                  </a:lnTo>
                  <a:lnTo>
                    <a:pt x="479" y="307"/>
                  </a:lnTo>
                  <a:lnTo>
                    <a:pt x="479" y="273"/>
                  </a:lnTo>
                  <a:lnTo>
                    <a:pt x="516" y="177"/>
                  </a:lnTo>
                  <a:lnTo>
                    <a:pt x="506" y="173"/>
                  </a:lnTo>
                  <a:lnTo>
                    <a:pt x="482" y="229"/>
                  </a:lnTo>
                  <a:lnTo>
                    <a:pt x="462" y="233"/>
                  </a:lnTo>
                  <a:lnTo>
                    <a:pt x="453" y="256"/>
                  </a:lnTo>
                  <a:lnTo>
                    <a:pt x="431" y="272"/>
                  </a:lnTo>
                  <a:lnTo>
                    <a:pt x="447" y="221"/>
                  </a:lnTo>
                  <a:lnTo>
                    <a:pt x="462" y="200"/>
                  </a:lnTo>
                  <a:lnTo>
                    <a:pt x="435" y="127"/>
                  </a:lnTo>
                  <a:lnTo>
                    <a:pt x="416" y="122"/>
                  </a:lnTo>
                  <a:lnTo>
                    <a:pt x="409" y="105"/>
                  </a:lnTo>
                  <a:lnTo>
                    <a:pt x="209" y="42"/>
                  </a:lnTo>
                  <a:lnTo>
                    <a:pt x="183" y="31"/>
                  </a:lnTo>
                  <a:lnTo>
                    <a:pt x="170" y="42"/>
                  </a:lnTo>
                  <a:lnTo>
                    <a:pt x="165" y="39"/>
                  </a:lnTo>
                  <a:lnTo>
                    <a:pt x="171" y="17"/>
                  </a:lnTo>
                  <a:lnTo>
                    <a:pt x="176" y="3"/>
                  </a:lnTo>
                  <a:lnTo>
                    <a:pt x="170" y="0"/>
                  </a:lnTo>
                  <a:lnTo>
                    <a:pt x="88" y="34"/>
                  </a:lnTo>
                  <a:lnTo>
                    <a:pt x="80" y="36"/>
                  </a:lnTo>
                  <a:lnTo>
                    <a:pt x="63" y="27"/>
                  </a:lnTo>
                  <a:lnTo>
                    <a:pt x="47" y="37"/>
                  </a:lnTo>
                  <a:lnTo>
                    <a:pt x="51" y="98"/>
                  </a:lnTo>
                  <a:lnTo>
                    <a:pt x="0" y="160"/>
                  </a:lnTo>
                  <a:lnTo>
                    <a:pt x="13" y="202"/>
                  </a:lnTo>
                  <a:close/>
                </a:path>
              </a:pathLst>
            </a:custGeom>
            <a:grpFill/>
            <a:ln w="12700">
              <a:solidFill>
                <a:schemeClr val="bg1"/>
              </a:solidFill>
              <a:round/>
              <a:headEnd/>
              <a:tailEnd/>
            </a:ln>
          </p:spPr>
          <p:txBody>
            <a:bodyPr/>
            <a:lstStyle/>
            <a:p>
              <a:pPr eaLnBrk="1" hangingPunct="1">
                <a:defRPr/>
              </a:pPr>
              <a:endParaRPr lang="en-US"/>
            </a:p>
          </p:txBody>
        </p:sp>
        <p:sp>
          <p:nvSpPr>
            <p:cNvPr id="33" name="Freeform 90">
              <a:extLst>
                <a:ext uri="{FF2B5EF4-FFF2-40B4-BE49-F238E27FC236}">
                  <a16:creationId xmlns:a16="http://schemas.microsoft.com/office/drawing/2014/main" id="{F37A4F8D-4502-A497-B8C6-693AB2FBC979}"/>
                </a:ext>
              </a:extLst>
            </p:cNvPr>
            <p:cNvSpPr>
              <a:spLocks/>
            </p:cNvSpPr>
            <p:nvPr/>
          </p:nvSpPr>
          <p:spPr bwMode="auto">
            <a:xfrm>
              <a:off x="5938838" y="3159125"/>
              <a:ext cx="515937" cy="906463"/>
            </a:xfrm>
            <a:custGeom>
              <a:avLst/>
              <a:gdLst>
                <a:gd name="T0" fmla="*/ 7 w 384"/>
                <a:gd name="T1" fmla="*/ 275 h 673"/>
                <a:gd name="T2" fmla="*/ 46 w 384"/>
                <a:gd name="T3" fmla="*/ 190 h 673"/>
                <a:gd name="T4" fmla="*/ 34 w 384"/>
                <a:gd name="T5" fmla="*/ 158 h 673"/>
                <a:gd name="T6" fmla="*/ 101 w 384"/>
                <a:gd name="T7" fmla="*/ 107 h 673"/>
                <a:gd name="T8" fmla="*/ 112 w 384"/>
                <a:gd name="T9" fmla="*/ 70 h 673"/>
                <a:gd name="T10" fmla="*/ 65 w 384"/>
                <a:gd name="T11" fmla="*/ 15 h 673"/>
                <a:gd name="T12" fmla="*/ 321 w 384"/>
                <a:gd name="T13" fmla="*/ 0 h 673"/>
                <a:gd name="T14" fmla="*/ 328 w 384"/>
                <a:gd name="T15" fmla="*/ 39 h 673"/>
                <a:gd name="T16" fmla="*/ 354 w 384"/>
                <a:gd name="T17" fmla="*/ 90 h 673"/>
                <a:gd name="T18" fmla="*/ 376 w 384"/>
                <a:gd name="T19" fmla="*/ 347 h 673"/>
                <a:gd name="T20" fmla="*/ 371 w 384"/>
                <a:gd name="T21" fmla="*/ 399 h 673"/>
                <a:gd name="T22" fmla="*/ 384 w 384"/>
                <a:gd name="T23" fmla="*/ 430 h 673"/>
                <a:gd name="T24" fmla="*/ 369 w 384"/>
                <a:gd name="T25" fmla="*/ 488 h 673"/>
                <a:gd name="T26" fmla="*/ 349 w 384"/>
                <a:gd name="T27" fmla="*/ 513 h 673"/>
                <a:gd name="T28" fmla="*/ 338 w 384"/>
                <a:gd name="T29" fmla="*/ 556 h 673"/>
                <a:gd name="T30" fmla="*/ 350 w 384"/>
                <a:gd name="T31" fmla="*/ 569 h 673"/>
                <a:gd name="T32" fmla="*/ 340 w 384"/>
                <a:gd name="T33" fmla="*/ 593 h 673"/>
                <a:gd name="T34" fmla="*/ 345 w 384"/>
                <a:gd name="T35" fmla="*/ 601 h 673"/>
                <a:gd name="T36" fmla="*/ 315 w 384"/>
                <a:gd name="T37" fmla="*/ 613 h 673"/>
                <a:gd name="T38" fmla="*/ 308 w 384"/>
                <a:gd name="T39" fmla="*/ 656 h 673"/>
                <a:gd name="T40" fmla="*/ 264 w 384"/>
                <a:gd name="T41" fmla="*/ 642 h 673"/>
                <a:gd name="T42" fmla="*/ 242 w 384"/>
                <a:gd name="T43" fmla="*/ 673 h 673"/>
                <a:gd name="T44" fmla="*/ 228 w 384"/>
                <a:gd name="T45" fmla="*/ 669 h 673"/>
                <a:gd name="T46" fmla="*/ 213 w 384"/>
                <a:gd name="T47" fmla="*/ 642 h 673"/>
                <a:gd name="T48" fmla="*/ 189 w 384"/>
                <a:gd name="T49" fmla="*/ 576 h 673"/>
                <a:gd name="T50" fmla="*/ 131 w 384"/>
                <a:gd name="T51" fmla="*/ 542 h 673"/>
                <a:gd name="T52" fmla="*/ 119 w 384"/>
                <a:gd name="T53" fmla="*/ 508 h 673"/>
                <a:gd name="T54" fmla="*/ 138 w 384"/>
                <a:gd name="T55" fmla="*/ 455 h 673"/>
                <a:gd name="T56" fmla="*/ 123 w 384"/>
                <a:gd name="T57" fmla="*/ 445 h 673"/>
                <a:gd name="T58" fmla="*/ 85 w 384"/>
                <a:gd name="T59" fmla="*/ 445 h 673"/>
                <a:gd name="T60" fmla="*/ 77 w 384"/>
                <a:gd name="T61" fmla="*/ 413 h 673"/>
                <a:gd name="T62" fmla="*/ 16 w 384"/>
                <a:gd name="T63" fmla="*/ 348 h 673"/>
                <a:gd name="T64" fmla="*/ 0 w 384"/>
                <a:gd name="T65" fmla="*/ 296 h 673"/>
                <a:gd name="T66" fmla="*/ 7 w 384"/>
                <a:gd name="T67" fmla="*/ 275 h 673"/>
                <a:gd name="T68" fmla="*/ 7 w 384"/>
                <a:gd name="T69" fmla="*/ 275 h 6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4"/>
                <a:gd name="T106" fmla="*/ 0 h 673"/>
                <a:gd name="T107" fmla="*/ 384 w 384"/>
                <a:gd name="T108" fmla="*/ 673 h 6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4" h="673">
                  <a:moveTo>
                    <a:pt x="7" y="275"/>
                  </a:moveTo>
                  <a:lnTo>
                    <a:pt x="46" y="190"/>
                  </a:lnTo>
                  <a:lnTo>
                    <a:pt x="34" y="158"/>
                  </a:lnTo>
                  <a:lnTo>
                    <a:pt x="101" y="107"/>
                  </a:lnTo>
                  <a:lnTo>
                    <a:pt x="112" y="70"/>
                  </a:lnTo>
                  <a:lnTo>
                    <a:pt x="65" y="15"/>
                  </a:lnTo>
                  <a:lnTo>
                    <a:pt x="321" y="0"/>
                  </a:lnTo>
                  <a:lnTo>
                    <a:pt x="328" y="39"/>
                  </a:lnTo>
                  <a:lnTo>
                    <a:pt x="354" y="90"/>
                  </a:lnTo>
                  <a:lnTo>
                    <a:pt x="376" y="347"/>
                  </a:lnTo>
                  <a:lnTo>
                    <a:pt x="371" y="399"/>
                  </a:lnTo>
                  <a:lnTo>
                    <a:pt x="384" y="430"/>
                  </a:lnTo>
                  <a:lnTo>
                    <a:pt x="369" y="488"/>
                  </a:lnTo>
                  <a:lnTo>
                    <a:pt x="349" y="513"/>
                  </a:lnTo>
                  <a:lnTo>
                    <a:pt x="338" y="556"/>
                  </a:lnTo>
                  <a:lnTo>
                    <a:pt x="350" y="569"/>
                  </a:lnTo>
                  <a:lnTo>
                    <a:pt x="340" y="593"/>
                  </a:lnTo>
                  <a:lnTo>
                    <a:pt x="345" y="601"/>
                  </a:lnTo>
                  <a:lnTo>
                    <a:pt x="315" y="613"/>
                  </a:lnTo>
                  <a:lnTo>
                    <a:pt x="308" y="656"/>
                  </a:lnTo>
                  <a:lnTo>
                    <a:pt x="264" y="642"/>
                  </a:lnTo>
                  <a:lnTo>
                    <a:pt x="242" y="673"/>
                  </a:lnTo>
                  <a:lnTo>
                    <a:pt x="228" y="669"/>
                  </a:lnTo>
                  <a:lnTo>
                    <a:pt x="213" y="642"/>
                  </a:lnTo>
                  <a:lnTo>
                    <a:pt x="189" y="576"/>
                  </a:lnTo>
                  <a:lnTo>
                    <a:pt x="131" y="542"/>
                  </a:lnTo>
                  <a:lnTo>
                    <a:pt x="119" y="508"/>
                  </a:lnTo>
                  <a:lnTo>
                    <a:pt x="138" y="455"/>
                  </a:lnTo>
                  <a:lnTo>
                    <a:pt x="123" y="445"/>
                  </a:lnTo>
                  <a:lnTo>
                    <a:pt x="85" y="445"/>
                  </a:lnTo>
                  <a:lnTo>
                    <a:pt x="77" y="413"/>
                  </a:lnTo>
                  <a:lnTo>
                    <a:pt x="16" y="348"/>
                  </a:lnTo>
                  <a:lnTo>
                    <a:pt x="0" y="296"/>
                  </a:lnTo>
                  <a:lnTo>
                    <a:pt x="7" y="275"/>
                  </a:lnTo>
                  <a:close/>
                </a:path>
              </a:pathLst>
            </a:custGeom>
            <a:grpFill/>
            <a:ln w="12700">
              <a:solidFill>
                <a:schemeClr val="bg1"/>
              </a:solidFill>
              <a:round/>
              <a:headEnd/>
              <a:tailEnd/>
            </a:ln>
          </p:spPr>
          <p:txBody>
            <a:bodyPr/>
            <a:lstStyle/>
            <a:p>
              <a:pPr eaLnBrk="1" hangingPunct="1">
                <a:defRPr/>
              </a:pPr>
              <a:endParaRPr lang="en-US"/>
            </a:p>
          </p:txBody>
        </p:sp>
        <p:sp>
          <p:nvSpPr>
            <p:cNvPr id="34" name="Freeform 91">
              <a:extLst>
                <a:ext uri="{FF2B5EF4-FFF2-40B4-BE49-F238E27FC236}">
                  <a16:creationId xmlns:a16="http://schemas.microsoft.com/office/drawing/2014/main" id="{E586F276-9286-BCD6-8C89-FB88B6B5EF07}"/>
                </a:ext>
              </a:extLst>
            </p:cNvPr>
            <p:cNvSpPr>
              <a:spLocks/>
            </p:cNvSpPr>
            <p:nvPr/>
          </p:nvSpPr>
          <p:spPr bwMode="auto">
            <a:xfrm>
              <a:off x="6392863" y="3241675"/>
              <a:ext cx="407987" cy="681038"/>
            </a:xfrm>
            <a:custGeom>
              <a:avLst/>
              <a:gdLst>
                <a:gd name="T0" fmla="*/ 11 w 303"/>
                <a:gd name="T1" fmla="*/ 506 h 506"/>
                <a:gd name="T2" fmla="*/ 19 w 303"/>
                <a:gd name="T3" fmla="*/ 491 h 506"/>
                <a:gd name="T4" fmla="*/ 77 w 303"/>
                <a:gd name="T5" fmla="*/ 488 h 506"/>
                <a:gd name="T6" fmla="*/ 124 w 303"/>
                <a:gd name="T7" fmla="*/ 472 h 506"/>
                <a:gd name="T8" fmla="*/ 172 w 303"/>
                <a:gd name="T9" fmla="*/ 444 h 506"/>
                <a:gd name="T10" fmla="*/ 211 w 303"/>
                <a:gd name="T11" fmla="*/ 442 h 506"/>
                <a:gd name="T12" fmla="*/ 255 w 303"/>
                <a:gd name="T13" fmla="*/ 369 h 506"/>
                <a:gd name="T14" fmla="*/ 269 w 303"/>
                <a:gd name="T15" fmla="*/ 374 h 506"/>
                <a:gd name="T16" fmla="*/ 303 w 303"/>
                <a:gd name="T17" fmla="*/ 348 h 506"/>
                <a:gd name="T18" fmla="*/ 294 w 303"/>
                <a:gd name="T19" fmla="*/ 330 h 506"/>
                <a:gd name="T20" fmla="*/ 298 w 303"/>
                <a:gd name="T21" fmla="*/ 320 h 506"/>
                <a:gd name="T22" fmla="*/ 264 w 303"/>
                <a:gd name="T23" fmla="*/ 7 h 506"/>
                <a:gd name="T24" fmla="*/ 260 w 303"/>
                <a:gd name="T25" fmla="*/ 0 h 506"/>
                <a:gd name="T26" fmla="*/ 80 w 303"/>
                <a:gd name="T27" fmla="*/ 21 h 506"/>
                <a:gd name="T28" fmla="*/ 46 w 303"/>
                <a:gd name="T29" fmla="*/ 38 h 506"/>
                <a:gd name="T30" fmla="*/ 16 w 303"/>
                <a:gd name="T31" fmla="*/ 29 h 506"/>
                <a:gd name="T32" fmla="*/ 38 w 303"/>
                <a:gd name="T33" fmla="*/ 286 h 506"/>
                <a:gd name="T34" fmla="*/ 33 w 303"/>
                <a:gd name="T35" fmla="*/ 338 h 506"/>
                <a:gd name="T36" fmla="*/ 46 w 303"/>
                <a:gd name="T37" fmla="*/ 369 h 506"/>
                <a:gd name="T38" fmla="*/ 31 w 303"/>
                <a:gd name="T39" fmla="*/ 427 h 506"/>
                <a:gd name="T40" fmla="*/ 11 w 303"/>
                <a:gd name="T41" fmla="*/ 452 h 506"/>
                <a:gd name="T42" fmla="*/ 0 w 303"/>
                <a:gd name="T43" fmla="*/ 495 h 506"/>
                <a:gd name="T44" fmla="*/ 11 w 303"/>
                <a:gd name="T45" fmla="*/ 506 h 506"/>
                <a:gd name="T46" fmla="*/ 11 w 303"/>
                <a:gd name="T47" fmla="*/ 506 h 5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506"/>
                <a:gd name="T74" fmla="*/ 303 w 303"/>
                <a:gd name="T75" fmla="*/ 506 h 5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506">
                  <a:moveTo>
                    <a:pt x="11" y="506"/>
                  </a:moveTo>
                  <a:lnTo>
                    <a:pt x="19" y="491"/>
                  </a:lnTo>
                  <a:lnTo>
                    <a:pt x="77" y="488"/>
                  </a:lnTo>
                  <a:lnTo>
                    <a:pt x="124" y="472"/>
                  </a:lnTo>
                  <a:lnTo>
                    <a:pt x="172" y="444"/>
                  </a:lnTo>
                  <a:lnTo>
                    <a:pt x="211" y="442"/>
                  </a:lnTo>
                  <a:lnTo>
                    <a:pt x="255" y="369"/>
                  </a:lnTo>
                  <a:lnTo>
                    <a:pt x="269" y="374"/>
                  </a:lnTo>
                  <a:lnTo>
                    <a:pt x="303" y="348"/>
                  </a:lnTo>
                  <a:lnTo>
                    <a:pt x="294" y="330"/>
                  </a:lnTo>
                  <a:lnTo>
                    <a:pt x="298" y="320"/>
                  </a:lnTo>
                  <a:lnTo>
                    <a:pt x="264" y="7"/>
                  </a:lnTo>
                  <a:lnTo>
                    <a:pt x="260" y="0"/>
                  </a:lnTo>
                  <a:lnTo>
                    <a:pt x="80" y="21"/>
                  </a:lnTo>
                  <a:lnTo>
                    <a:pt x="46" y="38"/>
                  </a:lnTo>
                  <a:lnTo>
                    <a:pt x="16" y="29"/>
                  </a:lnTo>
                  <a:lnTo>
                    <a:pt x="38" y="286"/>
                  </a:lnTo>
                  <a:lnTo>
                    <a:pt x="33" y="338"/>
                  </a:lnTo>
                  <a:lnTo>
                    <a:pt x="46" y="369"/>
                  </a:lnTo>
                  <a:lnTo>
                    <a:pt x="31" y="427"/>
                  </a:lnTo>
                  <a:lnTo>
                    <a:pt x="11" y="452"/>
                  </a:lnTo>
                  <a:lnTo>
                    <a:pt x="0" y="495"/>
                  </a:lnTo>
                  <a:lnTo>
                    <a:pt x="11" y="506"/>
                  </a:lnTo>
                  <a:close/>
                </a:path>
              </a:pathLst>
            </a:custGeom>
            <a:grpFill/>
            <a:ln w="12700">
              <a:solidFill>
                <a:schemeClr val="bg1"/>
              </a:solidFill>
              <a:round/>
              <a:headEnd/>
              <a:tailEnd/>
            </a:ln>
          </p:spPr>
          <p:txBody>
            <a:bodyPr/>
            <a:lstStyle/>
            <a:p>
              <a:pPr eaLnBrk="1" hangingPunct="1">
                <a:defRPr/>
              </a:pPr>
              <a:endParaRPr lang="en-US"/>
            </a:p>
          </p:txBody>
        </p:sp>
        <p:sp>
          <p:nvSpPr>
            <p:cNvPr id="35" name="Freeform 92">
              <a:extLst>
                <a:ext uri="{FF2B5EF4-FFF2-40B4-BE49-F238E27FC236}">
                  <a16:creationId xmlns:a16="http://schemas.microsoft.com/office/drawing/2014/main" id="{47A956BD-511D-C610-7D29-7B2580D2D040}"/>
                </a:ext>
              </a:extLst>
            </p:cNvPr>
            <p:cNvSpPr>
              <a:spLocks/>
            </p:cNvSpPr>
            <p:nvPr/>
          </p:nvSpPr>
          <p:spPr bwMode="auto">
            <a:xfrm>
              <a:off x="6242050" y="3670300"/>
              <a:ext cx="952500" cy="474663"/>
            </a:xfrm>
            <a:custGeom>
              <a:avLst/>
              <a:gdLst>
                <a:gd name="T0" fmla="*/ 4 w 707"/>
                <a:gd name="T1" fmla="*/ 335 h 353"/>
                <a:gd name="T2" fmla="*/ 21 w 707"/>
                <a:gd name="T3" fmla="*/ 333 h 353"/>
                <a:gd name="T4" fmla="*/ 26 w 707"/>
                <a:gd name="T5" fmla="*/ 295 h 353"/>
                <a:gd name="T6" fmla="*/ 16 w 707"/>
                <a:gd name="T7" fmla="*/ 294 h 353"/>
                <a:gd name="T8" fmla="*/ 38 w 707"/>
                <a:gd name="T9" fmla="*/ 263 h 353"/>
                <a:gd name="T10" fmla="*/ 82 w 707"/>
                <a:gd name="T11" fmla="*/ 277 h 353"/>
                <a:gd name="T12" fmla="*/ 89 w 707"/>
                <a:gd name="T13" fmla="*/ 234 h 353"/>
                <a:gd name="T14" fmla="*/ 119 w 707"/>
                <a:gd name="T15" fmla="*/ 222 h 353"/>
                <a:gd name="T16" fmla="*/ 114 w 707"/>
                <a:gd name="T17" fmla="*/ 214 h 353"/>
                <a:gd name="T18" fmla="*/ 131 w 707"/>
                <a:gd name="T19" fmla="*/ 173 h 353"/>
                <a:gd name="T20" fmla="*/ 189 w 707"/>
                <a:gd name="T21" fmla="*/ 170 h 353"/>
                <a:gd name="T22" fmla="*/ 236 w 707"/>
                <a:gd name="T23" fmla="*/ 154 h 353"/>
                <a:gd name="T24" fmla="*/ 267 w 707"/>
                <a:gd name="T25" fmla="*/ 134 h 353"/>
                <a:gd name="T26" fmla="*/ 284 w 707"/>
                <a:gd name="T27" fmla="*/ 126 h 353"/>
                <a:gd name="T28" fmla="*/ 323 w 707"/>
                <a:gd name="T29" fmla="*/ 124 h 353"/>
                <a:gd name="T30" fmla="*/ 367 w 707"/>
                <a:gd name="T31" fmla="*/ 51 h 353"/>
                <a:gd name="T32" fmla="*/ 381 w 707"/>
                <a:gd name="T33" fmla="*/ 56 h 353"/>
                <a:gd name="T34" fmla="*/ 415 w 707"/>
                <a:gd name="T35" fmla="*/ 30 h 353"/>
                <a:gd name="T36" fmla="*/ 406 w 707"/>
                <a:gd name="T37" fmla="*/ 12 h 353"/>
                <a:gd name="T38" fmla="*/ 410 w 707"/>
                <a:gd name="T39" fmla="*/ 2 h 353"/>
                <a:gd name="T40" fmla="*/ 440 w 707"/>
                <a:gd name="T41" fmla="*/ 0 h 353"/>
                <a:gd name="T42" fmla="*/ 461 w 707"/>
                <a:gd name="T43" fmla="*/ 7 h 353"/>
                <a:gd name="T44" fmla="*/ 522 w 707"/>
                <a:gd name="T45" fmla="*/ 42 h 353"/>
                <a:gd name="T46" fmla="*/ 566 w 707"/>
                <a:gd name="T47" fmla="*/ 41 h 353"/>
                <a:gd name="T48" fmla="*/ 586 w 707"/>
                <a:gd name="T49" fmla="*/ 27 h 353"/>
                <a:gd name="T50" fmla="*/ 636 w 707"/>
                <a:gd name="T51" fmla="*/ 58 h 353"/>
                <a:gd name="T52" fmla="*/ 651 w 707"/>
                <a:gd name="T53" fmla="*/ 115 h 353"/>
                <a:gd name="T54" fmla="*/ 707 w 707"/>
                <a:gd name="T55" fmla="*/ 156 h 353"/>
                <a:gd name="T56" fmla="*/ 680 w 707"/>
                <a:gd name="T57" fmla="*/ 188 h 353"/>
                <a:gd name="T58" fmla="*/ 632 w 707"/>
                <a:gd name="T59" fmla="*/ 234 h 353"/>
                <a:gd name="T60" fmla="*/ 630 w 707"/>
                <a:gd name="T61" fmla="*/ 244 h 353"/>
                <a:gd name="T62" fmla="*/ 561 w 707"/>
                <a:gd name="T63" fmla="*/ 289 h 353"/>
                <a:gd name="T64" fmla="*/ 170 w 707"/>
                <a:gd name="T65" fmla="*/ 326 h 353"/>
                <a:gd name="T66" fmla="*/ 128 w 707"/>
                <a:gd name="T67" fmla="*/ 323 h 353"/>
                <a:gd name="T68" fmla="*/ 129 w 707"/>
                <a:gd name="T69" fmla="*/ 343 h 353"/>
                <a:gd name="T70" fmla="*/ 0 w 707"/>
                <a:gd name="T71" fmla="*/ 353 h 353"/>
                <a:gd name="T72" fmla="*/ 4 w 707"/>
                <a:gd name="T73" fmla="*/ 335 h 353"/>
                <a:gd name="T74" fmla="*/ 4 w 707"/>
                <a:gd name="T75" fmla="*/ 335 h 3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7"/>
                <a:gd name="T115" fmla="*/ 0 h 353"/>
                <a:gd name="T116" fmla="*/ 707 w 707"/>
                <a:gd name="T117" fmla="*/ 353 h 3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7" h="353">
                  <a:moveTo>
                    <a:pt x="4" y="335"/>
                  </a:moveTo>
                  <a:lnTo>
                    <a:pt x="21" y="333"/>
                  </a:lnTo>
                  <a:lnTo>
                    <a:pt x="26" y="295"/>
                  </a:lnTo>
                  <a:lnTo>
                    <a:pt x="16" y="294"/>
                  </a:lnTo>
                  <a:lnTo>
                    <a:pt x="38" y="263"/>
                  </a:lnTo>
                  <a:lnTo>
                    <a:pt x="82" y="277"/>
                  </a:lnTo>
                  <a:lnTo>
                    <a:pt x="89" y="234"/>
                  </a:lnTo>
                  <a:lnTo>
                    <a:pt x="119" y="222"/>
                  </a:lnTo>
                  <a:lnTo>
                    <a:pt x="114" y="214"/>
                  </a:lnTo>
                  <a:lnTo>
                    <a:pt x="131" y="173"/>
                  </a:lnTo>
                  <a:lnTo>
                    <a:pt x="189" y="170"/>
                  </a:lnTo>
                  <a:lnTo>
                    <a:pt x="236" y="154"/>
                  </a:lnTo>
                  <a:lnTo>
                    <a:pt x="267" y="134"/>
                  </a:lnTo>
                  <a:lnTo>
                    <a:pt x="284" y="126"/>
                  </a:lnTo>
                  <a:lnTo>
                    <a:pt x="323" y="124"/>
                  </a:lnTo>
                  <a:lnTo>
                    <a:pt x="367" y="51"/>
                  </a:lnTo>
                  <a:lnTo>
                    <a:pt x="381" y="56"/>
                  </a:lnTo>
                  <a:lnTo>
                    <a:pt x="415" y="30"/>
                  </a:lnTo>
                  <a:lnTo>
                    <a:pt x="406" y="12"/>
                  </a:lnTo>
                  <a:lnTo>
                    <a:pt x="410" y="2"/>
                  </a:lnTo>
                  <a:lnTo>
                    <a:pt x="440" y="0"/>
                  </a:lnTo>
                  <a:lnTo>
                    <a:pt x="461" y="7"/>
                  </a:lnTo>
                  <a:lnTo>
                    <a:pt x="522" y="42"/>
                  </a:lnTo>
                  <a:lnTo>
                    <a:pt x="566" y="41"/>
                  </a:lnTo>
                  <a:lnTo>
                    <a:pt x="586" y="27"/>
                  </a:lnTo>
                  <a:lnTo>
                    <a:pt x="636" y="58"/>
                  </a:lnTo>
                  <a:lnTo>
                    <a:pt x="651" y="115"/>
                  </a:lnTo>
                  <a:lnTo>
                    <a:pt x="707" y="156"/>
                  </a:lnTo>
                  <a:lnTo>
                    <a:pt x="680" y="188"/>
                  </a:lnTo>
                  <a:lnTo>
                    <a:pt x="632" y="234"/>
                  </a:lnTo>
                  <a:lnTo>
                    <a:pt x="630" y="244"/>
                  </a:lnTo>
                  <a:lnTo>
                    <a:pt x="561" y="289"/>
                  </a:lnTo>
                  <a:lnTo>
                    <a:pt x="170" y="326"/>
                  </a:lnTo>
                  <a:lnTo>
                    <a:pt x="128" y="323"/>
                  </a:lnTo>
                  <a:lnTo>
                    <a:pt x="129" y="343"/>
                  </a:lnTo>
                  <a:lnTo>
                    <a:pt x="0" y="353"/>
                  </a:lnTo>
                  <a:lnTo>
                    <a:pt x="4" y="335"/>
                  </a:lnTo>
                  <a:close/>
                </a:path>
              </a:pathLst>
            </a:custGeom>
            <a:grpFill/>
            <a:ln w="12700">
              <a:solidFill>
                <a:schemeClr val="bg1"/>
              </a:solidFill>
              <a:round/>
              <a:headEnd/>
              <a:tailEnd/>
            </a:ln>
          </p:spPr>
          <p:txBody>
            <a:bodyPr/>
            <a:lstStyle/>
            <a:p>
              <a:pPr eaLnBrk="1" hangingPunct="1">
                <a:defRPr/>
              </a:pPr>
              <a:endParaRPr lang="en-US"/>
            </a:p>
          </p:txBody>
        </p:sp>
        <p:sp>
          <p:nvSpPr>
            <p:cNvPr id="36" name="Freeform 93">
              <a:extLst>
                <a:ext uri="{FF2B5EF4-FFF2-40B4-BE49-F238E27FC236}">
                  <a16:creationId xmlns:a16="http://schemas.microsoft.com/office/drawing/2014/main" id="{D8F60C8E-82C5-3479-559B-D0D77BB07F56}"/>
                </a:ext>
              </a:extLst>
            </p:cNvPr>
            <p:cNvSpPr>
              <a:spLocks/>
            </p:cNvSpPr>
            <p:nvPr/>
          </p:nvSpPr>
          <p:spPr bwMode="auto">
            <a:xfrm>
              <a:off x="6137275" y="4024313"/>
              <a:ext cx="1120775" cy="369887"/>
            </a:xfrm>
            <a:custGeom>
              <a:avLst/>
              <a:gdLst>
                <a:gd name="T0" fmla="*/ 15 w 832"/>
                <a:gd name="T1" fmla="*/ 226 h 275"/>
                <a:gd name="T2" fmla="*/ 10 w 832"/>
                <a:gd name="T3" fmla="*/ 223 h 275"/>
                <a:gd name="T4" fmla="*/ 34 w 832"/>
                <a:gd name="T5" fmla="*/ 204 h 275"/>
                <a:gd name="T6" fmla="*/ 58 w 832"/>
                <a:gd name="T7" fmla="*/ 162 h 275"/>
                <a:gd name="T8" fmla="*/ 49 w 832"/>
                <a:gd name="T9" fmla="*/ 151 h 275"/>
                <a:gd name="T10" fmla="*/ 61 w 832"/>
                <a:gd name="T11" fmla="*/ 131 h 275"/>
                <a:gd name="T12" fmla="*/ 61 w 832"/>
                <a:gd name="T13" fmla="*/ 107 h 275"/>
                <a:gd name="T14" fmla="*/ 78 w 832"/>
                <a:gd name="T15" fmla="*/ 90 h 275"/>
                <a:gd name="T16" fmla="*/ 207 w 832"/>
                <a:gd name="T17" fmla="*/ 80 h 275"/>
                <a:gd name="T18" fmla="*/ 206 w 832"/>
                <a:gd name="T19" fmla="*/ 60 h 275"/>
                <a:gd name="T20" fmla="*/ 248 w 832"/>
                <a:gd name="T21" fmla="*/ 63 h 275"/>
                <a:gd name="T22" fmla="*/ 639 w 832"/>
                <a:gd name="T23" fmla="*/ 26 h 275"/>
                <a:gd name="T24" fmla="*/ 832 w 832"/>
                <a:gd name="T25" fmla="*/ 0 h 275"/>
                <a:gd name="T26" fmla="*/ 799 w 832"/>
                <a:gd name="T27" fmla="*/ 66 h 275"/>
                <a:gd name="T28" fmla="*/ 746 w 832"/>
                <a:gd name="T29" fmla="*/ 78 h 275"/>
                <a:gd name="T30" fmla="*/ 720 w 832"/>
                <a:gd name="T31" fmla="*/ 112 h 275"/>
                <a:gd name="T32" fmla="*/ 625 w 832"/>
                <a:gd name="T33" fmla="*/ 167 h 275"/>
                <a:gd name="T34" fmla="*/ 620 w 832"/>
                <a:gd name="T35" fmla="*/ 187 h 275"/>
                <a:gd name="T36" fmla="*/ 596 w 832"/>
                <a:gd name="T37" fmla="*/ 199 h 275"/>
                <a:gd name="T38" fmla="*/ 596 w 832"/>
                <a:gd name="T39" fmla="*/ 226 h 275"/>
                <a:gd name="T40" fmla="*/ 467 w 832"/>
                <a:gd name="T41" fmla="*/ 241 h 275"/>
                <a:gd name="T42" fmla="*/ 209 w 832"/>
                <a:gd name="T43" fmla="*/ 263 h 275"/>
                <a:gd name="T44" fmla="*/ 0 w 832"/>
                <a:gd name="T45" fmla="*/ 275 h 275"/>
                <a:gd name="T46" fmla="*/ 15 w 832"/>
                <a:gd name="T47" fmla="*/ 226 h 275"/>
                <a:gd name="T48" fmla="*/ 15 w 832"/>
                <a:gd name="T49" fmla="*/ 226 h 2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2"/>
                <a:gd name="T76" fmla="*/ 0 h 275"/>
                <a:gd name="T77" fmla="*/ 832 w 832"/>
                <a:gd name="T78" fmla="*/ 275 h 2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2" h="275">
                  <a:moveTo>
                    <a:pt x="15" y="226"/>
                  </a:moveTo>
                  <a:lnTo>
                    <a:pt x="10" y="223"/>
                  </a:lnTo>
                  <a:lnTo>
                    <a:pt x="34" y="204"/>
                  </a:lnTo>
                  <a:lnTo>
                    <a:pt x="58" y="162"/>
                  </a:lnTo>
                  <a:lnTo>
                    <a:pt x="49" y="151"/>
                  </a:lnTo>
                  <a:lnTo>
                    <a:pt x="61" y="131"/>
                  </a:lnTo>
                  <a:lnTo>
                    <a:pt x="61" y="107"/>
                  </a:lnTo>
                  <a:lnTo>
                    <a:pt x="78" y="90"/>
                  </a:lnTo>
                  <a:lnTo>
                    <a:pt x="207" y="80"/>
                  </a:lnTo>
                  <a:lnTo>
                    <a:pt x="206" y="60"/>
                  </a:lnTo>
                  <a:lnTo>
                    <a:pt x="248" y="63"/>
                  </a:lnTo>
                  <a:lnTo>
                    <a:pt x="639" y="26"/>
                  </a:lnTo>
                  <a:lnTo>
                    <a:pt x="832" y="0"/>
                  </a:lnTo>
                  <a:lnTo>
                    <a:pt x="799" y="66"/>
                  </a:lnTo>
                  <a:lnTo>
                    <a:pt x="746" y="78"/>
                  </a:lnTo>
                  <a:lnTo>
                    <a:pt x="720" y="112"/>
                  </a:lnTo>
                  <a:lnTo>
                    <a:pt x="625" y="167"/>
                  </a:lnTo>
                  <a:lnTo>
                    <a:pt x="620" y="187"/>
                  </a:lnTo>
                  <a:lnTo>
                    <a:pt x="596" y="199"/>
                  </a:lnTo>
                  <a:lnTo>
                    <a:pt x="596" y="226"/>
                  </a:lnTo>
                  <a:lnTo>
                    <a:pt x="467" y="241"/>
                  </a:lnTo>
                  <a:lnTo>
                    <a:pt x="209" y="263"/>
                  </a:lnTo>
                  <a:lnTo>
                    <a:pt x="0" y="275"/>
                  </a:lnTo>
                  <a:lnTo>
                    <a:pt x="15" y="226"/>
                  </a:lnTo>
                  <a:close/>
                </a:path>
              </a:pathLst>
            </a:custGeom>
            <a:grpFill/>
            <a:ln w="12700">
              <a:solidFill>
                <a:schemeClr val="bg1"/>
              </a:solidFill>
              <a:round/>
              <a:headEnd/>
              <a:tailEnd/>
            </a:ln>
          </p:spPr>
          <p:txBody>
            <a:bodyPr/>
            <a:lstStyle/>
            <a:p>
              <a:pPr eaLnBrk="1" hangingPunct="1">
                <a:defRPr/>
              </a:pPr>
              <a:endParaRPr lang="en-US"/>
            </a:p>
          </p:txBody>
        </p:sp>
        <p:sp>
          <p:nvSpPr>
            <p:cNvPr id="37" name="Freeform 94">
              <a:extLst>
                <a:ext uri="{FF2B5EF4-FFF2-40B4-BE49-F238E27FC236}">
                  <a16:creationId xmlns:a16="http://schemas.microsoft.com/office/drawing/2014/main" id="{AA49E79B-3D61-306A-2DFA-995BB566C9AF}"/>
                </a:ext>
              </a:extLst>
            </p:cNvPr>
            <p:cNvSpPr>
              <a:spLocks/>
            </p:cNvSpPr>
            <p:nvPr/>
          </p:nvSpPr>
          <p:spPr bwMode="auto">
            <a:xfrm>
              <a:off x="5984875" y="4378325"/>
              <a:ext cx="466725" cy="787400"/>
            </a:xfrm>
            <a:custGeom>
              <a:avLst/>
              <a:gdLst>
                <a:gd name="T0" fmla="*/ 24 w 347"/>
                <a:gd name="T1" fmla="*/ 408 h 585"/>
                <a:gd name="T2" fmla="*/ 58 w 347"/>
                <a:gd name="T3" fmla="*/ 364 h 585"/>
                <a:gd name="T4" fmla="*/ 48 w 347"/>
                <a:gd name="T5" fmla="*/ 352 h 585"/>
                <a:gd name="T6" fmla="*/ 34 w 347"/>
                <a:gd name="T7" fmla="*/ 257 h 585"/>
                <a:gd name="T8" fmla="*/ 29 w 347"/>
                <a:gd name="T9" fmla="*/ 192 h 585"/>
                <a:gd name="T10" fmla="*/ 53 w 347"/>
                <a:gd name="T11" fmla="*/ 121 h 585"/>
                <a:gd name="T12" fmla="*/ 90 w 347"/>
                <a:gd name="T13" fmla="*/ 72 h 585"/>
                <a:gd name="T14" fmla="*/ 87 w 347"/>
                <a:gd name="T15" fmla="*/ 58 h 585"/>
                <a:gd name="T16" fmla="*/ 114 w 347"/>
                <a:gd name="T17" fmla="*/ 12 h 585"/>
                <a:gd name="T18" fmla="*/ 323 w 347"/>
                <a:gd name="T19" fmla="*/ 0 h 585"/>
                <a:gd name="T20" fmla="*/ 333 w 347"/>
                <a:gd name="T21" fmla="*/ 11 h 585"/>
                <a:gd name="T22" fmla="*/ 323 w 347"/>
                <a:gd name="T23" fmla="*/ 374 h 585"/>
                <a:gd name="T24" fmla="*/ 347 w 347"/>
                <a:gd name="T25" fmla="*/ 549 h 585"/>
                <a:gd name="T26" fmla="*/ 338 w 347"/>
                <a:gd name="T27" fmla="*/ 558 h 585"/>
                <a:gd name="T28" fmla="*/ 294 w 347"/>
                <a:gd name="T29" fmla="*/ 548 h 585"/>
                <a:gd name="T30" fmla="*/ 226 w 347"/>
                <a:gd name="T31" fmla="*/ 585 h 585"/>
                <a:gd name="T32" fmla="*/ 192 w 347"/>
                <a:gd name="T33" fmla="*/ 529 h 585"/>
                <a:gd name="T34" fmla="*/ 197 w 347"/>
                <a:gd name="T35" fmla="*/ 488 h 585"/>
                <a:gd name="T36" fmla="*/ 0 w 347"/>
                <a:gd name="T37" fmla="*/ 497 h 585"/>
                <a:gd name="T38" fmla="*/ 24 w 347"/>
                <a:gd name="T39" fmla="*/ 408 h 585"/>
                <a:gd name="T40" fmla="*/ 24 w 347"/>
                <a:gd name="T41" fmla="*/ 408 h 5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7"/>
                <a:gd name="T64" fmla="*/ 0 h 585"/>
                <a:gd name="T65" fmla="*/ 347 w 347"/>
                <a:gd name="T66" fmla="*/ 585 h 5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7" h="585">
                  <a:moveTo>
                    <a:pt x="24" y="408"/>
                  </a:moveTo>
                  <a:lnTo>
                    <a:pt x="58" y="364"/>
                  </a:lnTo>
                  <a:lnTo>
                    <a:pt x="48" y="352"/>
                  </a:lnTo>
                  <a:lnTo>
                    <a:pt x="34" y="257"/>
                  </a:lnTo>
                  <a:lnTo>
                    <a:pt x="29" y="192"/>
                  </a:lnTo>
                  <a:lnTo>
                    <a:pt x="53" y="121"/>
                  </a:lnTo>
                  <a:lnTo>
                    <a:pt x="90" y="72"/>
                  </a:lnTo>
                  <a:lnTo>
                    <a:pt x="87" y="58"/>
                  </a:lnTo>
                  <a:lnTo>
                    <a:pt x="114" y="12"/>
                  </a:lnTo>
                  <a:lnTo>
                    <a:pt x="323" y="0"/>
                  </a:lnTo>
                  <a:lnTo>
                    <a:pt x="333" y="11"/>
                  </a:lnTo>
                  <a:lnTo>
                    <a:pt x="323" y="374"/>
                  </a:lnTo>
                  <a:lnTo>
                    <a:pt x="347" y="549"/>
                  </a:lnTo>
                  <a:lnTo>
                    <a:pt x="338" y="558"/>
                  </a:lnTo>
                  <a:lnTo>
                    <a:pt x="294" y="548"/>
                  </a:lnTo>
                  <a:lnTo>
                    <a:pt x="226" y="585"/>
                  </a:lnTo>
                  <a:lnTo>
                    <a:pt x="192" y="529"/>
                  </a:lnTo>
                  <a:lnTo>
                    <a:pt x="197" y="488"/>
                  </a:lnTo>
                  <a:lnTo>
                    <a:pt x="0" y="497"/>
                  </a:lnTo>
                  <a:lnTo>
                    <a:pt x="24" y="408"/>
                  </a:lnTo>
                  <a:close/>
                </a:path>
              </a:pathLst>
            </a:custGeom>
            <a:grpFill/>
            <a:ln w="12700">
              <a:solidFill>
                <a:schemeClr val="bg1"/>
              </a:solidFill>
              <a:round/>
              <a:headEnd/>
              <a:tailEnd/>
            </a:ln>
          </p:spPr>
          <p:txBody>
            <a:bodyPr/>
            <a:lstStyle/>
            <a:p>
              <a:pPr eaLnBrk="1" hangingPunct="1">
                <a:defRPr/>
              </a:pPr>
              <a:endParaRPr lang="en-US"/>
            </a:p>
          </p:txBody>
        </p:sp>
        <p:sp>
          <p:nvSpPr>
            <p:cNvPr id="38" name="Freeform 95">
              <a:extLst>
                <a:ext uri="{FF2B5EF4-FFF2-40B4-BE49-F238E27FC236}">
                  <a16:creationId xmlns:a16="http://schemas.microsoft.com/office/drawing/2014/main" id="{964B3BC1-BF5D-E117-7B0E-FBDF441A8A87}"/>
                </a:ext>
              </a:extLst>
            </p:cNvPr>
            <p:cNvSpPr>
              <a:spLocks/>
            </p:cNvSpPr>
            <p:nvPr/>
          </p:nvSpPr>
          <p:spPr bwMode="auto">
            <a:xfrm>
              <a:off x="6419850" y="4348163"/>
              <a:ext cx="500063" cy="795337"/>
            </a:xfrm>
            <a:custGeom>
              <a:avLst/>
              <a:gdLst>
                <a:gd name="T0" fmla="*/ 10 w 372"/>
                <a:gd name="T1" fmla="*/ 33 h 590"/>
                <a:gd name="T2" fmla="*/ 0 w 372"/>
                <a:gd name="T3" fmla="*/ 396 h 590"/>
                <a:gd name="T4" fmla="*/ 24 w 372"/>
                <a:gd name="T5" fmla="*/ 571 h 590"/>
                <a:gd name="T6" fmla="*/ 49 w 372"/>
                <a:gd name="T7" fmla="*/ 578 h 590"/>
                <a:gd name="T8" fmla="*/ 73 w 372"/>
                <a:gd name="T9" fmla="*/ 564 h 590"/>
                <a:gd name="T10" fmla="*/ 87 w 372"/>
                <a:gd name="T11" fmla="*/ 578 h 590"/>
                <a:gd name="T12" fmla="*/ 66 w 372"/>
                <a:gd name="T13" fmla="*/ 590 h 590"/>
                <a:gd name="T14" fmla="*/ 117 w 372"/>
                <a:gd name="T15" fmla="*/ 576 h 590"/>
                <a:gd name="T16" fmla="*/ 127 w 372"/>
                <a:gd name="T17" fmla="*/ 561 h 590"/>
                <a:gd name="T18" fmla="*/ 121 w 372"/>
                <a:gd name="T19" fmla="*/ 551 h 590"/>
                <a:gd name="T20" fmla="*/ 124 w 372"/>
                <a:gd name="T21" fmla="*/ 536 h 590"/>
                <a:gd name="T22" fmla="*/ 100 w 372"/>
                <a:gd name="T23" fmla="*/ 513 h 590"/>
                <a:gd name="T24" fmla="*/ 100 w 372"/>
                <a:gd name="T25" fmla="*/ 495 h 590"/>
                <a:gd name="T26" fmla="*/ 372 w 372"/>
                <a:gd name="T27" fmla="*/ 471 h 590"/>
                <a:gd name="T28" fmla="*/ 350 w 372"/>
                <a:gd name="T29" fmla="*/ 378 h 590"/>
                <a:gd name="T30" fmla="*/ 364 w 372"/>
                <a:gd name="T31" fmla="*/ 322 h 590"/>
                <a:gd name="T32" fmla="*/ 330 w 372"/>
                <a:gd name="T33" fmla="*/ 248 h 590"/>
                <a:gd name="T34" fmla="*/ 258 w 372"/>
                <a:gd name="T35" fmla="*/ 0 h 590"/>
                <a:gd name="T36" fmla="*/ 0 w 372"/>
                <a:gd name="T37" fmla="*/ 22 h 590"/>
                <a:gd name="T38" fmla="*/ 10 w 372"/>
                <a:gd name="T39" fmla="*/ 33 h 590"/>
                <a:gd name="T40" fmla="*/ 10 w 372"/>
                <a:gd name="T41" fmla="*/ 33 h 5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2"/>
                <a:gd name="T64" fmla="*/ 0 h 590"/>
                <a:gd name="T65" fmla="*/ 372 w 372"/>
                <a:gd name="T66" fmla="*/ 590 h 5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2" h="590">
                  <a:moveTo>
                    <a:pt x="10" y="33"/>
                  </a:moveTo>
                  <a:lnTo>
                    <a:pt x="0" y="396"/>
                  </a:lnTo>
                  <a:lnTo>
                    <a:pt x="24" y="571"/>
                  </a:lnTo>
                  <a:lnTo>
                    <a:pt x="49" y="578"/>
                  </a:lnTo>
                  <a:lnTo>
                    <a:pt x="73" y="564"/>
                  </a:lnTo>
                  <a:lnTo>
                    <a:pt x="87" y="578"/>
                  </a:lnTo>
                  <a:lnTo>
                    <a:pt x="66" y="590"/>
                  </a:lnTo>
                  <a:lnTo>
                    <a:pt x="117" y="576"/>
                  </a:lnTo>
                  <a:lnTo>
                    <a:pt x="127" y="561"/>
                  </a:lnTo>
                  <a:lnTo>
                    <a:pt x="121" y="551"/>
                  </a:lnTo>
                  <a:lnTo>
                    <a:pt x="124" y="536"/>
                  </a:lnTo>
                  <a:lnTo>
                    <a:pt x="100" y="513"/>
                  </a:lnTo>
                  <a:lnTo>
                    <a:pt x="100" y="495"/>
                  </a:lnTo>
                  <a:lnTo>
                    <a:pt x="372" y="471"/>
                  </a:lnTo>
                  <a:lnTo>
                    <a:pt x="350" y="378"/>
                  </a:lnTo>
                  <a:lnTo>
                    <a:pt x="364" y="322"/>
                  </a:lnTo>
                  <a:lnTo>
                    <a:pt x="330" y="248"/>
                  </a:lnTo>
                  <a:lnTo>
                    <a:pt x="258" y="0"/>
                  </a:lnTo>
                  <a:lnTo>
                    <a:pt x="0" y="22"/>
                  </a:lnTo>
                  <a:lnTo>
                    <a:pt x="10" y="33"/>
                  </a:lnTo>
                  <a:close/>
                </a:path>
              </a:pathLst>
            </a:custGeom>
            <a:grpFill/>
            <a:ln w="12700">
              <a:solidFill>
                <a:schemeClr val="bg1"/>
              </a:solidFill>
              <a:round/>
              <a:headEnd/>
              <a:tailEnd/>
            </a:ln>
          </p:spPr>
          <p:txBody>
            <a:bodyPr/>
            <a:lstStyle/>
            <a:p>
              <a:pPr eaLnBrk="1" hangingPunct="1">
                <a:defRPr/>
              </a:pPr>
              <a:endParaRPr lang="en-US"/>
            </a:p>
          </p:txBody>
        </p:sp>
        <p:sp>
          <p:nvSpPr>
            <p:cNvPr id="39" name="Freeform 96">
              <a:extLst>
                <a:ext uri="{FF2B5EF4-FFF2-40B4-BE49-F238E27FC236}">
                  <a16:creationId xmlns:a16="http://schemas.microsoft.com/office/drawing/2014/main" id="{0C260ACD-5976-A036-DA7A-207B1BB87265}"/>
                </a:ext>
              </a:extLst>
            </p:cNvPr>
            <p:cNvSpPr>
              <a:spLocks/>
            </p:cNvSpPr>
            <p:nvPr/>
          </p:nvSpPr>
          <p:spPr bwMode="auto">
            <a:xfrm>
              <a:off x="6765925" y="4308475"/>
              <a:ext cx="708025" cy="723900"/>
            </a:xfrm>
            <a:custGeom>
              <a:avLst/>
              <a:gdLst>
                <a:gd name="T0" fmla="*/ 72 w 525"/>
                <a:gd name="T1" fmla="*/ 278 h 538"/>
                <a:gd name="T2" fmla="*/ 106 w 525"/>
                <a:gd name="T3" fmla="*/ 352 h 538"/>
                <a:gd name="T4" fmla="*/ 92 w 525"/>
                <a:gd name="T5" fmla="*/ 408 h 538"/>
                <a:gd name="T6" fmla="*/ 114 w 525"/>
                <a:gd name="T7" fmla="*/ 501 h 538"/>
                <a:gd name="T8" fmla="*/ 134 w 525"/>
                <a:gd name="T9" fmla="*/ 532 h 538"/>
                <a:gd name="T10" fmla="*/ 415 w 525"/>
                <a:gd name="T11" fmla="*/ 516 h 538"/>
                <a:gd name="T12" fmla="*/ 418 w 525"/>
                <a:gd name="T13" fmla="*/ 535 h 538"/>
                <a:gd name="T14" fmla="*/ 435 w 525"/>
                <a:gd name="T15" fmla="*/ 538 h 538"/>
                <a:gd name="T16" fmla="*/ 428 w 525"/>
                <a:gd name="T17" fmla="*/ 493 h 538"/>
                <a:gd name="T18" fmla="*/ 440 w 525"/>
                <a:gd name="T19" fmla="*/ 481 h 538"/>
                <a:gd name="T20" fmla="*/ 481 w 525"/>
                <a:gd name="T21" fmla="*/ 489 h 538"/>
                <a:gd name="T22" fmla="*/ 488 w 525"/>
                <a:gd name="T23" fmla="*/ 457 h 538"/>
                <a:gd name="T24" fmla="*/ 483 w 525"/>
                <a:gd name="T25" fmla="*/ 414 h 538"/>
                <a:gd name="T26" fmla="*/ 500 w 525"/>
                <a:gd name="T27" fmla="*/ 402 h 538"/>
                <a:gd name="T28" fmla="*/ 525 w 525"/>
                <a:gd name="T29" fmla="*/ 321 h 538"/>
                <a:gd name="T30" fmla="*/ 508 w 525"/>
                <a:gd name="T31" fmla="*/ 318 h 538"/>
                <a:gd name="T32" fmla="*/ 440 w 525"/>
                <a:gd name="T33" fmla="*/ 212 h 538"/>
                <a:gd name="T34" fmla="*/ 292 w 525"/>
                <a:gd name="T35" fmla="*/ 80 h 538"/>
                <a:gd name="T36" fmla="*/ 228 w 525"/>
                <a:gd name="T37" fmla="*/ 39 h 538"/>
                <a:gd name="T38" fmla="*/ 250 w 525"/>
                <a:gd name="T39" fmla="*/ 0 h 538"/>
                <a:gd name="T40" fmla="*/ 129 w 525"/>
                <a:gd name="T41" fmla="*/ 15 h 538"/>
                <a:gd name="T42" fmla="*/ 0 w 525"/>
                <a:gd name="T43" fmla="*/ 30 h 538"/>
                <a:gd name="T44" fmla="*/ 72 w 525"/>
                <a:gd name="T45" fmla="*/ 278 h 538"/>
                <a:gd name="T46" fmla="*/ 72 w 525"/>
                <a:gd name="T47" fmla="*/ 278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5"/>
                <a:gd name="T73" fmla="*/ 0 h 538"/>
                <a:gd name="T74" fmla="*/ 525 w 525"/>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5" h="538">
                  <a:moveTo>
                    <a:pt x="72" y="278"/>
                  </a:moveTo>
                  <a:lnTo>
                    <a:pt x="106" y="352"/>
                  </a:lnTo>
                  <a:lnTo>
                    <a:pt x="92" y="408"/>
                  </a:lnTo>
                  <a:lnTo>
                    <a:pt x="114" y="501"/>
                  </a:lnTo>
                  <a:lnTo>
                    <a:pt x="134" y="532"/>
                  </a:lnTo>
                  <a:lnTo>
                    <a:pt x="415" y="516"/>
                  </a:lnTo>
                  <a:lnTo>
                    <a:pt x="418" y="535"/>
                  </a:lnTo>
                  <a:lnTo>
                    <a:pt x="435" y="538"/>
                  </a:lnTo>
                  <a:lnTo>
                    <a:pt x="428" y="493"/>
                  </a:lnTo>
                  <a:lnTo>
                    <a:pt x="440" y="481"/>
                  </a:lnTo>
                  <a:lnTo>
                    <a:pt x="481" y="489"/>
                  </a:lnTo>
                  <a:lnTo>
                    <a:pt x="488" y="457"/>
                  </a:lnTo>
                  <a:lnTo>
                    <a:pt x="483" y="414"/>
                  </a:lnTo>
                  <a:lnTo>
                    <a:pt x="500" y="402"/>
                  </a:lnTo>
                  <a:lnTo>
                    <a:pt x="525" y="321"/>
                  </a:lnTo>
                  <a:lnTo>
                    <a:pt x="508" y="318"/>
                  </a:lnTo>
                  <a:lnTo>
                    <a:pt x="440" y="212"/>
                  </a:lnTo>
                  <a:lnTo>
                    <a:pt x="292" y="80"/>
                  </a:lnTo>
                  <a:lnTo>
                    <a:pt x="228" y="39"/>
                  </a:lnTo>
                  <a:lnTo>
                    <a:pt x="250" y="0"/>
                  </a:lnTo>
                  <a:lnTo>
                    <a:pt x="129" y="15"/>
                  </a:lnTo>
                  <a:lnTo>
                    <a:pt x="0" y="30"/>
                  </a:lnTo>
                  <a:lnTo>
                    <a:pt x="72" y="278"/>
                  </a:lnTo>
                  <a:close/>
                </a:path>
              </a:pathLst>
            </a:custGeom>
            <a:grpFill/>
            <a:ln w="12700">
              <a:solidFill>
                <a:schemeClr val="bg1"/>
              </a:solidFill>
              <a:round/>
              <a:headEnd/>
              <a:tailEnd/>
            </a:ln>
          </p:spPr>
          <p:txBody>
            <a:bodyPr/>
            <a:lstStyle/>
            <a:p>
              <a:pPr eaLnBrk="1" hangingPunct="1">
                <a:defRPr/>
              </a:pPr>
              <a:endParaRPr lang="en-US"/>
            </a:p>
          </p:txBody>
        </p:sp>
        <p:sp>
          <p:nvSpPr>
            <p:cNvPr id="40" name="Freeform 97">
              <a:extLst>
                <a:ext uri="{FF2B5EF4-FFF2-40B4-BE49-F238E27FC236}">
                  <a16:creationId xmlns:a16="http://schemas.microsoft.com/office/drawing/2014/main" id="{EF31F372-E939-FE20-9D54-61198872AD81}"/>
                </a:ext>
              </a:extLst>
            </p:cNvPr>
            <p:cNvSpPr>
              <a:spLocks/>
            </p:cNvSpPr>
            <p:nvPr/>
          </p:nvSpPr>
          <p:spPr bwMode="auto">
            <a:xfrm>
              <a:off x="6553200" y="4956175"/>
              <a:ext cx="1192213" cy="879475"/>
            </a:xfrm>
            <a:custGeom>
              <a:avLst/>
              <a:gdLst>
                <a:gd name="T0" fmla="*/ 0 w 885"/>
                <a:gd name="T1" fmla="*/ 62 h 654"/>
                <a:gd name="T2" fmla="*/ 24 w 885"/>
                <a:gd name="T3" fmla="*/ 85 h 654"/>
                <a:gd name="T4" fmla="*/ 21 w 885"/>
                <a:gd name="T5" fmla="*/ 100 h 654"/>
                <a:gd name="T6" fmla="*/ 27 w 885"/>
                <a:gd name="T7" fmla="*/ 110 h 654"/>
                <a:gd name="T8" fmla="*/ 17 w 885"/>
                <a:gd name="T9" fmla="*/ 125 h 654"/>
                <a:gd name="T10" fmla="*/ 121 w 885"/>
                <a:gd name="T11" fmla="*/ 90 h 654"/>
                <a:gd name="T12" fmla="*/ 253 w 885"/>
                <a:gd name="T13" fmla="*/ 173 h 654"/>
                <a:gd name="T14" fmla="*/ 362 w 885"/>
                <a:gd name="T15" fmla="*/ 115 h 654"/>
                <a:gd name="T16" fmla="*/ 425 w 885"/>
                <a:gd name="T17" fmla="*/ 129 h 654"/>
                <a:gd name="T18" fmla="*/ 505 w 885"/>
                <a:gd name="T19" fmla="*/ 207 h 654"/>
                <a:gd name="T20" fmla="*/ 534 w 885"/>
                <a:gd name="T21" fmla="*/ 207 h 654"/>
                <a:gd name="T22" fmla="*/ 559 w 885"/>
                <a:gd name="T23" fmla="*/ 261 h 654"/>
                <a:gd name="T24" fmla="*/ 552 w 885"/>
                <a:gd name="T25" fmla="*/ 365 h 654"/>
                <a:gd name="T26" fmla="*/ 571 w 885"/>
                <a:gd name="T27" fmla="*/ 377 h 654"/>
                <a:gd name="T28" fmla="*/ 574 w 885"/>
                <a:gd name="T29" fmla="*/ 358 h 654"/>
                <a:gd name="T30" fmla="*/ 600 w 885"/>
                <a:gd name="T31" fmla="*/ 358 h 654"/>
                <a:gd name="T32" fmla="*/ 574 w 885"/>
                <a:gd name="T33" fmla="*/ 407 h 654"/>
                <a:gd name="T34" fmla="*/ 642 w 885"/>
                <a:gd name="T35" fmla="*/ 475 h 654"/>
                <a:gd name="T36" fmla="*/ 653 w 885"/>
                <a:gd name="T37" fmla="*/ 457 h 654"/>
                <a:gd name="T38" fmla="*/ 658 w 885"/>
                <a:gd name="T39" fmla="*/ 504 h 654"/>
                <a:gd name="T40" fmla="*/ 680 w 885"/>
                <a:gd name="T41" fmla="*/ 514 h 654"/>
                <a:gd name="T42" fmla="*/ 704 w 885"/>
                <a:gd name="T43" fmla="*/ 572 h 654"/>
                <a:gd name="T44" fmla="*/ 727 w 885"/>
                <a:gd name="T45" fmla="*/ 572 h 654"/>
                <a:gd name="T46" fmla="*/ 778 w 885"/>
                <a:gd name="T47" fmla="*/ 627 h 654"/>
                <a:gd name="T48" fmla="*/ 807 w 885"/>
                <a:gd name="T49" fmla="*/ 630 h 654"/>
                <a:gd name="T50" fmla="*/ 807 w 885"/>
                <a:gd name="T51" fmla="*/ 638 h 654"/>
                <a:gd name="T52" fmla="*/ 787 w 885"/>
                <a:gd name="T53" fmla="*/ 654 h 654"/>
                <a:gd name="T54" fmla="*/ 833 w 885"/>
                <a:gd name="T55" fmla="*/ 647 h 654"/>
                <a:gd name="T56" fmla="*/ 862 w 885"/>
                <a:gd name="T57" fmla="*/ 635 h 654"/>
                <a:gd name="T58" fmla="*/ 877 w 885"/>
                <a:gd name="T59" fmla="*/ 559 h 654"/>
                <a:gd name="T60" fmla="*/ 885 w 885"/>
                <a:gd name="T61" fmla="*/ 562 h 654"/>
                <a:gd name="T62" fmla="*/ 879 w 885"/>
                <a:gd name="T63" fmla="*/ 457 h 654"/>
                <a:gd name="T64" fmla="*/ 867 w 885"/>
                <a:gd name="T65" fmla="*/ 426 h 654"/>
                <a:gd name="T66" fmla="*/ 771 w 885"/>
                <a:gd name="T67" fmla="*/ 273 h 654"/>
                <a:gd name="T68" fmla="*/ 697 w 885"/>
                <a:gd name="T69" fmla="*/ 129 h 654"/>
                <a:gd name="T70" fmla="*/ 651 w 885"/>
                <a:gd name="T71" fmla="*/ 10 h 654"/>
                <a:gd name="T72" fmla="*/ 639 w 885"/>
                <a:gd name="T73" fmla="*/ 8 h 654"/>
                <a:gd name="T74" fmla="*/ 598 w 885"/>
                <a:gd name="T75" fmla="*/ 0 h 654"/>
                <a:gd name="T76" fmla="*/ 586 w 885"/>
                <a:gd name="T77" fmla="*/ 12 h 654"/>
                <a:gd name="T78" fmla="*/ 593 w 885"/>
                <a:gd name="T79" fmla="*/ 57 h 654"/>
                <a:gd name="T80" fmla="*/ 576 w 885"/>
                <a:gd name="T81" fmla="*/ 54 h 654"/>
                <a:gd name="T82" fmla="*/ 573 w 885"/>
                <a:gd name="T83" fmla="*/ 35 h 654"/>
                <a:gd name="T84" fmla="*/ 292 w 885"/>
                <a:gd name="T85" fmla="*/ 51 h 654"/>
                <a:gd name="T86" fmla="*/ 272 w 885"/>
                <a:gd name="T87" fmla="*/ 20 h 654"/>
                <a:gd name="T88" fmla="*/ 0 w 885"/>
                <a:gd name="T89" fmla="*/ 44 h 654"/>
                <a:gd name="T90" fmla="*/ 0 w 885"/>
                <a:gd name="T91" fmla="*/ 62 h 654"/>
                <a:gd name="T92" fmla="*/ 0 w 885"/>
                <a:gd name="T93" fmla="*/ 62 h 6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5"/>
                <a:gd name="T142" fmla="*/ 0 h 654"/>
                <a:gd name="T143" fmla="*/ 885 w 885"/>
                <a:gd name="T144" fmla="*/ 654 h 6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5" h="654">
                  <a:moveTo>
                    <a:pt x="0" y="62"/>
                  </a:moveTo>
                  <a:lnTo>
                    <a:pt x="24" y="85"/>
                  </a:lnTo>
                  <a:lnTo>
                    <a:pt x="21" y="100"/>
                  </a:lnTo>
                  <a:lnTo>
                    <a:pt x="27" y="110"/>
                  </a:lnTo>
                  <a:lnTo>
                    <a:pt x="17" y="125"/>
                  </a:lnTo>
                  <a:lnTo>
                    <a:pt x="121" y="90"/>
                  </a:lnTo>
                  <a:lnTo>
                    <a:pt x="253" y="173"/>
                  </a:lnTo>
                  <a:lnTo>
                    <a:pt x="362" y="115"/>
                  </a:lnTo>
                  <a:lnTo>
                    <a:pt x="425" y="129"/>
                  </a:lnTo>
                  <a:lnTo>
                    <a:pt x="505" y="207"/>
                  </a:lnTo>
                  <a:lnTo>
                    <a:pt x="534" y="207"/>
                  </a:lnTo>
                  <a:lnTo>
                    <a:pt x="559" y="261"/>
                  </a:lnTo>
                  <a:lnTo>
                    <a:pt x="552" y="365"/>
                  </a:lnTo>
                  <a:lnTo>
                    <a:pt x="571" y="377"/>
                  </a:lnTo>
                  <a:lnTo>
                    <a:pt x="574" y="358"/>
                  </a:lnTo>
                  <a:lnTo>
                    <a:pt x="600" y="358"/>
                  </a:lnTo>
                  <a:lnTo>
                    <a:pt x="574" y="407"/>
                  </a:lnTo>
                  <a:lnTo>
                    <a:pt x="642" y="475"/>
                  </a:lnTo>
                  <a:lnTo>
                    <a:pt x="653" y="457"/>
                  </a:lnTo>
                  <a:lnTo>
                    <a:pt x="658" y="504"/>
                  </a:lnTo>
                  <a:lnTo>
                    <a:pt x="680" y="514"/>
                  </a:lnTo>
                  <a:lnTo>
                    <a:pt x="704" y="572"/>
                  </a:lnTo>
                  <a:lnTo>
                    <a:pt x="727" y="572"/>
                  </a:lnTo>
                  <a:lnTo>
                    <a:pt x="778" y="627"/>
                  </a:lnTo>
                  <a:lnTo>
                    <a:pt x="807" y="630"/>
                  </a:lnTo>
                  <a:lnTo>
                    <a:pt x="807" y="638"/>
                  </a:lnTo>
                  <a:lnTo>
                    <a:pt x="787" y="654"/>
                  </a:lnTo>
                  <a:lnTo>
                    <a:pt x="833" y="647"/>
                  </a:lnTo>
                  <a:lnTo>
                    <a:pt x="862" y="635"/>
                  </a:lnTo>
                  <a:lnTo>
                    <a:pt x="877" y="559"/>
                  </a:lnTo>
                  <a:lnTo>
                    <a:pt x="885" y="562"/>
                  </a:lnTo>
                  <a:lnTo>
                    <a:pt x="879" y="457"/>
                  </a:lnTo>
                  <a:lnTo>
                    <a:pt x="867" y="426"/>
                  </a:lnTo>
                  <a:lnTo>
                    <a:pt x="771" y="273"/>
                  </a:lnTo>
                  <a:lnTo>
                    <a:pt x="697" y="129"/>
                  </a:lnTo>
                  <a:lnTo>
                    <a:pt x="651" y="10"/>
                  </a:lnTo>
                  <a:lnTo>
                    <a:pt x="639" y="8"/>
                  </a:lnTo>
                  <a:lnTo>
                    <a:pt x="598" y="0"/>
                  </a:lnTo>
                  <a:lnTo>
                    <a:pt x="586" y="12"/>
                  </a:lnTo>
                  <a:lnTo>
                    <a:pt x="593" y="57"/>
                  </a:lnTo>
                  <a:lnTo>
                    <a:pt x="576" y="54"/>
                  </a:lnTo>
                  <a:lnTo>
                    <a:pt x="573" y="35"/>
                  </a:lnTo>
                  <a:lnTo>
                    <a:pt x="292" y="51"/>
                  </a:lnTo>
                  <a:lnTo>
                    <a:pt x="272" y="20"/>
                  </a:lnTo>
                  <a:lnTo>
                    <a:pt x="0" y="44"/>
                  </a:lnTo>
                  <a:lnTo>
                    <a:pt x="0" y="62"/>
                  </a:lnTo>
                  <a:close/>
                </a:path>
              </a:pathLst>
            </a:custGeom>
            <a:grpFill/>
            <a:ln w="12700">
              <a:solidFill>
                <a:schemeClr val="bg1"/>
              </a:solidFill>
              <a:round/>
              <a:headEnd/>
              <a:tailEnd/>
            </a:ln>
          </p:spPr>
          <p:txBody>
            <a:bodyPr/>
            <a:lstStyle/>
            <a:p>
              <a:pPr eaLnBrk="1" hangingPunct="1">
                <a:defRPr/>
              </a:pPr>
              <a:endParaRPr lang="en-US"/>
            </a:p>
          </p:txBody>
        </p:sp>
        <p:sp>
          <p:nvSpPr>
            <p:cNvPr id="41" name="Freeform 101">
              <a:extLst>
                <a:ext uri="{FF2B5EF4-FFF2-40B4-BE49-F238E27FC236}">
                  <a16:creationId xmlns:a16="http://schemas.microsoft.com/office/drawing/2014/main" id="{DC820029-FB02-D798-D9B8-440A1AB00D97}"/>
                </a:ext>
              </a:extLst>
            </p:cNvPr>
            <p:cNvSpPr>
              <a:spLocks/>
            </p:cNvSpPr>
            <p:nvPr/>
          </p:nvSpPr>
          <p:spPr bwMode="auto">
            <a:xfrm>
              <a:off x="6748463" y="3141663"/>
              <a:ext cx="550862" cy="606425"/>
            </a:xfrm>
            <a:custGeom>
              <a:avLst/>
              <a:gdLst>
                <a:gd name="T0" fmla="*/ 0 w 409"/>
                <a:gd name="T1" fmla="*/ 82 h 451"/>
                <a:gd name="T2" fmla="*/ 34 w 409"/>
                <a:gd name="T3" fmla="*/ 395 h 451"/>
                <a:gd name="T4" fmla="*/ 85 w 409"/>
                <a:gd name="T5" fmla="*/ 400 h 451"/>
                <a:gd name="T6" fmla="*/ 146 w 409"/>
                <a:gd name="T7" fmla="*/ 435 h 451"/>
                <a:gd name="T8" fmla="*/ 190 w 409"/>
                <a:gd name="T9" fmla="*/ 434 h 451"/>
                <a:gd name="T10" fmla="*/ 210 w 409"/>
                <a:gd name="T11" fmla="*/ 420 h 451"/>
                <a:gd name="T12" fmla="*/ 260 w 409"/>
                <a:gd name="T13" fmla="*/ 451 h 451"/>
                <a:gd name="T14" fmla="*/ 288 w 409"/>
                <a:gd name="T15" fmla="*/ 425 h 451"/>
                <a:gd name="T16" fmla="*/ 295 w 409"/>
                <a:gd name="T17" fmla="*/ 376 h 451"/>
                <a:gd name="T18" fmla="*/ 314 w 409"/>
                <a:gd name="T19" fmla="*/ 386 h 451"/>
                <a:gd name="T20" fmla="*/ 324 w 409"/>
                <a:gd name="T21" fmla="*/ 345 h 451"/>
                <a:gd name="T22" fmla="*/ 392 w 409"/>
                <a:gd name="T23" fmla="*/ 286 h 451"/>
                <a:gd name="T24" fmla="*/ 404 w 409"/>
                <a:gd name="T25" fmla="*/ 189 h 451"/>
                <a:gd name="T26" fmla="*/ 395 w 409"/>
                <a:gd name="T27" fmla="*/ 169 h 451"/>
                <a:gd name="T28" fmla="*/ 409 w 409"/>
                <a:gd name="T29" fmla="*/ 158 h 451"/>
                <a:gd name="T30" fmla="*/ 384 w 409"/>
                <a:gd name="T31" fmla="*/ 0 h 451"/>
                <a:gd name="T32" fmla="*/ 314 w 409"/>
                <a:gd name="T33" fmla="*/ 36 h 451"/>
                <a:gd name="T34" fmla="*/ 278 w 409"/>
                <a:gd name="T35" fmla="*/ 73 h 451"/>
                <a:gd name="T36" fmla="*/ 253 w 409"/>
                <a:gd name="T37" fmla="*/ 75 h 451"/>
                <a:gd name="T38" fmla="*/ 214 w 409"/>
                <a:gd name="T39" fmla="*/ 96 h 451"/>
                <a:gd name="T40" fmla="*/ 124 w 409"/>
                <a:gd name="T41" fmla="*/ 65 h 451"/>
                <a:gd name="T42" fmla="*/ 0 w 409"/>
                <a:gd name="T43" fmla="*/ 82 h 451"/>
                <a:gd name="T44" fmla="*/ 0 w 409"/>
                <a:gd name="T45" fmla="*/ 82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9"/>
                <a:gd name="T70" fmla="*/ 0 h 451"/>
                <a:gd name="T71" fmla="*/ 409 w 409"/>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9" h="451">
                  <a:moveTo>
                    <a:pt x="0" y="82"/>
                  </a:moveTo>
                  <a:lnTo>
                    <a:pt x="34" y="395"/>
                  </a:lnTo>
                  <a:lnTo>
                    <a:pt x="85" y="400"/>
                  </a:lnTo>
                  <a:lnTo>
                    <a:pt x="146" y="435"/>
                  </a:lnTo>
                  <a:lnTo>
                    <a:pt x="190" y="434"/>
                  </a:lnTo>
                  <a:lnTo>
                    <a:pt x="210" y="420"/>
                  </a:lnTo>
                  <a:lnTo>
                    <a:pt x="260" y="451"/>
                  </a:lnTo>
                  <a:lnTo>
                    <a:pt x="288" y="425"/>
                  </a:lnTo>
                  <a:lnTo>
                    <a:pt x="295" y="376"/>
                  </a:lnTo>
                  <a:lnTo>
                    <a:pt x="314" y="386"/>
                  </a:lnTo>
                  <a:lnTo>
                    <a:pt x="324" y="345"/>
                  </a:lnTo>
                  <a:lnTo>
                    <a:pt x="392" y="286"/>
                  </a:lnTo>
                  <a:lnTo>
                    <a:pt x="404" y="189"/>
                  </a:lnTo>
                  <a:lnTo>
                    <a:pt x="395" y="169"/>
                  </a:lnTo>
                  <a:lnTo>
                    <a:pt x="409" y="158"/>
                  </a:lnTo>
                  <a:lnTo>
                    <a:pt x="384" y="0"/>
                  </a:lnTo>
                  <a:lnTo>
                    <a:pt x="314" y="36"/>
                  </a:lnTo>
                  <a:lnTo>
                    <a:pt x="278" y="73"/>
                  </a:lnTo>
                  <a:lnTo>
                    <a:pt x="253" y="75"/>
                  </a:lnTo>
                  <a:lnTo>
                    <a:pt x="214" y="96"/>
                  </a:lnTo>
                  <a:lnTo>
                    <a:pt x="124" y="65"/>
                  </a:lnTo>
                  <a:lnTo>
                    <a:pt x="0" y="82"/>
                  </a:lnTo>
                  <a:close/>
                </a:path>
              </a:pathLst>
            </a:custGeom>
            <a:grpFill/>
            <a:ln w="12700">
              <a:solidFill>
                <a:schemeClr val="bg1"/>
              </a:solidFill>
              <a:round/>
              <a:headEnd/>
              <a:tailEnd/>
            </a:ln>
          </p:spPr>
          <p:txBody>
            <a:bodyPr/>
            <a:lstStyle/>
            <a:p>
              <a:pPr eaLnBrk="1" hangingPunct="1">
                <a:defRPr/>
              </a:pPr>
              <a:endParaRPr lang="en-US"/>
            </a:p>
          </p:txBody>
        </p:sp>
        <p:sp>
          <p:nvSpPr>
            <p:cNvPr id="42" name="Freeform 102">
              <a:extLst>
                <a:ext uri="{FF2B5EF4-FFF2-40B4-BE49-F238E27FC236}">
                  <a16:creationId xmlns:a16="http://schemas.microsoft.com/office/drawing/2014/main" id="{BD670CA0-C222-B4EA-2073-0EBD2290839E}"/>
                </a:ext>
              </a:extLst>
            </p:cNvPr>
            <p:cNvSpPr>
              <a:spLocks/>
            </p:cNvSpPr>
            <p:nvPr/>
          </p:nvSpPr>
          <p:spPr bwMode="auto">
            <a:xfrm>
              <a:off x="7099300" y="3354388"/>
              <a:ext cx="587375" cy="568325"/>
            </a:xfrm>
            <a:custGeom>
              <a:avLst/>
              <a:gdLst>
                <a:gd name="T0" fmla="*/ 0 w 436"/>
                <a:gd name="T1" fmla="*/ 293 h 423"/>
                <a:gd name="T2" fmla="*/ 15 w 436"/>
                <a:gd name="T3" fmla="*/ 350 h 423"/>
                <a:gd name="T4" fmla="*/ 71 w 436"/>
                <a:gd name="T5" fmla="*/ 391 h 423"/>
                <a:gd name="T6" fmla="*/ 98 w 436"/>
                <a:gd name="T7" fmla="*/ 423 h 423"/>
                <a:gd name="T8" fmla="*/ 181 w 436"/>
                <a:gd name="T9" fmla="*/ 389 h 423"/>
                <a:gd name="T10" fmla="*/ 219 w 436"/>
                <a:gd name="T11" fmla="*/ 384 h 423"/>
                <a:gd name="T12" fmla="*/ 239 w 436"/>
                <a:gd name="T13" fmla="*/ 359 h 423"/>
                <a:gd name="T14" fmla="*/ 271 w 436"/>
                <a:gd name="T15" fmla="*/ 231 h 423"/>
                <a:gd name="T16" fmla="*/ 307 w 436"/>
                <a:gd name="T17" fmla="*/ 247 h 423"/>
                <a:gd name="T18" fmla="*/ 375 w 436"/>
                <a:gd name="T19" fmla="*/ 109 h 423"/>
                <a:gd name="T20" fmla="*/ 428 w 436"/>
                <a:gd name="T21" fmla="*/ 138 h 423"/>
                <a:gd name="T22" fmla="*/ 436 w 436"/>
                <a:gd name="T23" fmla="*/ 114 h 423"/>
                <a:gd name="T24" fmla="*/ 399 w 436"/>
                <a:gd name="T25" fmla="*/ 84 h 423"/>
                <a:gd name="T26" fmla="*/ 370 w 436"/>
                <a:gd name="T27" fmla="*/ 87 h 423"/>
                <a:gd name="T28" fmla="*/ 360 w 436"/>
                <a:gd name="T29" fmla="*/ 102 h 423"/>
                <a:gd name="T30" fmla="*/ 307 w 436"/>
                <a:gd name="T31" fmla="*/ 118 h 423"/>
                <a:gd name="T32" fmla="*/ 273 w 436"/>
                <a:gd name="T33" fmla="*/ 155 h 423"/>
                <a:gd name="T34" fmla="*/ 263 w 436"/>
                <a:gd name="T35" fmla="*/ 96 h 423"/>
                <a:gd name="T36" fmla="*/ 168 w 436"/>
                <a:gd name="T37" fmla="*/ 111 h 423"/>
                <a:gd name="T38" fmla="*/ 149 w 436"/>
                <a:gd name="T39" fmla="*/ 0 h 423"/>
                <a:gd name="T40" fmla="*/ 135 w 436"/>
                <a:gd name="T41" fmla="*/ 11 h 423"/>
                <a:gd name="T42" fmla="*/ 144 w 436"/>
                <a:gd name="T43" fmla="*/ 31 h 423"/>
                <a:gd name="T44" fmla="*/ 132 w 436"/>
                <a:gd name="T45" fmla="*/ 128 h 423"/>
                <a:gd name="T46" fmla="*/ 64 w 436"/>
                <a:gd name="T47" fmla="*/ 187 h 423"/>
                <a:gd name="T48" fmla="*/ 54 w 436"/>
                <a:gd name="T49" fmla="*/ 228 h 423"/>
                <a:gd name="T50" fmla="*/ 35 w 436"/>
                <a:gd name="T51" fmla="*/ 218 h 423"/>
                <a:gd name="T52" fmla="*/ 28 w 436"/>
                <a:gd name="T53" fmla="*/ 267 h 423"/>
                <a:gd name="T54" fmla="*/ 0 w 436"/>
                <a:gd name="T55" fmla="*/ 293 h 423"/>
                <a:gd name="T56" fmla="*/ 0 w 436"/>
                <a:gd name="T57" fmla="*/ 293 h 423"/>
                <a:gd name="T58" fmla="*/ 0 w 436"/>
                <a:gd name="T59" fmla="*/ 293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6"/>
                <a:gd name="T91" fmla="*/ 0 h 423"/>
                <a:gd name="T92" fmla="*/ 436 w 436"/>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6" h="423">
                  <a:moveTo>
                    <a:pt x="0" y="293"/>
                  </a:moveTo>
                  <a:lnTo>
                    <a:pt x="15" y="350"/>
                  </a:lnTo>
                  <a:lnTo>
                    <a:pt x="71" y="391"/>
                  </a:lnTo>
                  <a:lnTo>
                    <a:pt x="98" y="423"/>
                  </a:lnTo>
                  <a:lnTo>
                    <a:pt x="181" y="389"/>
                  </a:lnTo>
                  <a:lnTo>
                    <a:pt x="219" y="384"/>
                  </a:lnTo>
                  <a:lnTo>
                    <a:pt x="239" y="359"/>
                  </a:lnTo>
                  <a:lnTo>
                    <a:pt x="271" y="231"/>
                  </a:lnTo>
                  <a:lnTo>
                    <a:pt x="307" y="247"/>
                  </a:lnTo>
                  <a:lnTo>
                    <a:pt x="375" y="109"/>
                  </a:lnTo>
                  <a:lnTo>
                    <a:pt x="428" y="138"/>
                  </a:lnTo>
                  <a:lnTo>
                    <a:pt x="436" y="114"/>
                  </a:lnTo>
                  <a:lnTo>
                    <a:pt x="399" y="84"/>
                  </a:lnTo>
                  <a:lnTo>
                    <a:pt x="370" y="87"/>
                  </a:lnTo>
                  <a:lnTo>
                    <a:pt x="360" y="102"/>
                  </a:lnTo>
                  <a:lnTo>
                    <a:pt x="307" y="118"/>
                  </a:lnTo>
                  <a:lnTo>
                    <a:pt x="273" y="155"/>
                  </a:lnTo>
                  <a:lnTo>
                    <a:pt x="263" y="96"/>
                  </a:lnTo>
                  <a:lnTo>
                    <a:pt x="168" y="111"/>
                  </a:lnTo>
                  <a:lnTo>
                    <a:pt x="149" y="0"/>
                  </a:lnTo>
                  <a:lnTo>
                    <a:pt x="135" y="11"/>
                  </a:lnTo>
                  <a:lnTo>
                    <a:pt x="144" y="31"/>
                  </a:lnTo>
                  <a:lnTo>
                    <a:pt x="132" y="128"/>
                  </a:lnTo>
                  <a:lnTo>
                    <a:pt x="64" y="187"/>
                  </a:lnTo>
                  <a:lnTo>
                    <a:pt x="54" y="228"/>
                  </a:lnTo>
                  <a:lnTo>
                    <a:pt x="35" y="218"/>
                  </a:lnTo>
                  <a:lnTo>
                    <a:pt x="28" y="267"/>
                  </a:lnTo>
                  <a:lnTo>
                    <a:pt x="0" y="293"/>
                  </a:lnTo>
                  <a:close/>
                </a:path>
              </a:pathLst>
            </a:custGeom>
            <a:grpFill/>
            <a:ln w="12700">
              <a:solidFill>
                <a:schemeClr val="bg1"/>
              </a:solidFill>
              <a:round/>
              <a:headEnd/>
              <a:tailEnd/>
            </a:ln>
          </p:spPr>
          <p:txBody>
            <a:bodyPr/>
            <a:lstStyle/>
            <a:p>
              <a:pPr eaLnBrk="1" hangingPunct="1">
                <a:defRPr/>
              </a:pPr>
              <a:endParaRPr lang="en-US"/>
            </a:p>
          </p:txBody>
        </p:sp>
        <p:sp>
          <p:nvSpPr>
            <p:cNvPr id="43" name="Freeform 103">
              <a:extLst>
                <a:ext uri="{FF2B5EF4-FFF2-40B4-BE49-F238E27FC236}">
                  <a16:creationId xmlns:a16="http://schemas.microsoft.com/office/drawing/2014/main" id="{F247B42A-080C-BC40-93FC-08D30E830998}"/>
                </a:ext>
              </a:extLst>
            </p:cNvPr>
            <p:cNvSpPr>
              <a:spLocks/>
            </p:cNvSpPr>
            <p:nvPr/>
          </p:nvSpPr>
          <p:spPr bwMode="auto">
            <a:xfrm>
              <a:off x="7453313" y="3395663"/>
              <a:ext cx="596900" cy="287337"/>
            </a:xfrm>
            <a:custGeom>
              <a:avLst/>
              <a:gdLst>
                <a:gd name="T0" fmla="*/ 0 w 443"/>
                <a:gd name="T1" fmla="*/ 65 h 214"/>
                <a:gd name="T2" fmla="*/ 10 w 443"/>
                <a:gd name="T3" fmla="*/ 124 h 214"/>
                <a:gd name="T4" fmla="*/ 44 w 443"/>
                <a:gd name="T5" fmla="*/ 87 h 214"/>
                <a:gd name="T6" fmla="*/ 97 w 443"/>
                <a:gd name="T7" fmla="*/ 71 h 214"/>
                <a:gd name="T8" fmla="*/ 107 w 443"/>
                <a:gd name="T9" fmla="*/ 56 h 214"/>
                <a:gd name="T10" fmla="*/ 136 w 443"/>
                <a:gd name="T11" fmla="*/ 53 h 214"/>
                <a:gd name="T12" fmla="*/ 173 w 443"/>
                <a:gd name="T13" fmla="*/ 83 h 214"/>
                <a:gd name="T14" fmla="*/ 199 w 443"/>
                <a:gd name="T15" fmla="*/ 90 h 214"/>
                <a:gd name="T16" fmla="*/ 246 w 443"/>
                <a:gd name="T17" fmla="*/ 132 h 214"/>
                <a:gd name="T18" fmla="*/ 229 w 443"/>
                <a:gd name="T19" fmla="*/ 173 h 214"/>
                <a:gd name="T20" fmla="*/ 236 w 443"/>
                <a:gd name="T21" fmla="*/ 192 h 214"/>
                <a:gd name="T22" fmla="*/ 256 w 443"/>
                <a:gd name="T23" fmla="*/ 183 h 214"/>
                <a:gd name="T24" fmla="*/ 275 w 443"/>
                <a:gd name="T25" fmla="*/ 183 h 214"/>
                <a:gd name="T26" fmla="*/ 285 w 443"/>
                <a:gd name="T27" fmla="*/ 197 h 214"/>
                <a:gd name="T28" fmla="*/ 307 w 443"/>
                <a:gd name="T29" fmla="*/ 197 h 214"/>
                <a:gd name="T30" fmla="*/ 316 w 443"/>
                <a:gd name="T31" fmla="*/ 192 h 214"/>
                <a:gd name="T32" fmla="*/ 302 w 443"/>
                <a:gd name="T33" fmla="*/ 155 h 214"/>
                <a:gd name="T34" fmla="*/ 299 w 443"/>
                <a:gd name="T35" fmla="*/ 87 h 214"/>
                <a:gd name="T36" fmla="*/ 282 w 443"/>
                <a:gd name="T37" fmla="*/ 76 h 214"/>
                <a:gd name="T38" fmla="*/ 316 w 443"/>
                <a:gd name="T39" fmla="*/ 46 h 214"/>
                <a:gd name="T40" fmla="*/ 318 w 443"/>
                <a:gd name="T41" fmla="*/ 25 h 214"/>
                <a:gd name="T42" fmla="*/ 340 w 443"/>
                <a:gd name="T43" fmla="*/ 27 h 214"/>
                <a:gd name="T44" fmla="*/ 312 w 443"/>
                <a:gd name="T45" fmla="*/ 70 h 214"/>
                <a:gd name="T46" fmla="*/ 328 w 443"/>
                <a:gd name="T47" fmla="*/ 121 h 214"/>
                <a:gd name="T48" fmla="*/ 335 w 443"/>
                <a:gd name="T49" fmla="*/ 134 h 214"/>
                <a:gd name="T50" fmla="*/ 345 w 443"/>
                <a:gd name="T51" fmla="*/ 141 h 214"/>
                <a:gd name="T52" fmla="*/ 324 w 443"/>
                <a:gd name="T53" fmla="*/ 139 h 214"/>
                <a:gd name="T54" fmla="*/ 331 w 443"/>
                <a:gd name="T55" fmla="*/ 172 h 214"/>
                <a:gd name="T56" fmla="*/ 367 w 443"/>
                <a:gd name="T57" fmla="*/ 192 h 214"/>
                <a:gd name="T58" fmla="*/ 375 w 443"/>
                <a:gd name="T59" fmla="*/ 197 h 214"/>
                <a:gd name="T60" fmla="*/ 385 w 443"/>
                <a:gd name="T61" fmla="*/ 197 h 214"/>
                <a:gd name="T62" fmla="*/ 380 w 443"/>
                <a:gd name="T63" fmla="*/ 214 h 214"/>
                <a:gd name="T64" fmla="*/ 425 w 443"/>
                <a:gd name="T65" fmla="*/ 192 h 214"/>
                <a:gd name="T66" fmla="*/ 433 w 443"/>
                <a:gd name="T67" fmla="*/ 165 h 214"/>
                <a:gd name="T68" fmla="*/ 443 w 443"/>
                <a:gd name="T69" fmla="*/ 136 h 214"/>
                <a:gd name="T70" fmla="*/ 380 w 443"/>
                <a:gd name="T71" fmla="*/ 149 h 214"/>
                <a:gd name="T72" fmla="*/ 340 w 443"/>
                <a:gd name="T73" fmla="*/ 0 h 214"/>
                <a:gd name="T74" fmla="*/ 0 w 443"/>
                <a:gd name="T75" fmla="*/ 65 h 214"/>
                <a:gd name="T76" fmla="*/ 0 w 443"/>
                <a:gd name="T77" fmla="*/ 65 h 214"/>
                <a:gd name="T78" fmla="*/ 0 w 443"/>
                <a:gd name="T79" fmla="*/ 65 h 2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3"/>
                <a:gd name="T121" fmla="*/ 0 h 214"/>
                <a:gd name="T122" fmla="*/ 443 w 443"/>
                <a:gd name="T123" fmla="*/ 214 h 2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3" h="214">
                  <a:moveTo>
                    <a:pt x="0" y="65"/>
                  </a:moveTo>
                  <a:lnTo>
                    <a:pt x="10" y="124"/>
                  </a:lnTo>
                  <a:lnTo>
                    <a:pt x="44" y="87"/>
                  </a:lnTo>
                  <a:lnTo>
                    <a:pt x="97" y="71"/>
                  </a:lnTo>
                  <a:lnTo>
                    <a:pt x="107" y="56"/>
                  </a:lnTo>
                  <a:lnTo>
                    <a:pt x="136" y="53"/>
                  </a:lnTo>
                  <a:lnTo>
                    <a:pt x="173" y="83"/>
                  </a:lnTo>
                  <a:lnTo>
                    <a:pt x="199" y="90"/>
                  </a:lnTo>
                  <a:lnTo>
                    <a:pt x="246" y="132"/>
                  </a:lnTo>
                  <a:lnTo>
                    <a:pt x="229" y="173"/>
                  </a:lnTo>
                  <a:lnTo>
                    <a:pt x="236" y="192"/>
                  </a:lnTo>
                  <a:lnTo>
                    <a:pt x="256" y="183"/>
                  </a:lnTo>
                  <a:lnTo>
                    <a:pt x="275" y="183"/>
                  </a:lnTo>
                  <a:lnTo>
                    <a:pt x="285" y="197"/>
                  </a:lnTo>
                  <a:lnTo>
                    <a:pt x="307" y="197"/>
                  </a:lnTo>
                  <a:lnTo>
                    <a:pt x="316" y="192"/>
                  </a:lnTo>
                  <a:lnTo>
                    <a:pt x="302" y="155"/>
                  </a:lnTo>
                  <a:lnTo>
                    <a:pt x="299" y="87"/>
                  </a:lnTo>
                  <a:lnTo>
                    <a:pt x="282" y="76"/>
                  </a:lnTo>
                  <a:lnTo>
                    <a:pt x="316" y="46"/>
                  </a:lnTo>
                  <a:lnTo>
                    <a:pt x="318" y="25"/>
                  </a:lnTo>
                  <a:lnTo>
                    <a:pt x="340" y="27"/>
                  </a:lnTo>
                  <a:lnTo>
                    <a:pt x="312" y="70"/>
                  </a:lnTo>
                  <a:lnTo>
                    <a:pt x="328" y="121"/>
                  </a:lnTo>
                  <a:lnTo>
                    <a:pt x="335" y="134"/>
                  </a:lnTo>
                  <a:lnTo>
                    <a:pt x="345" y="141"/>
                  </a:lnTo>
                  <a:lnTo>
                    <a:pt x="324" y="139"/>
                  </a:lnTo>
                  <a:lnTo>
                    <a:pt x="331" y="172"/>
                  </a:lnTo>
                  <a:lnTo>
                    <a:pt x="367" y="192"/>
                  </a:lnTo>
                  <a:lnTo>
                    <a:pt x="375" y="197"/>
                  </a:lnTo>
                  <a:lnTo>
                    <a:pt x="385" y="197"/>
                  </a:lnTo>
                  <a:lnTo>
                    <a:pt x="380" y="214"/>
                  </a:lnTo>
                  <a:lnTo>
                    <a:pt x="425" y="192"/>
                  </a:lnTo>
                  <a:lnTo>
                    <a:pt x="433" y="165"/>
                  </a:lnTo>
                  <a:lnTo>
                    <a:pt x="443" y="136"/>
                  </a:lnTo>
                  <a:lnTo>
                    <a:pt x="380" y="149"/>
                  </a:lnTo>
                  <a:lnTo>
                    <a:pt x="340" y="0"/>
                  </a:lnTo>
                  <a:lnTo>
                    <a:pt x="0" y="65"/>
                  </a:lnTo>
                  <a:close/>
                </a:path>
              </a:pathLst>
            </a:custGeom>
            <a:grpFill/>
            <a:ln w="12700">
              <a:solidFill>
                <a:schemeClr val="bg1"/>
              </a:solidFill>
              <a:round/>
              <a:headEnd/>
              <a:tailEnd/>
            </a:ln>
          </p:spPr>
          <p:txBody>
            <a:bodyPr/>
            <a:lstStyle/>
            <a:p>
              <a:pPr eaLnBrk="1" hangingPunct="1">
                <a:defRPr/>
              </a:pPr>
              <a:endParaRPr lang="en-US"/>
            </a:p>
          </p:txBody>
        </p:sp>
        <p:sp>
          <p:nvSpPr>
            <p:cNvPr id="44" name="Freeform 104">
              <a:extLst>
                <a:ext uri="{FF2B5EF4-FFF2-40B4-BE49-F238E27FC236}">
                  <a16:creationId xmlns:a16="http://schemas.microsoft.com/office/drawing/2014/main" id="{B046FD66-AE57-1FE0-3D6F-919E694E287F}"/>
                </a:ext>
              </a:extLst>
            </p:cNvPr>
            <p:cNvSpPr>
              <a:spLocks/>
            </p:cNvSpPr>
            <p:nvPr/>
          </p:nvSpPr>
          <p:spPr bwMode="auto">
            <a:xfrm>
              <a:off x="6997700" y="3500438"/>
              <a:ext cx="1016000" cy="558800"/>
            </a:xfrm>
            <a:custGeom>
              <a:avLst/>
              <a:gdLst>
                <a:gd name="T0" fmla="*/ 69 w 754"/>
                <a:gd name="T1" fmla="*/ 370 h 415"/>
                <a:gd name="T2" fmla="*/ 71 w 754"/>
                <a:gd name="T3" fmla="*/ 360 h 415"/>
                <a:gd name="T4" fmla="*/ 119 w 754"/>
                <a:gd name="T5" fmla="*/ 314 h 415"/>
                <a:gd name="T6" fmla="*/ 146 w 754"/>
                <a:gd name="T7" fmla="*/ 282 h 415"/>
                <a:gd name="T8" fmla="*/ 173 w 754"/>
                <a:gd name="T9" fmla="*/ 314 h 415"/>
                <a:gd name="T10" fmla="*/ 256 w 754"/>
                <a:gd name="T11" fmla="*/ 280 h 415"/>
                <a:gd name="T12" fmla="*/ 294 w 754"/>
                <a:gd name="T13" fmla="*/ 275 h 415"/>
                <a:gd name="T14" fmla="*/ 314 w 754"/>
                <a:gd name="T15" fmla="*/ 250 h 415"/>
                <a:gd name="T16" fmla="*/ 346 w 754"/>
                <a:gd name="T17" fmla="*/ 122 h 415"/>
                <a:gd name="T18" fmla="*/ 382 w 754"/>
                <a:gd name="T19" fmla="*/ 138 h 415"/>
                <a:gd name="T20" fmla="*/ 450 w 754"/>
                <a:gd name="T21" fmla="*/ 0 h 415"/>
                <a:gd name="T22" fmla="*/ 503 w 754"/>
                <a:gd name="T23" fmla="*/ 29 h 415"/>
                <a:gd name="T24" fmla="*/ 511 w 754"/>
                <a:gd name="T25" fmla="*/ 5 h 415"/>
                <a:gd name="T26" fmla="*/ 537 w 754"/>
                <a:gd name="T27" fmla="*/ 12 h 415"/>
                <a:gd name="T28" fmla="*/ 584 w 754"/>
                <a:gd name="T29" fmla="*/ 54 h 415"/>
                <a:gd name="T30" fmla="*/ 567 w 754"/>
                <a:gd name="T31" fmla="*/ 95 h 415"/>
                <a:gd name="T32" fmla="*/ 574 w 754"/>
                <a:gd name="T33" fmla="*/ 114 h 415"/>
                <a:gd name="T34" fmla="*/ 594 w 754"/>
                <a:gd name="T35" fmla="*/ 105 h 415"/>
                <a:gd name="T36" fmla="*/ 610 w 754"/>
                <a:gd name="T37" fmla="*/ 124 h 415"/>
                <a:gd name="T38" fmla="*/ 683 w 754"/>
                <a:gd name="T39" fmla="*/ 148 h 415"/>
                <a:gd name="T40" fmla="*/ 615 w 754"/>
                <a:gd name="T41" fmla="*/ 145 h 415"/>
                <a:gd name="T42" fmla="*/ 686 w 754"/>
                <a:gd name="T43" fmla="*/ 207 h 415"/>
                <a:gd name="T44" fmla="*/ 642 w 754"/>
                <a:gd name="T45" fmla="*/ 201 h 415"/>
                <a:gd name="T46" fmla="*/ 732 w 754"/>
                <a:gd name="T47" fmla="*/ 258 h 415"/>
                <a:gd name="T48" fmla="*/ 754 w 754"/>
                <a:gd name="T49" fmla="*/ 297 h 415"/>
                <a:gd name="T50" fmla="*/ 739 w 754"/>
                <a:gd name="T51" fmla="*/ 292 h 415"/>
                <a:gd name="T52" fmla="*/ 735 w 754"/>
                <a:gd name="T53" fmla="*/ 303 h 415"/>
                <a:gd name="T54" fmla="*/ 440 w 754"/>
                <a:gd name="T55" fmla="*/ 359 h 415"/>
                <a:gd name="T56" fmla="*/ 193 w 754"/>
                <a:gd name="T57" fmla="*/ 389 h 415"/>
                <a:gd name="T58" fmla="*/ 0 w 754"/>
                <a:gd name="T59" fmla="*/ 415 h 415"/>
                <a:gd name="T60" fmla="*/ 69 w 754"/>
                <a:gd name="T61" fmla="*/ 370 h 415"/>
                <a:gd name="T62" fmla="*/ 69 w 754"/>
                <a:gd name="T63" fmla="*/ 370 h 4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4"/>
                <a:gd name="T97" fmla="*/ 0 h 415"/>
                <a:gd name="T98" fmla="*/ 754 w 754"/>
                <a:gd name="T99" fmla="*/ 415 h 4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4" h="415">
                  <a:moveTo>
                    <a:pt x="69" y="370"/>
                  </a:moveTo>
                  <a:lnTo>
                    <a:pt x="71" y="360"/>
                  </a:lnTo>
                  <a:lnTo>
                    <a:pt x="119" y="314"/>
                  </a:lnTo>
                  <a:lnTo>
                    <a:pt x="146" y="282"/>
                  </a:lnTo>
                  <a:lnTo>
                    <a:pt x="173" y="314"/>
                  </a:lnTo>
                  <a:lnTo>
                    <a:pt x="256" y="280"/>
                  </a:lnTo>
                  <a:lnTo>
                    <a:pt x="294" y="275"/>
                  </a:lnTo>
                  <a:lnTo>
                    <a:pt x="314" y="250"/>
                  </a:lnTo>
                  <a:lnTo>
                    <a:pt x="346" y="122"/>
                  </a:lnTo>
                  <a:lnTo>
                    <a:pt x="382" y="138"/>
                  </a:lnTo>
                  <a:lnTo>
                    <a:pt x="450" y="0"/>
                  </a:lnTo>
                  <a:lnTo>
                    <a:pt x="503" y="29"/>
                  </a:lnTo>
                  <a:lnTo>
                    <a:pt x="511" y="5"/>
                  </a:lnTo>
                  <a:lnTo>
                    <a:pt x="537" y="12"/>
                  </a:lnTo>
                  <a:lnTo>
                    <a:pt x="584" y="54"/>
                  </a:lnTo>
                  <a:lnTo>
                    <a:pt x="567" y="95"/>
                  </a:lnTo>
                  <a:lnTo>
                    <a:pt x="574" y="114"/>
                  </a:lnTo>
                  <a:lnTo>
                    <a:pt x="594" y="105"/>
                  </a:lnTo>
                  <a:lnTo>
                    <a:pt x="610" y="124"/>
                  </a:lnTo>
                  <a:lnTo>
                    <a:pt x="683" y="148"/>
                  </a:lnTo>
                  <a:lnTo>
                    <a:pt x="615" y="145"/>
                  </a:lnTo>
                  <a:lnTo>
                    <a:pt x="686" y="207"/>
                  </a:lnTo>
                  <a:lnTo>
                    <a:pt x="642" y="201"/>
                  </a:lnTo>
                  <a:lnTo>
                    <a:pt x="732" y="258"/>
                  </a:lnTo>
                  <a:lnTo>
                    <a:pt x="754" y="297"/>
                  </a:lnTo>
                  <a:lnTo>
                    <a:pt x="739" y="292"/>
                  </a:lnTo>
                  <a:lnTo>
                    <a:pt x="735" y="303"/>
                  </a:lnTo>
                  <a:lnTo>
                    <a:pt x="440" y="359"/>
                  </a:lnTo>
                  <a:lnTo>
                    <a:pt x="193" y="389"/>
                  </a:lnTo>
                  <a:lnTo>
                    <a:pt x="0" y="415"/>
                  </a:lnTo>
                  <a:lnTo>
                    <a:pt x="69" y="370"/>
                  </a:lnTo>
                  <a:close/>
                </a:path>
              </a:pathLst>
            </a:custGeom>
            <a:grpFill/>
            <a:ln w="12700">
              <a:solidFill>
                <a:schemeClr val="bg1"/>
              </a:solidFill>
              <a:round/>
              <a:headEnd/>
              <a:tailEnd/>
            </a:ln>
          </p:spPr>
          <p:txBody>
            <a:bodyPr/>
            <a:lstStyle/>
            <a:p>
              <a:pPr eaLnBrk="1" hangingPunct="1">
                <a:defRPr/>
              </a:pPr>
              <a:endParaRPr lang="en-US"/>
            </a:p>
          </p:txBody>
        </p:sp>
        <p:sp>
          <p:nvSpPr>
            <p:cNvPr id="45" name="Freeform 106">
              <a:extLst>
                <a:ext uri="{FF2B5EF4-FFF2-40B4-BE49-F238E27FC236}">
                  <a16:creationId xmlns:a16="http://schemas.microsoft.com/office/drawing/2014/main" id="{BF401668-813B-09BE-6437-DCE1DBE6D721}"/>
                </a:ext>
              </a:extLst>
            </p:cNvPr>
            <p:cNvSpPr>
              <a:spLocks/>
            </p:cNvSpPr>
            <p:nvPr/>
          </p:nvSpPr>
          <p:spPr bwMode="auto">
            <a:xfrm>
              <a:off x="6940550" y="3908425"/>
              <a:ext cx="1120775" cy="488950"/>
            </a:xfrm>
            <a:custGeom>
              <a:avLst/>
              <a:gdLst>
                <a:gd name="T0" fmla="*/ 0 w 833"/>
                <a:gd name="T1" fmla="*/ 312 h 363"/>
                <a:gd name="T2" fmla="*/ 121 w 833"/>
                <a:gd name="T3" fmla="*/ 297 h 363"/>
                <a:gd name="T4" fmla="*/ 191 w 833"/>
                <a:gd name="T5" fmla="*/ 263 h 363"/>
                <a:gd name="T6" fmla="*/ 323 w 833"/>
                <a:gd name="T7" fmla="*/ 249 h 363"/>
                <a:gd name="T8" fmla="*/ 377 w 833"/>
                <a:gd name="T9" fmla="*/ 283 h 363"/>
                <a:gd name="T10" fmla="*/ 464 w 833"/>
                <a:gd name="T11" fmla="*/ 271 h 363"/>
                <a:gd name="T12" fmla="*/ 595 w 833"/>
                <a:gd name="T13" fmla="*/ 363 h 363"/>
                <a:gd name="T14" fmla="*/ 646 w 833"/>
                <a:gd name="T15" fmla="*/ 351 h 363"/>
                <a:gd name="T16" fmla="*/ 719 w 833"/>
                <a:gd name="T17" fmla="*/ 246 h 363"/>
                <a:gd name="T18" fmla="*/ 778 w 833"/>
                <a:gd name="T19" fmla="*/ 224 h 363"/>
                <a:gd name="T20" fmla="*/ 797 w 833"/>
                <a:gd name="T21" fmla="*/ 193 h 363"/>
                <a:gd name="T22" fmla="*/ 733 w 833"/>
                <a:gd name="T23" fmla="*/ 205 h 363"/>
                <a:gd name="T24" fmla="*/ 716 w 833"/>
                <a:gd name="T25" fmla="*/ 183 h 363"/>
                <a:gd name="T26" fmla="*/ 755 w 833"/>
                <a:gd name="T27" fmla="*/ 173 h 363"/>
                <a:gd name="T28" fmla="*/ 755 w 833"/>
                <a:gd name="T29" fmla="*/ 159 h 363"/>
                <a:gd name="T30" fmla="*/ 710 w 833"/>
                <a:gd name="T31" fmla="*/ 144 h 363"/>
                <a:gd name="T32" fmla="*/ 766 w 833"/>
                <a:gd name="T33" fmla="*/ 124 h 363"/>
                <a:gd name="T34" fmla="*/ 763 w 833"/>
                <a:gd name="T35" fmla="*/ 146 h 363"/>
                <a:gd name="T36" fmla="*/ 799 w 833"/>
                <a:gd name="T37" fmla="*/ 146 h 363"/>
                <a:gd name="T38" fmla="*/ 819 w 833"/>
                <a:gd name="T39" fmla="*/ 108 h 363"/>
                <a:gd name="T40" fmla="*/ 833 w 833"/>
                <a:gd name="T41" fmla="*/ 107 h 363"/>
                <a:gd name="T42" fmla="*/ 824 w 833"/>
                <a:gd name="T43" fmla="*/ 73 h 363"/>
                <a:gd name="T44" fmla="*/ 799 w 833"/>
                <a:gd name="T45" fmla="*/ 107 h 363"/>
                <a:gd name="T46" fmla="*/ 773 w 833"/>
                <a:gd name="T47" fmla="*/ 32 h 363"/>
                <a:gd name="T48" fmla="*/ 790 w 833"/>
                <a:gd name="T49" fmla="*/ 28 h 363"/>
                <a:gd name="T50" fmla="*/ 814 w 833"/>
                <a:gd name="T51" fmla="*/ 49 h 363"/>
                <a:gd name="T52" fmla="*/ 797 w 833"/>
                <a:gd name="T53" fmla="*/ 15 h 363"/>
                <a:gd name="T54" fmla="*/ 778 w 833"/>
                <a:gd name="T55" fmla="*/ 0 h 363"/>
                <a:gd name="T56" fmla="*/ 483 w 833"/>
                <a:gd name="T57" fmla="*/ 56 h 363"/>
                <a:gd name="T58" fmla="*/ 236 w 833"/>
                <a:gd name="T59" fmla="*/ 86 h 363"/>
                <a:gd name="T60" fmla="*/ 203 w 833"/>
                <a:gd name="T61" fmla="*/ 152 h 363"/>
                <a:gd name="T62" fmla="*/ 150 w 833"/>
                <a:gd name="T63" fmla="*/ 164 h 363"/>
                <a:gd name="T64" fmla="*/ 124 w 833"/>
                <a:gd name="T65" fmla="*/ 198 h 363"/>
                <a:gd name="T66" fmla="*/ 29 w 833"/>
                <a:gd name="T67" fmla="*/ 253 h 363"/>
                <a:gd name="T68" fmla="*/ 24 w 833"/>
                <a:gd name="T69" fmla="*/ 273 h 363"/>
                <a:gd name="T70" fmla="*/ 0 w 833"/>
                <a:gd name="T71" fmla="*/ 285 h 363"/>
                <a:gd name="T72" fmla="*/ 0 w 833"/>
                <a:gd name="T73" fmla="*/ 312 h 363"/>
                <a:gd name="T74" fmla="*/ 0 w 833"/>
                <a:gd name="T75" fmla="*/ 312 h 3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3"/>
                <a:gd name="T115" fmla="*/ 0 h 363"/>
                <a:gd name="T116" fmla="*/ 833 w 833"/>
                <a:gd name="T117" fmla="*/ 363 h 3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3" h="363">
                  <a:moveTo>
                    <a:pt x="0" y="312"/>
                  </a:moveTo>
                  <a:lnTo>
                    <a:pt x="121" y="297"/>
                  </a:lnTo>
                  <a:lnTo>
                    <a:pt x="191" y="263"/>
                  </a:lnTo>
                  <a:lnTo>
                    <a:pt x="323" y="249"/>
                  </a:lnTo>
                  <a:lnTo>
                    <a:pt x="377" y="283"/>
                  </a:lnTo>
                  <a:lnTo>
                    <a:pt x="464" y="271"/>
                  </a:lnTo>
                  <a:lnTo>
                    <a:pt x="595" y="363"/>
                  </a:lnTo>
                  <a:lnTo>
                    <a:pt x="646" y="351"/>
                  </a:lnTo>
                  <a:lnTo>
                    <a:pt x="719" y="246"/>
                  </a:lnTo>
                  <a:lnTo>
                    <a:pt x="778" y="224"/>
                  </a:lnTo>
                  <a:lnTo>
                    <a:pt x="797" y="193"/>
                  </a:lnTo>
                  <a:lnTo>
                    <a:pt x="733" y="205"/>
                  </a:lnTo>
                  <a:lnTo>
                    <a:pt x="716" y="183"/>
                  </a:lnTo>
                  <a:lnTo>
                    <a:pt x="755" y="173"/>
                  </a:lnTo>
                  <a:lnTo>
                    <a:pt x="755" y="159"/>
                  </a:lnTo>
                  <a:lnTo>
                    <a:pt x="710" y="144"/>
                  </a:lnTo>
                  <a:lnTo>
                    <a:pt x="766" y="124"/>
                  </a:lnTo>
                  <a:lnTo>
                    <a:pt x="763" y="146"/>
                  </a:lnTo>
                  <a:lnTo>
                    <a:pt x="799" y="146"/>
                  </a:lnTo>
                  <a:lnTo>
                    <a:pt x="819" y="108"/>
                  </a:lnTo>
                  <a:lnTo>
                    <a:pt x="833" y="107"/>
                  </a:lnTo>
                  <a:lnTo>
                    <a:pt x="824" y="73"/>
                  </a:lnTo>
                  <a:lnTo>
                    <a:pt x="799" y="107"/>
                  </a:lnTo>
                  <a:lnTo>
                    <a:pt x="773" y="32"/>
                  </a:lnTo>
                  <a:lnTo>
                    <a:pt x="790" y="28"/>
                  </a:lnTo>
                  <a:lnTo>
                    <a:pt x="814" y="49"/>
                  </a:lnTo>
                  <a:lnTo>
                    <a:pt x="797" y="15"/>
                  </a:lnTo>
                  <a:lnTo>
                    <a:pt x="778" y="0"/>
                  </a:lnTo>
                  <a:lnTo>
                    <a:pt x="483" y="56"/>
                  </a:lnTo>
                  <a:lnTo>
                    <a:pt x="236" y="86"/>
                  </a:lnTo>
                  <a:lnTo>
                    <a:pt x="203" y="152"/>
                  </a:lnTo>
                  <a:lnTo>
                    <a:pt x="150" y="164"/>
                  </a:lnTo>
                  <a:lnTo>
                    <a:pt x="124" y="198"/>
                  </a:lnTo>
                  <a:lnTo>
                    <a:pt x="29" y="253"/>
                  </a:lnTo>
                  <a:lnTo>
                    <a:pt x="24" y="273"/>
                  </a:lnTo>
                  <a:lnTo>
                    <a:pt x="0" y="285"/>
                  </a:lnTo>
                  <a:lnTo>
                    <a:pt x="0" y="312"/>
                  </a:lnTo>
                  <a:close/>
                </a:path>
              </a:pathLst>
            </a:custGeom>
            <a:grpFill/>
            <a:ln w="12700">
              <a:solidFill>
                <a:schemeClr val="bg1"/>
              </a:solidFill>
              <a:round/>
              <a:headEnd/>
              <a:tailEnd/>
            </a:ln>
          </p:spPr>
          <p:txBody>
            <a:bodyPr/>
            <a:lstStyle/>
            <a:p>
              <a:pPr eaLnBrk="1" hangingPunct="1">
                <a:defRPr/>
              </a:pPr>
              <a:endParaRPr lang="en-US"/>
            </a:p>
          </p:txBody>
        </p:sp>
        <p:sp>
          <p:nvSpPr>
            <p:cNvPr id="46" name="Freeform 107">
              <a:extLst>
                <a:ext uri="{FF2B5EF4-FFF2-40B4-BE49-F238E27FC236}">
                  <a16:creationId xmlns:a16="http://schemas.microsoft.com/office/drawing/2014/main" id="{5381AA0A-B622-4C53-094F-625C7D722F70}"/>
                </a:ext>
              </a:extLst>
            </p:cNvPr>
            <p:cNvSpPr>
              <a:spLocks/>
            </p:cNvSpPr>
            <p:nvPr/>
          </p:nvSpPr>
          <p:spPr bwMode="auto">
            <a:xfrm>
              <a:off x="7073900" y="4243388"/>
              <a:ext cx="666750" cy="496887"/>
            </a:xfrm>
            <a:custGeom>
              <a:avLst/>
              <a:gdLst>
                <a:gd name="T0" fmla="*/ 22 w 496"/>
                <a:gd name="T1" fmla="*/ 48 h 369"/>
                <a:gd name="T2" fmla="*/ 92 w 496"/>
                <a:gd name="T3" fmla="*/ 14 h 369"/>
                <a:gd name="T4" fmla="*/ 224 w 496"/>
                <a:gd name="T5" fmla="*/ 0 h 369"/>
                <a:gd name="T6" fmla="*/ 278 w 496"/>
                <a:gd name="T7" fmla="*/ 34 h 369"/>
                <a:gd name="T8" fmla="*/ 365 w 496"/>
                <a:gd name="T9" fmla="*/ 22 h 369"/>
                <a:gd name="T10" fmla="*/ 496 w 496"/>
                <a:gd name="T11" fmla="*/ 114 h 369"/>
                <a:gd name="T12" fmla="*/ 438 w 496"/>
                <a:gd name="T13" fmla="*/ 184 h 369"/>
                <a:gd name="T14" fmla="*/ 442 w 496"/>
                <a:gd name="T15" fmla="*/ 214 h 369"/>
                <a:gd name="T16" fmla="*/ 343 w 496"/>
                <a:gd name="T17" fmla="*/ 304 h 369"/>
                <a:gd name="T18" fmla="*/ 326 w 496"/>
                <a:gd name="T19" fmla="*/ 308 h 369"/>
                <a:gd name="T20" fmla="*/ 319 w 496"/>
                <a:gd name="T21" fmla="*/ 335 h 369"/>
                <a:gd name="T22" fmla="*/ 297 w 496"/>
                <a:gd name="T23" fmla="*/ 320 h 369"/>
                <a:gd name="T24" fmla="*/ 316 w 496"/>
                <a:gd name="T25" fmla="*/ 345 h 369"/>
                <a:gd name="T26" fmla="*/ 297 w 496"/>
                <a:gd name="T27" fmla="*/ 369 h 369"/>
                <a:gd name="T28" fmla="*/ 280 w 496"/>
                <a:gd name="T29" fmla="*/ 366 h 369"/>
                <a:gd name="T30" fmla="*/ 212 w 496"/>
                <a:gd name="T31" fmla="*/ 260 h 369"/>
                <a:gd name="T32" fmla="*/ 64 w 496"/>
                <a:gd name="T33" fmla="*/ 128 h 369"/>
                <a:gd name="T34" fmla="*/ 0 w 496"/>
                <a:gd name="T35" fmla="*/ 87 h 369"/>
                <a:gd name="T36" fmla="*/ 22 w 496"/>
                <a:gd name="T37" fmla="*/ 48 h 369"/>
                <a:gd name="T38" fmla="*/ 22 w 496"/>
                <a:gd name="T39" fmla="*/ 48 h 3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6"/>
                <a:gd name="T61" fmla="*/ 0 h 369"/>
                <a:gd name="T62" fmla="*/ 496 w 496"/>
                <a:gd name="T63" fmla="*/ 369 h 3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6" h="369">
                  <a:moveTo>
                    <a:pt x="22" y="48"/>
                  </a:moveTo>
                  <a:lnTo>
                    <a:pt x="92" y="14"/>
                  </a:lnTo>
                  <a:lnTo>
                    <a:pt x="224" y="0"/>
                  </a:lnTo>
                  <a:lnTo>
                    <a:pt x="278" y="34"/>
                  </a:lnTo>
                  <a:lnTo>
                    <a:pt x="365" y="22"/>
                  </a:lnTo>
                  <a:lnTo>
                    <a:pt x="496" y="114"/>
                  </a:lnTo>
                  <a:lnTo>
                    <a:pt x="438" y="184"/>
                  </a:lnTo>
                  <a:lnTo>
                    <a:pt x="442" y="214"/>
                  </a:lnTo>
                  <a:lnTo>
                    <a:pt x="343" y="304"/>
                  </a:lnTo>
                  <a:lnTo>
                    <a:pt x="326" y="308"/>
                  </a:lnTo>
                  <a:lnTo>
                    <a:pt x="319" y="335"/>
                  </a:lnTo>
                  <a:lnTo>
                    <a:pt x="297" y="320"/>
                  </a:lnTo>
                  <a:lnTo>
                    <a:pt x="316" y="345"/>
                  </a:lnTo>
                  <a:lnTo>
                    <a:pt x="297" y="369"/>
                  </a:lnTo>
                  <a:lnTo>
                    <a:pt x="280" y="366"/>
                  </a:lnTo>
                  <a:lnTo>
                    <a:pt x="212" y="260"/>
                  </a:lnTo>
                  <a:lnTo>
                    <a:pt x="64" y="128"/>
                  </a:lnTo>
                  <a:lnTo>
                    <a:pt x="0" y="87"/>
                  </a:lnTo>
                  <a:lnTo>
                    <a:pt x="22" y="48"/>
                  </a:lnTo>
                  <a:close/>
                </a:path>
              </a:pathLst>
            </a:custGeom>
            <a:grpFill/>
            <a:ln w="12700">
              <a:solidFill>
                <a:schemeClr val="bg1"/>
              </a:solidFill>
              <a:round/>
              <a:headEnd/>
              <a:tailEnd/>
            </a:ln>
          </p:spPr>
          <p:txBody>
            <a:bodyPr/>
            <a:lstStyle/>
            <a:p>
              <a:pPr eaLnBrk="1" hangingPunct="1">
                <a:defRPr/>
              </a:pPr>
              <a:endParaRPr lang="en-US"/>
            </a:p>
          </p:txBody>
        </p:sp>
        <p:sp>
          <p:nvSpPr>
            <p:cNvPr id="47" name="Freeform 108">
              <a:extLst>
                <a:ext uri="{FF2B5EF4-FFF2-40B4-BE49-F238E27FC236}">
                  <a16:creationId xmlns:a16="http://schemas.microsoft.com/office/drawing/2014/main" id="{76CCEC29-1937-250D-D865-2A943CBE1BB0}"/>
                </a:ext>
              </a:extLst>
            </p:cNvPr>
            <p:cNvSpPr>
              <a:spLocks/>
            </p:cNvSpPr>
            <p:nvPr/>
          </p:nvSpPr>
          <p:spPr bwMode="auto">
            <a:xfrm>
              <a:off x="7910513" y="3375025"/>
              <a:ext cx="139700" cy="220663"/>
            </a:xfrm>
            <a:custGeom>
              <a:avLst/>
              <a:gdLst>
                <a:gd name="T0" fmla="*/ 0 w 103"/>
                <a:gd name="T1" fmla="*/ 15 h 164"/>
                <a:gd name="T2" fmla="*/ 15 w 103"/>
                <a:gd name="T3" fmla="*/ 0 h 164"/>
                <a:gd name="T4" fmla="*/ 34 w 103"/>
                <a:gd name="T5" fmla="*/ 0 h 164"/>
                <a:gd name="T6" fmla="*/ 27 w 103"/>
                <a:gd name="T7" fmla="*/ 17 h 164"/>
                <a:gd name="T8" fmla="*/ 22 w 103"/>
                <a:gd name="T9" fmla="*/ 22 h 164"/>
                <a:gd name="T10" fmla="*/ 27 w 103"/>
                <a:gd name="T11" fmla="*/ 40 h 164"/>
                <a:gd name="T12" fmla="*/ 51 w 103"/>
                <a:gd name="T13" fmla="*/ 66 h 164"/>
                <a:gd name="T14" fmla="*/ 56 w 103"/>
                <a:gd name="T15" fmla="*/ 86 h 164"/>
                <a:gd name="T16" fmla="*/ 76 w 103"/>
                <a:gd name="T17" fmla="*/ 108 h 164"/>
                <a:gd name="T18" fmla="*/ 91 w 103"/>
                <a:gd name="T19" fmla="*/ 114 h 164"/>
                <a:gd name="T20" fmla="*/ 98 w 103"/>
                <a:gd name="T21" fmla="*/ 129 h 164"/>
                <a:gd name="T22" fmla="*/ 85 w 103"/>
                <a:gd name="T23" fmla="*/ 141 h 164"/>
                <a:gd name="T24" fmla="*/ 100 w 103"/>
                <a:gd name="T25" fmla="*/ 139 h 164"/>
                <a:gd name="T26" fmla="*/ 103 w 103"/>
                <a:gd name="T27" fmla="*/ 151 h 164"/>
                <a:gd name="T28" fmla="*/ 40 w 103"/>
                <a:gd name="T29" fmla="*/ 164 h 164"/>
                <a:gd name="T30" fmla="*/ 0 w 103"/>
                <a:gd name="T31" fmla="*/ 15 h 164"/>
                <a:gd name="T32" fmla="*/ 0 w 103"/>
                <a:gd name="T33" fmla="*/ 15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64"/>
                <a:gd name="T53" fmla="*/ 103 w 103"/>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64">
                  <a:moveTo>
                    <a:pt x="0" y="15"/>
                  </a:moveTo>
                  <a:lnTo>
                    <a:pt x="15" y="0"/>
                  </a:lnTo>
                  <a:lnTo>
                    <a:pt x="34" y="0"/>
                  </a:lnTo>
                  <a:lnTo>
                    <a:pt x="27" y="17"/>
                  </a:lnTo>
                  <a:lnTo>
                    <a:pt x="22" y="22"/>
                  </a:lnTo>
                  <a:lnTo>
                    <a:pt x="27" y="40"/>
                  </a:lnTo>
                  <a:lnTo>
                    <a:pt x="51" y="66"/>
                  </a:lnTo>
                  <a:lnTo>
                    <a:pt x="56" y="86"/>
                  </a:lnTo>
                  <a:lnTo>
                    <a:pt x="76" y="108"/>
                  </a:lnTo>
                  <a:lnTo>
                    <a:pt x="91" y="114"/>
                  </a:lnTo>
                  <a:lnTo>
                    <a:pt x="98" y="129"/>
                  </a:lnTo>
                  <a:lnTo>
                    <a:pt x="85" y="141"/>
                  </a:lnTo>
                  <a:lnTo>
                    <a:pt x="100" y="139"/>
                  </a:lnTo>
                  <a:lnTo>
                    <a:pt x="103" y="151"/>
                  </a:lnTo>
                  <a:lnTo>
                    <a:pt x="40" y="164"/>
                  </a:lnTo>
                  <a:lnTo>
                    <a:pt x="0" y="15"/>
                  </a:lnTo>
                  <a:close/>
                </a:path>
              </a:pathLst>
            </a:custGeom>
            <a:grpFill/>
            <a:ln w="12700">
              <a:solidFill>
                <a:schemeClr val="bg1"/>
              </a:solidFill>
              <a:round/>
              <a:headEnd/>
              <a:tailEnd/>
            </a:ln>
          </p:spPr>
          <p:txBody>
            <a:bodyPr/>
            <a:lstStyle/>
            <a:p>
              <a:pPr eaLnBrk="1" hangingPunct="1">
                <a:defRPr/>
              </a:pPr>
              <a:endParaRPr lang="en-US"/>
            </a:p>
          </p:txBody>
        </p:sp>
        <p:sp>
          <p:nvSpPr>
            <p:cNvPr id="48" name="Freeform 109">
              <a:extLst>
                <a:ext uri="{FF2B5EF4-FFF2-40B4-BE49-F238E27FC236}">
                  <a16:creationId xmlns:a16="http://schemas.microsoft.com/office/drawing/2014/main" id="{BE71F6F4-8F23-FED2-7DD4-FB4E577537E2}"/>
                </a:ext>
              </a:extLst>
            </p:cNvPr>
            <p:cNvSpPr>
              <a:spLocks/>
            </p:cNvSpPr>
            <p:nvPr/>
          </p:nvSpPr>
          <p:spPr bwMode="auto">
            <a:xfrm>
              <a:off x="7265988" y="3025775"/>
              <a:ext cx="763587" cy="477838"/>
            </a:xfrm>
            <a:custGeom>
              <a:avLst/>
              <a:gdLst>
                <a:gd name="T0" fmla="*/ 44 w 567"/>
                <a:gd name="T1" fmla="*/ 355 h 355"/>
                <a:gd name="T2" fmla="*/ 139 w 567"/>
                <a:gd name="T3" fmla="*/ 340 h 355"/>
                <a:gd name="T4" fmla="*/ 479 w 567"/>
                <a:gd name="T5" fmla="*/ 275 h 355"/>
                <a:gd name="T6" fmla="*/ 494 w 567"/>
                <a:gd name="T7" fmla="*/ 260 h 355"/>
                <a:gd name="T8" fmla="*/ 513 w 567"/>
                <a:gd name="T9" fmla="*/ 260 h 355"/>
                <a:gd name="T10" fmla="*/ 535 w 567"/>
                <a:gd name="T11" fmla="*/ 244 h 355"/>
                <a:gd name="T12" fmla="*/ 567 w 567"/>
                <a:gd name="T13" fmla="*/ 204 h 355"/>
                <a:gd name="T14" fmla="*/ 511 w 567"/>
                <a:gd name="T15" fmla="*/ 159 h 355"/>
                <a:gd name="T16" fmla="*/ 509 w 567"/>
                <a:gd name="T17" fmla="*/ 119 h 355"/>
                <a:gd name="T18" fmla="*/ 535 w 567"/>
                <a:gd name="T19" fmla="*/ 61 h 355"/>
                <a:gd name="T20" fmla="*/ 497 w 567"/>
                <a:gd name="T21" fmla="*/ 42 h 355"/>
                <a:gd name="T22" fmla="*/ 457 w 567"/>
                <a:gd name="T23" fmla="*/ 0 h 355"/>
                <a:gd name="T24" fmla="*/ 79 w 567"/>
                <a:gd name="T25" fmla="*/ 69 h 355"/>
                <a:gd name="T26" fmla="*/ 61 w 567"/>
                <a:gd name="T27" fmla="*/ 42 h 355"/>
                <a:gd name="T28" fmla="*/ 0 w 567"/>
                <a:gd name="T29" fmla="*/ 86 h 355"/>
                <a:gd name="T30" fmla="*/ 44 w 567"/>
                <a:gd name="T31" fmla="*/ 355 h 355"/>
                <a:gd name="T32" fmla="*/ 44 w 567"/>
                <a:gd name="T33" fmla="*/ 355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7"/>
                <a:gd name="T52" fmla="*/ 0 h 355"/>
                <a:gd name="T53" fmla="*/ 567 w 567"/>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7" h="355">
                  <a:moveTo>
                    <a:pt x="44" y="355"/>
                  </a:moveTo>
                  <a:lnTo>
                    <a:pt x="139" y="340"/>
                  </a:lnTo>
                  <a:lnTo>
                    <a:pt x="479" y="275"/>
                  </a:lnTo>
                  <a:lnTo>
                    <a:pt x="494" y="260"/>
                  </a:lnTo>
                  <a:lnTo>
                    <a:pt x="513" y="260"/>
                  </a:lnTo>
                  <a:lnTo>
                    <a:pt x="535" y="244"/>
                  </a:lnTo>
                  <a:lnTo>
                    <a:pt x="567" y="204"/>
                  </a:lnTo>
                  <a:lnTo>
                    <a:pt x="511" y="159"/>
                  </a:lnTo>
                  <a:lnTo>
                    <a:pt x="509" y="119"/>
                  </a:lnTo>
                  <a:lnTo>
                    <a:pt x="535" y="61"/>
                  </a:lnTo>
                  <a:lnTo>
                    <a:pt x="497" y="42"/>
                  </a:lnTo>
                  <a:lnTo>
                    <a:pt x="457" y="0"/>
                  </a:lnTo>
                  <a:lnTo>
                    <a:pt x="79" y="69"/>
                  </a:lnTo>
                  <a:lnTo>
                    <a:pt x="61" y="42"/>
                  </a:lnTo>
                  <a:lnTo>
                    <a:pt x="0" y="86"/>
                  </a:lnTo>
                  <a:lnTo>
                    <a:pt x="44" y="355"/>
                  </a:lnTo>
                  <a:close/>
                </a:path>
              </a:pathLst>
            </a:custGeom>
            <a:grpFill/>
            <a:ln w="12700">
              <a:solidFill>
                <a:schemeClr val="bg1"/>
              </a:solidFill>
              <a:round/>
              <a:headEnd/>
              <a:tailEnd/>
            </a:ln>
          </p:spPr>
          <p:txBody>
            <a:bodyPr/>
            <a:lstStyle/>
            <a:p>
              <a:pPr eaLnBrk="1" hangingPunct="1">
                <a:defRPr/>
              </a:pPr>
              <a:endParaRPr lang="en-US"/>
            </a:p>
          </p:txBody>
        </p:sp>
        <p:sp>
          <p:nvSpPr>
            <p:cNvPr id="49" name="Freeform 110">
              <a:extLst>
                <a:ext uri="{FF2B5EF4-FFF2-40B4-BE49-F238E27FC236}">
                  <a16:creationId xmlns:a16="http://schemas.microsoft.com/office/drawing/2014/main" id="{1CBB7627-24F5-F925-C9E3-970349E619CE}"/>
                </a:ext>
              </a:extLst>
            </p:cNvPr>
            <p:cNvSpPr>
              <a:spLocks/>
            </p:cNvSpPr>
            <p:nvPr/>
          </p:nvSpPr>
          <p:spPr bwMode="auto">
            <a:xfrm>
              <a:off x="7947025" y="3106738"/>
              <a:ext cx="165100" cy="390525"/>
            </a:xfrm>
            <a:custGeom>
              <a:avLst/>
              <a:gdLst>
                <a:gd name="T0" fmla="*/ 7 w 122"/>
                <a:gd name="T1" fmla="*/ 199 h 290"/>
                <a:gd name="T2" fmla="*/ 29 w 122"/>
                <a:gd name="T3" fmla="*/ 183 h 290"/>
                <a:gd name="T4" fmla="*/ 61 w 122"/>
                <a:gd name="T5" fmla="*/ 143 h 290"/>
                <a:gd name="T6" fmla="*/ 5 w 122"/>
                <a:gd name="T7" fmla="*/ 98 h 290"/>
                <a:gd name="T8" fmla="*/ 3 w 122"/>
                <a:gd name="T9" fmla="*/ 58 h 290"/>
                <a:gd name="T10" fmla="*/ 29 w 122"/>
                <a:gd name="T11" fmla="*/ 0 h 290"/>
                <a:gd name="T12" fmla="*/ 112 w 122"/>
                <a:gd name="T13" fmla="*/ 29 h 290"/>
                <a:gd name="T14" fmla="*/ 114 w 122"/>
                <a:gd name="T15" fmla="*/ 39 h 290"/>
                <a:gd name="T16" fmla="*/ 103 w 122"/>
                <a:gd name="T17" fmla="*/ 71 h 290"/>
                <a:gd name="T18" fmla="*/ 95 w 122"/>
                <a:gd name="T19" fmla="*/ 78 h 290"/>
                <a:gd name="T20" fmla="*/ 93 w 122"/>
                <a:gd name="T21" fmla="*/ 95 h 290"/>
                <a:gd name="T22" fmla="*/ 102 w 122"/>
                <a:gd name="T23" fmla="*/ 100 h 290"/>
                <a:gd name="T24" fmla="*/ 122 w 122"/>
                <a:gd name="T25" fmla="*/ 95 h 290"/>
                <a:gd name="T26" fmla="*/ 122 w 122"/>
                <a:gd name="T27" fmla="*/ 144 h 290"/>
                <a:gd name="T28" fmla="*/ 122 w 122"/>
                <a:gd name="T29" fmla="*/ 175 h 290"/>
                <a:gd name="T30" fmla="*/ 122 w 122"/>
                <a:gd name="T31" fmla="*/ 192 h 290"/>
                <a:gd name="T32" fmla="*/ 115 w 122"/>
                <a:gd name="T33" fmla="*/ 207 h 290"/>
                <a:gd name="T34" fmla="*/ 107 w 122"/>
                <a:gd name="T35" fmla="*/ 209 h 290"/>
                <a:gd name="T36" fmla="*/ 110 w 122"/>
                <a:gd name="T37" fmla="*/ 222 h 290"/>
                <a:gd name="T38" fmla="*/ 80 w 122"/>
                <a:gd name="T39" fmla="*/ 290 h 290"/>
                <a:gd name="T40" fmla="*/ 73 w 122"/>
                <a:gd name="T41" fmla="*/ 290 h 290"/>
                <a:gd name="T42" fmla="*/ 69 w 122"/>
                <a:gd name="T43" fmla="*/ 265 h 290"/>
                <a:gd name="T44" fmla="*/ 49 w 122"/>
                <a:gd name="T45" fmla="*/ 265 h 290"/>
                <a:gd name="T46" fmla="*/ 7 w 122"/>
                <a:gd name="T47" fmla="*/ 238 h 290"/>
                <a:gd name="T48" fmla="*/ 0 w 122"/>
                <a:gd name="T49" fmla="*/ 216 h 290"/>
                <a:gd name="T50" fmla="*/ 7 w 122"/>
                <a:gd name="T51" fmla="*/ 199 h 290"/>
                <a:gd name="T52" fmla="*/ 7 w 122"/>
                <a:gd name="T53" fmla="*/ 199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
                <a:gd name="T82" fmla="*/ 0 h 290"/>
                <a:gd name="T83" fmla="*/ 122 w 122"/>
                <a:gd name="T84" fmla="*/ 290 h 2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 h="290">
                  <a:moveTo>
                    <a:pt x="7" y="199"/>
                  </a:moveTo>
                  <a:lnTo>
                    <a:pt x="29" y="183"/>
                  </a:lnTo>
                  <a:lnTo>
                    <a:pt x="61" y="143"/>
                  </a:lnTo>
                  <a:lnTo>
                    <a:pt x="5" y="98"/>
                  </a:lnTo>
                  <a:lnTo>
                    <a:pt x="3" y="58"/>
                  </a:lnTo>
                  <a:lnTo>
                    <a:pt x="29" y="0"/>
                  </a:lnTo>
                  <a:lnTo>
                    <a:pt x="112" y="29"/>
                  </a:lnTo>
                  <a:lnTo>
                    <a:pt x="114" y="39"/>
                  </a:lnTo>
                  <a:lnTo>
                    <a:pt x="103" y="71"/>
                  </a:lnTo>
                  <a:lnTo>
                    <a:pt x="95" y="78"/>
                  </a:lnTo>
                  <a:lnTo>
                    <a:pt x="93" y="95"/>
                  </a:lnTo>
                  <a:lnTo>
                    <a:pt x="102" y="100"/>
                  </a:lnTo>
                  <a:lnTo>
                    <a:pt x="122" y="95"/>
                  </a:lnTo>
                  <a:lnTo>
                    <a:pt x="122" y="144"/>
                  </a:lnTo>
                  <a:lnTo>
                    <a:pt x="122" y="175"/>
                  </a:lnTo>
                  <a:lnTo>
                    <a:pt x="122" y="192"/>
                  </a:lnTo>
                  <a:lnTo>
                    <a:pt x="115" y="207"/>
                  </a:lnTo>
                  <a:lnTo>
                    <a:pt x="107" y="209"/>
                  </a:lnTo>
                  <a:lnTo>
                    <a:pt x="110" y="222"/>
                  </a:lnTo>
                  <a:lnTo>
                    <a:pt x="80" y="290"/>
                  </a:lnTo>
                  <a:lnTo>
                    <a:pt x="73" y="290"/>
                  </a:lnTo>
                  <a:lnTo>
                    <a:pt x="69" y="265"/>
                  </a:lnTo>
                  <a:lnTo>
                    <a:pt x="49" y="265"/>
                  </a:lnTo>
                  <a:lnTo>
                    <a:pt x="7" y="238"/>
                  </a:lnTo>
                  <a:lnTo>
                    <a:pt x="0" y="216"/>
                  </a:lnTo>
                  <a:lnTo>
                    <a:pt x="7" y="199"/>
                  </a:lnTo>
                  <a:close/>
                </a:path>
              </a:pathLst>
            </a:custGeom>
            <a:grpFill/>
            <a:ln w="12700">
              <a:solidFill>
                <a:schemeClr val="bg1"/>
              </a:solidFill>
              <a:round/>
              <a:headEnd/>
              <a:tailEnd/>
            </a:ln>
          </p:spPr>
          <p:txBody>
            <a:bodyPr/>
            <a:lstStyle/>
            <a:p>
              <a:pPr eaLnBrk="1" hangingPunct="1">
                <a:defRPr/>
              </a:pPr>
              <a:endParaRPr lang="en-US"/>
            </a:p>
          </p:txBody>
        </p:sp>
        <p:sp>
          <p:nvSpPr>
            <p:cNvPr id="50" name="Freeform 111">
              <a:extLst>
                <a:ext uri="{FF2B5EF4-FFF2-40B4-BE49-F238E27FC236}">
                  <a16:creationId xmlns:a16="http://schemas.microsoft.com/office/drawing/2014/main" id="{B23790D2-8FFC-75E3-AC15-EC4F3CC0D5F6}"/>
                </a:ext>
              </a:extLst>
            </p:cNvPr>
            <p:cNvSpPr>
              <a:spLocks/>
            </p:cNvSpPr>
            <p:nvPr/>
          </p:nvSpPr>
          <p:spPr bwMode="auto">
            <a:xfrm>
              <a:off x="7348538" y="2495550"/>
              <a:ext cx="779462" cy="681038"/>
            </a:xfrm>
            <a:custGeom>
              <a:avLst/>
              <a:gdLst>
                <a:gd name="T0" fmla="*/ 18 w 579"/>
                <a:gd name="T1" fmla="*/ 462 h 505"/>
                <a:gd name="T2" fmla="*/ 396 w 579"/>
                <a:gd name="T3" fmla="*/ 393 h 505"/>
                <a:gd name="T4" fmla="*/ 436 w 579"/>
                <a:gd name="T5" fmla="*/ 435 h 505"/>
                <a:gd name="T6" fmla="*/ 474 w 579"/>
                <a:gd name="T7" fmla="*/ 454 h 505"/>
                <a:gd name="T8" fmla="*/ 557 w 579"/>
                <a:gd name="T9" fmla="*/ 483 h 505"/>
                <a:gd name="T10" fmla="*/ 564 w 579"/>
                <a:gd name="T11" fmla="*/ 505 h 505"/>
                <a:gd name="T12" fmla="*/ 577 w 579"/>
                <a:gd name="T13" fmla="*/ 474 h 505"/>
                <a:gd name="T14" fmla="*/ 579 w 579"/>
                <a:gd name="T15" fmla="*/ 432 h 505"/>
                <a:gd name="T16" fmla="*/ 564 w 579"/>
                <a:gd name="T17" fmla="*/ 350 h 505"/>
                <a:gd name="T18" fmla="*/ 564 w 579"/>
                <a:gd name="T19" fmla="*/ 265 h 505"/>
                <a:gd name="T20" fmla="*/ 523 w 579"/>
                <a:gd name="T21" fmla="*/ 141 h 505"/>
                <a:gd name="T22" fmla="*/ 516 w 579"/>
                <a:gd name="T23" fmla="*/ 87 h 505"/>
                <a:gd name="T24" fmla="*/ 491 w 579"/>
                <a:gd name="T25" fmla="*/ 0 h 505"/>
                <a:gd name="T26" fmla="*/ 368 w 579"/>
                <a:gd name="T27" fmla="*/ 29 h 505"/>
                <a:gd name="T28" fmla="*/ 300 w 579"/>
                <a:gd name="T29" fmla="*/ 101 h 505"/>
                <a:gd name="T30" fmla="*/ 297 w 579"/>
                <a:gd name="T31" fmla="*/ 119 h 505"/>
                <a:gd name="T32" fmla="*/ 258 w 579"/>
                <a:gd name="T33" fmla="*/ 162 h 505"/>
                <a:gd name="T34" fmla="*/ 268 w 579"/>
                <a:gd name="T35" fmla="*/ 177 h 505"/>
                <a:gd name="T36" fmla="*/ 277 w 579"/>
                <a:gd name="T37" fmla="*/ 189 h 505"/>
                <a:gd name="T38" fmla="*/ 270 w 579"/>
                <a:gd name="T39" fmla="*/ 192 h 505"/>
                <a:gd name="T40" fmla="*/ 282 w 579"/>
                <a:gd name="T41" fmla="*/ 209 h 505"/>
                <a:gd name="T42" fmla="*/ 283 w 579"/>
                <a:gd name="T43" fmla="*/ 225 h 505"/>
                <a:gd name="T44" fmla="*/ 246 w 579"/>
                <a:gd name="T45" fmla="*/ 260 h 505"/>
                <a:gd name="T46" fmla="*/ 190 w 579"/>
                <a:gd name="T47" fmla="*/ 276 h 505"/>
                <a:gd name="T48" fmla="*/ 176 w 579"/>
                <a:gd name="T49" fmla="*/ 286 h 505"/>
                <a:gd name="T50" fmla="*/ 156 w 579"/>
                <a:gd name="T51" fmla="*/ 277 h 505"/>
                <a:gd name="T52" fmla="*/ 93 w 579"/>
                <a:gd name="T53" fmla="*/ 284 h 505"/>
                <a:gd name="T54" fmla="*/ 47 w 579"/>
                <a:gd name="T55" fmla="*/ 303 h 505"/>
                <a:gd name="T56" fmla="*/ 47 w 579"/>
                <a:gd name="T57" fmla="*/ 326 h 505"/>
                <a:gd name="T58" fmla="*/ 56 w 579"/>
                <a:gd name="T59" fmla="*/ 342 h 505"/>
                <a:gd name="T60" fmla="*/ 63 w 579"/>
                <a:gd name="T61" fmla="*/ 342 h 505"/>
                <a:gd name="T62" fmla="*/ 69 w 579"/>
                <a:gd name="T63" fmla="*/ 360 h 505"/>
                <a:gd name="T64" fmla="*/ 57 w 579"/>
                <a:gd name="T65" fmla="*/ 371 h 505"/>
                <a:gd name="T66" fmla="*/ 52 w 579"/>
                <a:gd name="T67" fmla="*/ 388 h 505"/>
                <a:gd name="T68" fmla="*/ 0 w 579"/>
                <a:gd name="T69" fmla="*/ 435 h 505"/>
                <a:gd name="T70" fmla="*/ 18 w 579"/>
                <a:gd name="T71" fmla="*/ 462 h 505"/>
                <a:gd name="T72" fmla="*/ 18 w 579"/>
                <a:gd name="T73" fmla="*/ 462 h 5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9"/>
                <a:gd name="T112" fmla="*/ 0 h 505"/>
                <a:gd name="T113" fmla="*/ 579 w 579"/>
                <a:gd name="T114" fmla="*/ 505 h 5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9" h="505">
                  <a:moveTo>
                    <a:pt x="18" y="462"/>
                  </a:moveTo>
                  <a:lnTo>
                    <a:pt x="396" y="393"/>
                  </a:lnTo>
                  <a:lnTo>
                    <a:pt x="436" y="435"/>
                  </a:lnTo>
                  <a:lnTo>
                    <a:pt x="474" y="454"/>
                  </a:lnTo>
                  <a:lnTo>
                    <a:pt x="557" y="483"/>
                  </a:lnTo>
                  <a:lnTo>
                    <a:pt x="564" y="505"/>
                  </a:lnTo>
                  <a:lnTo>
                    <a:pt x="577" y="474"/>
                  </a:lnTo>
                  <a:lnTo>
                    <a:pt x="579" y="432"/>
                  </a:lnTo>
                  <a:lnTo>
                    <a:pt x="564" y="350"/>
                  </a:lnTo>
                  <a:lnTo>
                    <a:pt x="564" y="265"/>
                  </a:lnTo>
                  <a:lnTo>
                    <a:pt x="523" y="141"/>
                  </a:lnTo>
                  <a:lnTo>
                    <a:pt x="516" y="87"/>
                  </a:lnTo>
                  <a:lnTo>
                    <a:pt x="491" y="0"/>
                  </a:lnTo>
                  <a:lnTo>
                    <a:pt x="368" y="29"/>
                  </a:lnTo>
                  <a:lnTo>
                    <a:pt x="300" y="101"/>
                  </a:lnTo>
                  <a:lnTo>
                    <a:pt x="297" y="119"/>
                  </a:lnTo>
                  <a:lnTo>
                    <a:pt x="258" y="162"/>
                  </a:lnTo>
                  <a:lnTo>
                    <a:pt x="268" y="177"/>
                  </a:lnTo>
                  <a:lnTo>
                    <a:pt x="277" y="189"/>
                  </a:lnTo>
                  <a:lnTo>
                    <a:pt x="270" y="192"/>
                  </a:lnTo>
                  <a:lnTo>
                    <a:pt x="282" y="209"/>
                  </a:lnTo>
                  <a:lnTo>
                    <a:pt x="283" y="225"/>
                  </a:lnTo>
                  <a:lnTo>
                    <a:pt x="246" y="260"/>
                  </a:lnTo>
                  <a:lnTo>
                    <a:pt x="190" y="276"/>
                  </a:lnTo>
                  <a:lnTo>
                    <a:pt x="176" y="286"/>
                  </a:lnTo>
                  <a:lnTo>
                    <a:pt x="156" y="277"/>
                  </a:lnTo>
                  <a:lnTo>
                    <a:pt x="93" y="284"/>
                  </a:lnTo>
                  <a:lnTo>
                    <a:pt x="47" y="303"/>
                  </a:lnTo>
                  <a:lnTo>
                    <a:pt x="47" y="326"/>
                  </a:lnTo>
                  <a:lnTo>
                    <a:pt x="56" y="342"/>
                  </a:lnTo>
                  <a:lnTo>
                    <a:pt x="63" y="342"/>
                  </a:lnTo>
                  <a:lnTo>
                    <a:pt x="69" y="360"/>
                  </a:lnTo>
                  <a:lnTo>
                    <a:pt x="57" y="371"/>
                  </a:lnTo>
                  <a:lnTo>
                    <a:pt x="52" y="388"/>
                  </a:lnTo>
                  <a:lnTo>
                    <a:pt x="0" y="435"/>
                  </a:lnTo>
                  <a:lnTo>
                    <a:pt x="18" y="462"/>
                  </a:lnTo>
                  <a:close/>
                </a:path>
              </a:pathLst>
            </a:custGeom>
            <a:grpFill/>
            <a:ln w="12700">
              <a:solidFill>
                <a:schemeClr val="bg1"/>
              </a:solidFill>
              <a:round/>
              <a:headEnd/>
              <a:tailEnd/>
            </a:ln>
          </p:spPr>
          <p:txBody>
            <a:bodyPr/>
            <a:lstStyle/>
            <a:p>
              <a:pPr eaLnBrk="1" hangingPunct="1">
                <a:defRPr/>
              </a:pPr>
              <a:endParaRPr lang="en-US"/>
            </a:p>
          </p:txBody>
        </p:sp>
        <p:sp>
          <p:nvSpPr>
            <p:cNvPr id="51" name="Freeform 113">
              <a:extLst>
                <a:ext uri="{FF2B5EF4-FFF2-40B4-BE49-F238E27FC236}">
                  <a16:creationId xmlns:a16="http://schemas.microsoft.com/office/drawing/2014/main" id="{7A5F2067-A1D1-BEA6-01C8-CE967AE2969C}"/>
                </a:ext>
              </a:extLst>
            </p:cNvPr>
            <p:cNvSpPr>
              <a:spLocks/>
            </p:cNvSpPr>
            <p:nvPr/>
          </p:nvSpPr>
          <p:spPr bwMode="auto">
            <a:xfrm>
              <a:off x="8094663" y="3074988"/>
              <a:ext cx="242887" cy="139700"/>
            </a:xfrm>
            <a:custGeom>
              <a:avLst/>
              <a:gdLst>
                <a:gd name="T0" fmla="*/ 14 w 180"/>
                <a:gd name="T1" fmla="*/ 104 h 104"/>
                <a:gd name="T2" fmla="*/ 77 w 180"/>
                <a:gd name="T3" fmla="*/ 68 h 104"/>
                <a:gd name="T4" fmla="*/ 121 w 180"/>
                <a:gd name="T5" fmla="*/ 48 h 104"/>
                <a:gd name="T6" fmla="*/ 75 w 180"/>
                <a:gd name="T7" fmla="*/ 80 h 104"/>
                <a:gd name="T8" fmla="*/ 78 w 180"/>
                <a:gd name="T9" fmla="*/ 82 h 104"/>
                <a:gd name="T10" fmla="*/ 146 w 180"/>
                <a:gd name="T11" fmla="*/ 36 h 104"/>
                <a:gd name="T12" fmla="*/ 180 w 180"/>
                <a:gd name="T13" fmla="*/ 5 h 104"/>
                <a:gd name="T14" fmla="*/ 177 w 180"/>
                <a:gd name="T15" fmla="*/ 0 h 104"/>
                <a:gd name="T16" fmla="*/ 146 w 180"/>
                <a:gd name="T17" fmla="*/ 17 h 104"/>
                <a:gd name="T18" fmla="*/ 143 w 180"/>
                <a:gd name="T19" fmla="*/ 15 h 104"/>
                <a:gd name="T20" fmla="*/ 128 w 180"/>
                <a:gd name="T21" fmla="*/ 36 h 104"/>
                <a:gd name="T22" fmla="*/ 119 w 180"/>
                <a:gd name="T23" fmla="*/ 36 h 104"/>
                <a:gd name="T24" fmla="*/ 141 w 180"/>
                <a:gd name="T25" fmla="*/ 0 h 104"/>
                <a:gd name="T26" fmla="*/ 117 w 180"/>
                <a:gd name="T27" fmla="*/ 27 h 104"/>
                <a:gd name="T28" fmla="*/ 36 w 180"/>
                <a:gd name="T29" fmla="*/ 54 h 104"/>
                <a:gd name="T30" fmla="*/ 21 w 180"/>
                <a:gd name="T31" fmla="*/ 75 h 104"/>
                <a:gd name="T32" fmla="*/ 9 w 180"/>
                <a:gd name="T33" fmla="*/ 78 h 104"/>
                <a:gd name="T34" fmla="*/ 0 w 180"/>
                <a:gd name="T35" fmla="*/ 94 h 104"/>
                <a:gd name="T36" fmla="*/ 14 w 180"/>
                <a:gd name="T37" fmla="*/ 104 h 104"/>
                <a:gd name="T38" fmla="*/ 14 w 180"/>
                <a:gd name="T39" fmla="*/ 104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104"/>
                <a:gd name="T62" fmla="*/ 180 w 180"/>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104">
                  <a:moveTo>
                    <a:pt x="14" y="104"/>
                  </a:moveTo>
                  <a:lnTo>
                    <a:pt x="77" y="68"/>
                  </a:lnTo>
                  <a:lnTo>
                    <a:pt x="121" y="48"/>
                  </a:lnTo>
                  <a:lnTo>
                    <a:pt x="75" y="80"/>
                  </a:lnTo>
                  <a:lnTo>
                    <a:pt x="78" y="82"/>
                  </a:lnTo>
                  <a:lnTo>
                    <a:pt x="146" y="36"/>
                  </a:lnTo>
                  <a:lnTo>
                    <a:pt x="180" y="5"/>
                  </a:lnTo>
                  <a:lnTo>
                    <a:pt x="177" y="0"/>
                  </a:lnTo>
                  <a:lnTo>
                    <a:pt x="146" y="17"/>
                  </a:lnTo>
                  <a:lnTo>
                    <a:pt x="143" y="15"/>
                  </a:lnTo>
                  <a:lnTo>
                    <a:pt x="128" y="36"/>
                  </a:lnTo>
                  <a:lnTo>
                    <a:pt x="119" y="36"/>
                  </a:lnTo>
                  <a:lnTo>
                    <a:pt x="141" y="0"/>
                  </a:lnTo>
                  <a:lnTo>
                    <a:pt x="117" y="27"/>
                  </a:lnTo>
                  <a:lnTo>
                    <a:pt x="36" y="54"/>
                  </a:lnTo>
                  <a:lnTo>
                    <a:pt x="21" y="75"/>
                  </a:lnTo>
                  <a:lnTo>
                    <a:pt x="9" y="78"/>
                  </a:lnTo>
                  <a:lnTo>
                    <a:pt x="0" y="94"/>
                  </a:lnTo>
                  <a:lnTo>
                    <a:pt x="14" y="104"/>
                  </a:lnTo>
                  <a:close/>
                </a:path>
              </a:pathLst>
            </a:custGeom>
            <a:grpFill/>
            <a:ln w="12700">
              <a:solidFill>
                <a:schemeClr val="bg1"/>
              </a:solidFill>
              <a:round/>
              <a:headEnd/>
              <a:tailEnd/>
            </a:ln>
          </p:spPr>
          <p:txBody>
            <a:bodyPr/>
            <a:lstStyle/>
            <a:p>
              <a:pPr eaLnBrk="1" hangingPunct="1">
                <a:defRPr/>
              </a:pPr>
              <a:endParaRPr lang="en-US"/>
            </a:p>
          </p:txBody>
        </p:sp>
        <p:sp>
          <p:nvSpPr>
            <p:cNvPr id="52" name="Freeform 114">
              <a:extLst>
                <a:ext uri="{FF2B5EF4-FFF2-40B4-BE49-F238E27FC236}">
                  <a16:creationId xmlns:a16="http://schemas.microsoft.com/office/drawing/2014/main" id="{CC5CA634-C06A-5AFA-F4A4-AB078A45605E}"/>
                </a:ext>
              </a:extLst>
            </p:cNvPr>
            <p:cNvSpPr>
              <a:spLocks/>
            </p:cNvSpPr>
            <p:nvPr/>
          </p:nvSpPr>
          <p:spPr bwMode="auto">
            <a:xfrm>
              <a:off x="8107363" y="2924175"/>
              <a:ext cx="227012" cy="209550"/>
            </a:xfrm>
            <a:custGeom>
              <a:avLst/>
              <a:gdLst>
                <a:gd name="T0" fmla="*/ 15 w 168"/>
                <a:gd name="T1" fmla="*/ 114 h 156"/>
                <a:gd name="T2" fmla="*/ 13 w 168"/>
                <a:gd name="T3" fmla="*/ 156 h 156"/>
                <a:gd name="T4" fmla="*/ 27 w 168"/>
                <a:gd name="T5" fmla="*/ 153 h 156"/>
                <a:gd name="T6" fmla="*/ 59 w 168"/>
                <a:gd name="T7" fmla="*/ 129 h 156"/>
                <a:gd name="T8" fmla="*/ 69 w 168"/>
                <a:gd name="T9" fmla="*/ 109 h 156"/>
                <a:gd name="T10" fmla="*/ 76 w 168"/>
                <a:gd name="T11" fmla="*/ 114 h 156"/>
                <a:gd name="T12" fmla="*/ 120 w 168"/>
                <a:gd name="T13" fmla="*/ 102 h 156"/>
                <a:gd name="T14" fmla="*/ 122 w 168"/>
                <a:gd name="T15" fmla="*/ 93 h 156"/>
                <a:gd name="T16" fmla="*/ 129 w 168"/>
                <a:gd name="T17" fmla="*/ 97 h 156"/>
                <a:gd name="T18" fmla="*/ 137 w 168"/>
                <a:gd name="T19" fmla="*/ 90 h 156"/>
                <a:gd name="T20" fmla="*/ 151 w 168"/>
                <a:gd name="T21" fmla="*/ 88 h 156"/>
                <a:gd name="T22" fmla="*/ 168 w 168"/>
                <a:gd name="T23" fmla="*/ 80 h 156"/>
                <a:gd name="T24" fmla="*/ 151 w 168"/>
                <a:gd name="T25" fmla="*/ 0 h 156"/>
                <a:gd name="T26" fmla="*/ 0 w 168"/>
                <a:gd name="T27" fmla="*/ 32 h 156"/>
                <a:gd name="T28" fmla="*/ 15 w 168"/>
                <a:gd name="T29" fmla="*/ 114 h 156"/>
                <a:gd name="T30" fmla="*/ 15 w 168"/>
                <a:gd name="T31" fmla="*/ 114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56"/>
                <a:gd name="T50" fmla="*/ 168 w 168"/>
                <a:gd name="T51" fmla="*/ 156 h 1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56">
                  <a:moveTo>
                    <a:pt x="15" y="114"/>
                  </a:moveTo>
                  <a:lnTo>
                    <a:pt x="13" y="156"/>
                  </a:lnTo>
                  <a:lnTo>
                    <a:pt x="27" y="153"/>
                  </a:lnTo>
                  <a:lnTo>
                    <a:pt x="59" y="129"/>
                  </a:lnTo>
                  <a:lnTo>
                    <a:pt x="69" y="109"/>
                  </a:lnTo>
                  <a:lnTo>
                    <a:pt x="76" y="114"/>
                  </a:lnTo>
                  <a:lnTo>
                    <a:pt x="120" y="102"/>
                  </a:lnTo>
                  <a:lnTo>
                    <a:pt x="122" y="93"/>
                  </a:lnTo>
                  <a:lnTo>
                    <a:pt x="129" y="97"/>
                  </a:lnTo>
                  <a:lnTo>
                    <a:pt x="137" y="90"/>
                  </a:lnTo>
                  <a:lnTo>
                    <a:pt x="151" y="88"/>
                  </a:lnTo>
                  <a:lnTo>
                    <a:pt x="168" y="80"/>
                  </a:lnTo>
                  <a:lnTo>
                    <a:pt x="151" y="0"/>
                  </a:lnTo>
                  <a:lnTo>
                    <a:pt x="0" y="32"/>
                  </a:lnTo>
                  <a:lnTo>
                    <a:pt x="15" y="114"/>
                  </a:lnTo>
                  <a:close/>
                </a:path>
              </a:pathLst>
            </a:custGeom>
            <a:grpFill/>
            <a:ln w="12700">
              <a:solidFill>
                <a:schemeClr val="bg1"/>
              </a:solidFill>
              <a:round/>
              <a:headEnd/>
              <a:tailEnd/>
            </a:ln>
          </p:spPr>
          <p:txBody>
            <a:bodyPr/>
            <a:lstStyle/>
            <a:p>
              <a:pPr eaLnBrk="1" hangingPunct="1">
                <a:defRPr/>
              </a:pPr>
              <a:endParaRPr lang="en-US"/>
            </a:p>
          </p:txBody>
        </p:sp>
        <p:sp>
          <p:nvSpPr>
            <p:cNvPr id="53" name="Freeform 115">
              <a:extLst>
                <a:ext uri="{FF2B5EF4-FFF2-40B4-BE49-F238E27FC236}">
                  <a16:creationId xmlns:a16="http://schemas.microsoft.com/office/drawing/2014/main" id="{CB097872-E634-C465-FABA-89A8ECC77F41}"/>
                </a:ext>
              </a:extLst>
            </p:cNvPr>
            <p:cNvSpPr>
              <a:spLocks/>
            </p:cNvSpPr>
            <p:nvPr/>
          </p:nvSpPr>
          <p:spPr bwMode="auto">
            <a:xfrm>
              <a:off x="8310563" y="2913063"/>
              <a:ext cx="103187" cy="119062"/>
            </a:xfrm>
            <a:custGeom>
              <a:avLst/>
              <a:gdLst>
                <a:gd name="T0" fmla="*/ 17 w 76"/>
                <a:gd name="T1" fmla="*/ 88 h 88"/>
                <a:gd name="T2" fmla="*/ 49 w 76"/>
                <a:gd name="T3" fmla="*/ 76 h 88"/>
                <a:gd name="T4" fmla="*/ 49 w 76"/>
                <a:gd name="T5" fmla="*/ 40 h 88"/>
                <a:gd name="T6" fmla="*/ 58 w 76"/>
                <a:gd name="T7" fmla="*/ 49 h 88"/>
                <a:gd name="T8" fmla="*/ 59 w 76"/>
                <a:gd name="T9" fmla="*/ 66 h 88"/>
                <a:gd name="T10" fmla="*/ 66 w 76"/>
                <a:gd name="T11" fmla="*/ 66 h 88"/>
                <a:gd name="T12" fmla="*/ 76 w 76"/>
                <a:gd name="T13" fmla="*/ 49 h 88"/>
                <a:gd name="T14" fmla="*/ 66 w 76"/>
                <a:gd name="T15" fmla="*/ 30 h 88"/>
                <a:gd name="T16" fmla="*/ 49 w 76"/>
                <a:gd name="T17" fmla="*/ 27 h 88"/>
                <a:gd name="T18" fmla="*/ 37 w 76"/>
                <a:gd name="T19" fmla="*/ 3 h 88"/>
                <a:gd name="T20" fmla="*/ 27 w 76"/>
                <a:gd name="T21" fmla="*/ 0 h 88"/>
                <a:gd name="T22" fmla="*/ 0 w 76"/>
                <a:gd name="T23" fmla="*/ 8 h 88"/>
                <a:gd name="T24" fmla="*/ 17 w 76"/>
                <a:gd name="T25" fmla="*/ 88 h 88"/>
                <a:gd name="T26" fmla="*/ 17 w 76"/>
                <a:gd name="T27" fmla="*/ 88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88"/>
                <a:gd name="T44" fmla="*/ 76 w 76"/>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88">
                  <a:moveTo>
                    <a:pt x="17" y="88"/>
                  </a:moveTo>
                  <a:lnTo>
                    <a:pt x="49" y="76"/>
                  </a:lnTo>
                  <a:lnTo>
                    <a:pt x="49" y="40"/>
                  </a:lnTo>
                  <a:lnTo>
                    <a:pt x="58" y="49"/>
                  </a:lnTo>
                  <a:lnTo>
                    <a:pt x="59" y="66"/>
                  </a:lnTo>
                  <a:lnTo>
                    <a:pt x="66" y="66"/>
                  </a:lnTo>
                  <a:lnTo>
                    <a:pt x="76" y="49"/>
                  </a:lnTo>
                  <a:lnTo>
                    <a:pt x="66" y="30"/>
                  </a:lnTo>
                  <a:lnTo>
                    <a:pt x="49" y="27"/>
                  </a:lnTo>
                  <a:lnTo>
                    <a:pt x="37" y="3"/>
                  </a:lnTo>
                  <a:lnTo>
                    <a:pt x="27" y="0"/>
                  </a:lnTo>
                  <a:lnTo>
                    <a:pt x="0" y="8"/>
                  </a:lnTo>
                  <a:lnTo>
                    <a:pt x="17" y="88"/>
                  </a:lnTo>
                  <a:close/>
                </a:path>
              </a:pathLst>
            </a:custGeom>
            <a:grpFill/>
            <a:ln w="12700">
              <a:solidFill>
                <a:schemeClr val="bg1"/>
              </a:solidFill>
              <a:round/>
              <a:headEnd/>
              <a:tailEnd/>
            </a:ln>
          </p:spPr>
          <p:txBody>
            <a:bodyPr/>
            <a:lstStyle/>
            <a:p>
              <a:pPr eaLnBrk="1" hangingPunct="1">
                <a:defRPr/>
              </a:pPr>
              <a:endParaRPr lang="en-US"/>
            </a:p>
          </p:txBody>
        </p:sp>
        <p:sp>
          <p:nvSpPr>
            <p:cNvPr id="54" name="Freeform 116">
              <a:extLst>
                <a:ext uri="{FF2B5EF4-FFF2-40B4-BE49-F238E27FC236}">
                  <a16:creationId xmlns:a16="http://schemas.microsoft.com/office/drawing/2014/main" id="{4C6ACA43-9E37-CA53-EE09-A993793EE8F6}"/>
                </a:ext>
              </a:extLst>
            </p:cNvPr>
            <p:cNvSpPr>
              <a:spLocks/>
            </p:cNvSpPr>
            <p:nvPr/>
          </p:nvSpPr>
          <p:spPr bwMode="auto">
            <a:xfrm>
              <a:off x="8107363" y="2763838"/>
              <a:ext cx="439737" cy="217487"/>
            </a:xfrm>
            <a:custGeom>
              <a:avLst/>
              <a:gdLst>
                <a:gd name="T0" fmla="*/ 0 w 326"/>
                <a:gd name="T1" fmla="*/ 151 h 161"/>
                <a:gd name="T2" fmla="*/ 151 w 326"/>
                <a:gd name="T3" fmla="*/ 119 h 161"/>
                <a:gd name="T4" fmla="*/ 178 w 326"/>
                <a:gd name="T5" fmla="*/ 111 h 161"/>
                <a:gd name="T6" fmla="*/ 188 w 326"/>
                <a:gd name="T7" fmla="*/ 114 h 161"/>
                <a:gd name="T8" fmla="*/ 200 w 326"/>
                <a:gd name="T9" fmla="*/ 138 h 161"/>
                <a:gd name="T10" fmla="*/ 217 w 326"/>
                <a:gd name="T11" fmla="*/ 141 h 161"/>
                <a:gd name="T12" fmla="*/ 227 w 326"/>
                <a:gd name="T13" fmla="*/ 160 h 161"/>
                <a:gd name="T14" fmla="*/ 238 w 326"/>
                <a:gd name="T15" fmla="*/ 161 h 161"/>
                <a:gd name="T16" fmla="*/ 249 w 326"/>
                <a:gd name="T17" fmla="*/ 143 h 161"/>
                <a:gd name="T18" fmla="*/ 255 w 326"/>
                <a:gd name="T19" fmla="*/ 127 h 161"/>
                <a:gd name="T20" fmla="*/ 266 w 326"/>
                <a:gd name="T21" fmla="*/ 148 h 161"/>
                <a:gd name="T22" fmla="*/ 326 w 326"/>
                <a:gd name="T23" fmla="*/ 129 h 161"/>
                <a:gd name="T24" fmla="*/ 322 w 326"/>
                <a:gd name="T25" fmla="*/ 107 h 161"/>
                <a:gd name="T26" fmla="*/ 305 w 326"/>
                <a:gd name="T27" fmla="*/ 78 h 161"/>
                <a:gd name="T28" fmla="*/ 297 w 326"/>
                <a:gd name="T29" fmla="*/ 75 h 161"/>
                <a:gd name="T30" fmla="*/ 287 w 326"/>
                <a:gd name="T31" fmla="*/ 77 h 161"/>
                <a:gd name="T32" fmla="*/ 288 w 326"/>
                <a:gd name="T33" fmla="*/ 82 h 161"/>
                <a:gd name="T34" fmla="*/ 302 w 326"/>
                <a:gd name="T35" fmla="*/ 83 h 161"/>
                <a:gd name="T36" fmla="*/ 307 w 326"/>
                <a:gd name="T37" fmla="*/ 111 h 161"/>
                <a:gd name="T38" fmla="*/ 283 w 326"/>
                <a:gd name="T39" fmla="*/ 121 h 161"/>
                <a:gd name="T40" fmla="*/ 249 w 326"/>
                <a:gd name="T41" fmla="*/ 99 h 161"/>
                <a:gd name="T42" fmla="*/ 238 w 326"/>
                <a:gd name="T43" fmla="*/ 75 h 161"/>
                <a:gd name="T44" fmla="*/ 222 w 326"/>
                <a:gd name="T45" fmla="*/ 68 h 161"/>
                <a:gd name="T46" fmla="*/ 222 w 326"/>
                <a:gd name="T47" fmla="*/ 75 h 161"/>
                <a:gd name="T48" fmla="*/ 207 w 326"/>
                <a:gd name="T49" fmla="*/ 61 h 161"/>
                <a:gd name="T50" fmla="*/ 219 w 326"/>
                <a:gd name="T51" fmla="*/ 44 h 161"/>
                <a:gd name="T52" fmla="*/ 229 w 326"/>
                <a:gd name="T53" fmla="*/ 29 h 161"/>
                <a:gd name="T54" fmla="*/ 210 w 326"/>
                <a:gd name="T55" fmla="*/ 0 h 161"/>
                <a:gd name="T56" fmla="*/ 178 w 326"/>
                <a:gd name="T57" fmla="*/ 24 h 161"/>
                <a:gd name="T58" fmla="*/ 69 w 326"/>
                <a:gd name="T59" fmla="*/ 51 h 161"/>
                <a:gd name="T60" fmla="*/ 0 w 326"/>
                <a:gd name="T61" fmla="*/ 66 h 161"/>
                <a:gd name="T62" fmla="*/ 0 w 326"/>
                <a:gd name="T63" fmla="*/ 151 h 161"/>
                <a:gd name="T64" fmla="*/ 0 w 326"/>
                <a:gd name="T65" fmla="*/ 151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6"/>
                <a:gd name="T100" fmla="*/ 0 h 161"/>
                <a:gd name="T101" fmla="*/ 326 w 326"/>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6" h="161">
                  <a:moveTo>
                    <a:pt x="0" y="151"/>
                  </a:moveTo>
                  <a:lnTo>
                    <a:pt x="151" y="119"/>
                  </a:lnTo>
                  <a:lnTo>
                    <a:pt x="178" y="111"/>
                  </a:lnTo>
                  <a:lnTo>
                    <a:pt x="188" y="114"/>
                  </a:lnTo>
                  <a:lnTo>
                    <a:pt x="200" y="138"/>
                  </a:lnTo>
                  <a:lnTo>
                    <a:pt x="217" y="141"/>
                  </a:lnTo>
                  <a:lnTo>
                    <a:pt x="227" y="160"/>
                  </a:lnTo>
                  <a:lnTo>
                    <a:pt x="238" y="161"/>
                  </a:lnTo>
                  <a:lnTo>
                    <a:pt x="249" y="143"/>
                  </a:lnTo>
                  <a:lnTo>
                    <a:pt x="255" y="127"/>
                  </a:lnTo>
                  <a:lnTo>
                    <a:pt x="266" y="148"/>
                  </a:lnTo>
                  <a:lnTo>
                    <a:pt x="326" y="129"/>
                  </a:lnTo>
                  <a:lnTo>
                    <a:pt x="322" y="107"/>
                  </a:lnTo>
                  <a:lnTo>
                    <a:pt x="305" y="78"/>
                  </a:lnTo>
                  <a:lnTo>
                    <a:pt x="297" y="75"/>
                  </a:lnTo>
                  <a:lnTo>
                    <a:pt x="287" y="77"/>
                  </a:lnTo>
                  <a:lnTo>
                    <a:pt x="288" y="82"/>
                  </a:lnTo>
                  <a:lnTo>
                    <a:pt x="302" y="83"/>
                  </a:lnTo>
                  <a:lnTo>
                    <a:pt x="307" y="111"/>
                  </a:lnTo>
                  <a:lnTo>
                    <a:pt x="283" y="121"/>
                  </a:lnTo>
                  <a:lnTo>
                    <a:pt x="249" y="99"/>
                  </a:lnTo>
                  <a:lnTo>
                    <a:pt x="238" y="75"/>
                  </a:lnTo>
                  <a:lnTo>
                    <a:pt x="222" y="68"/>
                  </a:lnTo>
                  <a:lnTo>
                    <a:pt x="222" y="75"/>
                  </a:lnTo>
                  <a:lnTo>
                    <a:pt x="207" y="61"/>
                  </a:lnTo>
                  <a:lnTo>
                    <a:pt x="219" y="44"/>
                  </a:lnTo>
                  <a:lnTo>
                    <a:pt x="229" y="29"/>
                  </a:lnTo>
                  <a:lnTo>
                    <a:pt x="210" y="0"/>
                  </a:lnTo>
                  <a:lnTo>
                    <a:pt x="178" y="24"/>
                  </a:lnTo>
                  <a:lnTo>
                    <a:pt x="69" y="51"/>
                  </a:lnTo>
                  <a:lnTo>
                    <a:pt x="0" y="66"/>
                  </a:lnTo>
                  <a:lnTo>
                    <a:pt x="0" y="151"/>
                  </a:lnTo>
                  <a:close/>
                </a:path>
              </a:pathLst>
            </a:custGeom>
            <a:grpFill/>
            <a:ln w="12700">
              <a:solidFill>
                <a:schemeClr val="bg1"/>
              </a:solidFill>
              <a:round/>
              <a:headEnd/>
              <a:tailEnd/>
            </a:ln>
          </p:spPr>
          <p:txBody>
            <a:bodyPr/>
            <a:lstStyle/>
            <a:p>
              <a:pPr eaLnBrk="1" hangingPunct="1">
                <a:defRPr/>
              </a:pPr>
              <a:endParaRPr lang="en-US"/>
            </a:p>
          </p:txBody>
        </p:sp>
        <p:sp>
          <p:nvSpPr>
            <p:cNvPr id="55" name="Freeform 119">
              <a:extLst>
                <a:ext uri="{FF2B5EF4-FFF2-40B4-BE49-F238E27FC236}">
                  <a16:creationId xmlns:a16="http://schemas.microsoft.com/office/drawing/2014/main" id="{BACFC2C7-A4A6-DFCC-DC42-CF230C61177E}"/>
                </a:ext>
              </a:extLst>
            </p:cNvPr>
            <p:cNvSpPr>
              <a:spLocks/>
            </p:cNvSpPr>
            <p:nvPr/>
          </p:nvSpPr>
          <p:spPr bwMode="auto">
            <a:xfrm>
              <a:off x="8008938" y="2446338"/>
              <a:ext cx="212725" cy="406400"/>
            </a:xfrm>
            <a:custGeom>
              <a:avLst/>
              <a:gdLst>
                <a:gd name="T0" fmla="*/ 25 w 158"/>
                <a:gd name="T1" fmla="*/ 124 h 302"/>
                <a:gd name="T2" fmla="*/ 32 w 158"/>
                <a:gd name="T3" fmla="*/ 178 h 302"/>
                <a:gd name="T4" fmla="*/ 73 w 158"/>
                <a:gd name="T5" fmla="*/ 302 h 302"/>
                <a:gd name="T6" fmla="*/ 142 w 158"/>
                <a:gd name="T7" fmla="*/ 287 h 302"/>
                <a:gd name="T8" fmla="*/ 137 w 158"/>
                <a:gd name="T9" fmla="*/ 110 h 302"/>
                <a:gd name="T10" fmla="*/ 156 w 158"/>
                <a:gd name="T11" fmla="*/ 76 h 302"/>
                <a:gd name="T12" fmla="*/ 158 w 158"/>
                <a:gd name="T13" fmla="*/ 0 h 302"/>
                <a:gd name="T14" fmla="*/ 0 w 158"/>
                <a:gd name="T15" fmla="*/ 37 h 302"/>
                <a:gd name="T16" fmla="*/ 25 w 158"/>
                <a:gd name="T17" fmla="*/ 124 h 302"/>
                <a:gd name="T18" fmla="*/ 25 w 158"/>
                <a:gd name="T19" fmla="*/ 124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302"/>
                <a:gd name="T32" fmla="*/ 158 w 158"/>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302">
                  <a:moveTo>
                    <a:pt x="25" y="124"/>
                  </a:moveTo>
                  <a:lnTo>
                    <a:pt x="32" y="178"/>
                  </a:lnTo>
                  <a:lnTo>
                    <a:pt x="73" y="302"/>
                  </a:lnTo>
                  <a:lnTo>
                    <a:pt x="142" y="287"/>
                  </a:lnTo>
                  <a:lnTo>
                    <a:pt x="137" y="110"/>
                  </a:lnTo>
                  <a:lnTo>
                    <a:pt x="156" y="76"/>
                  </a:lnTo>
                  <a:lnTo>
                    <a:pt x="158" y="0"/>
                  </a:lnTo>
                  <a:lnTo>
                    <a:pt x="0" y="37"/>
                  </a:lnTo>
                  <a:lnTo>
                    <a:pt x="25" y="124"/>
                  </a:lnTo>
                  <a:close/>
                </a:path>
              </a:pathLst>
            </a:custGeom>
            <a:grpFill/>
            <a:ln w="12700">
              <a:solidFill>
                <a:schemeClr val="bg1"/>
              </a:solidFill>
              <a:round/>
              <a:headEnd/>
              <a:tailEnd/>
            </a:ln>
          </p:spPr>
          <p:txBody>
            <a:bodyPr/>
            <a:lstStyle/>
            <a:p>
              <a:pPr eaLnBrk="1" hangingPunct="1">
                <a:defRPr/>
              </a:pPr>
              <a:endParaRPr lang="en-US"/>
            </a:p>
          </p:txBody>
        </p:sp>
        <p:sp>
          <p:nvSpPr>
            <p:cNvPr id="56" name="Freeform 120">
              <a:extLst>
                <a:ext uri="{FF2B5EF4-FFF2-40B4-BE49-F238E27FC236}">
                  <a16:creationId xmlns:a16="http://schemas.microsoft.com/office/drawing/2014/main" id="{D3054CF2-74E1-B3CF-313C-332A21375483}"/>
                </a:ext>
              </a:extLst>
            </p:cNvPr>
            <p:cNvSpPr>
              <a:spLocks/>
            </p:cNvSpPr>
            <p:nvPr/>
          </p:nvSpPr>
          <p:spPr bwMode="auto">
            <a:xfrm>
              <a:off x="8193088" y="2387600"/>
              <a:ext cx="196850" cy="444500"/>
            </a:xfrm>
            <a:custGeom>
              <a:avLst/>
              <a:gdLst>
                <a:gd name="T0" fmla="*/ 0 w 146"/>
                <a:gd name="T1" fmla="*/ 154 h 331"/>
                <a:gd name="T2" fmla="*/ 19 w 146"/>
                <a:gd name="T3" fmla="*/ 120 h 331"/>
                <a:gd name="T4" fmla="*/ 21 w 146"/>
                <a:gd name="T5" fmla="*/ 44 h 331"/>
                <a:gd name="T6" fmla="*/ 19 w 146"/>
                <a:gd name="T7" fmla="*/ 15 h 331"/>
                <a:gd name="T8" fmla="*/ 48 w 146"/>
                <a:gd name="T9" fmla="*/ 0 h 331"/>
                <a:gd name="T10" fmla="*/ 114 w 146"/>
                <a:gd name="T11" fmla="*/ 207 h 331"/>
                <a:gd name="T12" fmla="*/ 146 w 146"/>
                <a:gd name="T13" fmla="*/ 251 h 331"/>
                <a:gd name="T14" fmla="*/ 146 w 146"/>
                <a:gd name="T15" fmla="*/ 280 h 331"/>
                <a:gd name="T16" fmla="*/ 114 w 146"/>
                <a:gd name="T17" fmla="*/ 304 h 331"/>
                <a:gd name="T18" fmla="*/ 5 w 146"/>
                <a:gd name="T19" fmla="*/ 331 h 331"/>
                <a:gd name="T20" fmla="*/ 0 w 146"/>
                <a:gd name="T21" fmla="*/ 154 h 331"/>
                <a:gd name="T22" fmla="*/ 0 w 146"/>
                <a:gd name="T23" fmla="*/ 154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331"/>
                <a:gd name="T38" fmla="*/ 146 w 146"/>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331">
                  <a:moveTo>
                    <a:pt x="0" y="154"/>
                  </a:moveTo>
                  <a:lnTo>
                    <a:pt x="19" y="120"/>
                  </a:lnTo>
                  <a:lnTo>
                    <a:pt x="21" y="44"/>
                  </a:lnTo>
                  <a:lnTo>
                    <a:pt x="19" y="15"/>
                  </a:lnTo>
                  <a:lnTo>
                    <a:pt x="48" y="0"/>
                  </a:lnTo>
                  <a:lnTo>
                    <a:pt x="114" y="207"/>
                  </a:lnTo>
                  <a:lnTo>
                    <a:pt x="146" y="251"/>
                  </a:lnTo>
                  <a:lnTo>
                    <a:pt x="146" y="280"/>
                  </a:lnTo>
                  <a:lnTo>
                    <a:pt x="114" y="304"/>
                  </a:lnTo>
                  <a:lnTo>
                    <a:pt x="5" y="331"/>
                  </a:lnTo>
                  <a:lnTo>
                    <a:pt x="0" y="154"/>
                  </a:lnTo>
                  <a:close/>
                </a:path>
              </a:pathLst>
            </a:custGeom>
            <a:grpFill/>
            <a:ln w="12700">
              <a:solidFill>
                <a:schemeClr val="bg1"/>
              </a:solidFill>
              <a:round/>
              <a:headEnd/>
              <a:tailEnd/>
            </a:ln>
          </p:spPr>
          <p:txBody>
            <a:bodyPr/>
            <a:lstStyle/>
            <a:p>
              <a:pPr eaLnBrk="1" hangingPunct="1">
                <a:defRPr/>
              </a:pPr>
              <a:endParaRPr lang="en-US"/>
            </a:p>
          </p:txBody>
        </p:sp>
        <p:grpSp>
          <p:nvGrpSpPr>
            <p:cNvPr id="57" name="Group 51">
              <a:extLst>
                <a:ext uri="{FF2B5EF4-FFF2-40B4-BE49-F238E27FC236}">
                  <a16:creationId xmlns:a16="http://schemas.microsoft.com/office/drawing/2014/main" id="{F31D3B91-50B5-ED34-D9B2-AAC8393D4F28}"/>
                </a:ext>
              </a:extLst>
            </p:cNvPr>
            <p:cNvGrpSpPr>
              <a:grpSpLocks/>
            </p:cNvGrpSpPr>
            <p:nvPr/>
          </p:nvGrpSpPr>
          <p:grpSpPr bwMode="auto">
            <a:xfrm>
              <a:off x="457200" y="1524000"/>
              <a:ext cx="1373288" cy="1079781"/>
              <a:chOff x="1012825" y="601663"/>
              <a:chExt cx="1619251" cy="1273174"/>
            </a:xfrm>
            <a:grpFill/>
          </p:grpSpPr>
          <p:sp>
            <p:nvSpPr>
              <p:cNvPr id="58" name="Freeform 147">
                <a:extLst>
                  <a:ext uri="{FF2B5EF4-FFF2-40B4-BE49-F238E27FC236}">
                    <a16:creationId xmlns:a16="http://schemas.microsoft.com/office/drawing/2014/main" id="{3DAF1CED-191F-A206-638C-0505EB4D154C}"/>
                  </a:ext>
                </a:extLst>
              </p:cNvPr>
              <p:cNvSpPr>
                <a:spLocks/>
              </p:cNvSpPr>
              <p:nvPr/>
            </p:nvSpPr>
            <p:spPr bwMode="auto">
              <a:xfrm>
                <a:off x="1214438" y="601663"/>
                <a:ext cx="1417638" cy="1117600"/>
              </a:xfrm>
              <a:custGeom>
                <a:avLst/>
                <a:gdLst>
                  <a:gd name="T0" fmla="*/ 865 w 893"/>
                  <a:gd name="T1" fmla="*/ 588 h 704"/>
                  <a:gd name="T2" fmla="*/ 794 w 893"/>
                  <a:gd name="T3" fmla="*/ 533 h 704"/>
                  <a:gd name="T4" fmla="*/ 733 w 893"/>
                  <a:gd name="T5" fmla="*/ 479 h 704"/>
                  <a:gd name="T6" fmla="*/ 676 w 893"/>
                  <a:gd name="T7" fmla="*/ 499 h 704"/>
                  <a:gd name="T8" fmla="*/ 607 w 893"/>
                  <a:gd name="T9" fmla="*/ 469 h 704"/>
                  <a:gd name="T10" fmla="*/ 534 w 893"/>
                  <a:gd name="T11" fmla="*/ 285 h 704"/>
                  <a:gd name="T12" fmla="*/ 477 w 893"/>
                  <a:gd name="T13" fmla="*/ 44 h 704"/>
                  <a:gd name="T14" fmla="*/ 434 w 893"/>
                  <a:gd name="T15" fmla="*/ 34 h 704"/>
                  <a:gd name="T16" fmla="*/ 375 w 893"/>
                  <a:gd name="T17" fmla="*/ 34 h 704"/>
                  <a:gd name="T18" fmla="*/ 320 w 893"/>
                  <a:gd name="T19" fmla="*/ 28 h 704"/>
                  <a:gd name="T20" fmla="*/ 276 w 893"/>
                  <a:gd name="T21" fmla="*/ 9 h 704"/>
                  <a:gd name="T22" fmla="*/ 229 w 893"/>
                  <a:gd name="T23" fmla="*/ 0 h 704"/>
                  <a:gd name="T24" fmla="*/ 176 w 893"/>
                  <a:gd name="T25" fmla="*/ 19 h 704"/>
                  <a:gd name="T26" fmla="*/ 121 w 893"/>
                  <a:gd name="T27" fmla="*/ 32 h 704"/>
                  <a:gd name="T28" fmla="*/ 85 w 893"/>
                  <a:gd name="T29" fmla="*/ 94 h 704"/>
                  <a:gd name="T30" fmla="*/ 60 w 893"/>
                  <a:gd name="T31" fmla="*/ 121 h 704"/>
                  <a:gd name="T32" fmla="*/ 101 w 893"/>
                  <a:gd name="T33" fmla="*/ 180 h 704"/>
                  <a:gd name="T34" fmla="*/ 128 w 893"/>
                  <a:gd name="T35" fmla="*/ 223 h 704"/>
                  <a:gd name="T36" fmla="*/ 92 w 893"/>
                  <a:gd name="T37" fmla="*/ 203 h 704"/>
                  <a:gd name="T38" fmla="*/ 37 w 893"/>
                  <a:gd name="T39" fmla="*/ 212 h 704"/>
                  <a:gd name="T40" fmla="*/ 12 w 893"/>
                  <a:gd name="T41" fmla="*/ 239 h 704"/>
                  <a:gd name="T42" fmla="*/ 28 w 893"/>
                  <a:gd name="T43" fmla="*/ 278 h 704"/>
                  <a:gd name="T44" fmla="*/ 57 w 893"/>
                  <a:gd name="T45" fmla="*/ 299 h 704"/>
                  <a:gd name="T46" fmla="*/ 119 w 893"/>
                  <a:gd name="T47" fmla="*/ 296 h 704"/>
                  <a:gd name="T48" fmla="*/ 133 w 893"/>
                  <a:gd name="T49" fmla="*/ 330 h 704"/>
                  <a:gd name="T50" fmla="*/ 92 w 893"/>
                  <a:gd name="T51" fmla="*/ 342 h 704"/>
                  <a:gd name="T52" fmla="*/ 64 w 893"/>
                  <a:gd name="T53" fmla="*/ 353 h 704"/>
                  <a:gd name="T54" fmla="*/ 44 w 893"/>
                  <a:gd name="T55" fmla="*/ 376 h 704"/>
                  <a:gd name="T56" fmla="*/ 10 w 893"/>
                  <a:gd name="T57" fmla="*/ 419 h 704"/>
                  <a:gd name="T58" fmla="*/ 23 w 893"/>
                  <a:gd name="T59" fmla="*/ 469 h 704"/>
                  <a:gd name="T60" fmla="*/ 44 w 893"/>
                  <a:gd name="T61" fmla="*/ 513 h 704"/>
                  <a:gd name="T62" fmla="*/ 85 w 893"/>
                  <a:gd name="T63" fmla="*/ 538 h 704"/>
                  <a:gd name="T64" fmla="*/ 128 w 893"/>
                  <a:gd name="T65" fmla="*/ 565 h 704"/>
                  <a:gd name="T66" fmla="*/ 160 w 893"/>
                  <a:gd name="T67" fmla="*/ 581 h 704"/>
                  <a:gd name="T68" fmla="*/ 199 w 893"/>
                  <a:gd name="T69" fmla="*/ 576 h 704"/>
                  <a:gd name="T70" fmla="*/ 160 w 893"/>
                  <a:gd name="T71" fmla="*/ 663 h 704"/>
                  <a:gd name="T72" fmla="*/ 110 w 893"/>
                  <a:gd name="T73" fmla="*/ 686 h 704"/>
                  <a:gd name="T74" fmla="*/ 144 w 893"/>
                  <a:gd name="T75" fmla="*/ 697 h 704"/>
                  <a:gd name="T76" fmla="*/ 201 w 893"/>
                  <a:gd name="T77" fmla="*/ 658 h 704"/>
                  <a:gd name="T78" fmla="*/ 233 w 893"/>
                  <a:gd name="T79" fmla="*/ 633 h 704"/>
                  <a:gd name="T80" fmla="*/ 274 w 893"/>
                  <a:gd name="T81" fmla="*/ 604 h 704"/>
                  <a:gd name="T82" fmla="*/ 295 w 893"/>
                  <a:gd name="T83" fmla="*/ 581 h 704"/>
                  <a:gd name="T84" fmla="*/ 286 w 893"/>
                  <a:gd name="T85" fmla="*/ 542 h 704"/>
                  <a:gd name="T86" fmla="*/ 327 w 893"/>
                  <a:gd name="T87" fmla="*/ 476 h 704"/>
                  <a:gd name="T88" fmla="*/ 338 w 893"/>
                  <a:gd name="T89" fmla="*/ 490 h 704"/>
                  <a:gd name="T90" fmla="*/ 324 w 893"/>
                  <a:gd name="T91" fmla="*/ 547 h 704"/>
                  <a:gd name="T92" fmla="*/ 370 w 893"/>
                  <a:gd name="T93" fmla="*/ 526 h 704"/>
                  <a:gd name="T94" fmla="*/ 404 w 893"/>
                  <a:gd name="T95" fmla="*/ 504 h 704"/>
                  <a:gd name="T96" fmla="*/ 411 w 893"/>
                  <a:gd name="T97" fmla="*/ 472 h 704"/>
                  <a:gd name="T98" fmla="*/ 466 w 893"/>
                  <a:gd name="T99" fmla="*/ 481 h 704"/>
                  <a:gd name="T100" fmla="*/ 527 w 893"/>
                  <a:gd name="T101" fmla="*/ 490 h 704"/>
                  <a:gd name="T102" fmla="*/ 598 w 893"/>
                  <a:gd name="T103" fmla="*/ 494 h 704"/>
                  <a:gd name="T104" fmla="*/ 651 w 893"/>
                  <a:gd name="T105" fmla="*/ 515 h 704"/>
                  <a:gd name="T106" fmla="*/ 692 w 893"/>
                  <a:gd name="T107" fmla="*/ 535 h 704"/>
                  <a:gd name="T108" fmla="*/ 724 w 893"/>
                  <a:gd name="T109" fmla="*/ 519 h 704"/>
                  <a:gd name="T110" fmla="*/ 788 w 893"/>
                  <a:gd name="T111" fmla="*/ 560 h 704"/>
                  <a:gd name="T112" fmla="*/ 835 w 893"/>
                  <a:gd name="T113" fmla="*/ 599 h 704"/>
                  <a:gd name="T114" fmla="*/ 879 w 893"/>
                  <a:gd name="T115" fmla="*/ 640 h 7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3"/>
                  <a:gd name="T175" fmla="*/ 0 h 704"/>
                  <a:gd name="T176" fmla="*/ 893 w 893"/>
                  <a:gd name="T177" fmla="*/ 704 h 7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3" h="704">
                    <a:moveTo>
                      <a:pt x="879" y="640"/>
                    </a:moveTo>
                    <a:lnTo>
                      <a:pt x="883" y="638"/>
                    </a:lnTo>
                    <a:lnTo>
                      <a:pt x="890" y="629"/>
                    </a:lnTo>
                    <a:lnTo>
                      <a:pt x="893" y="615"/>
                    </a:lnTo>
                    <a:lnTo>
                      <a:pt x="881" y="599"/>
                    </a:lnTo>
                    <a:lnTo>
                      <a:pt x="865" y="588"/>
                    </a:lnTo>
                    <a:lnTo>
                      <a:pt x="854" y="581"/>
                    </a:lnTo>
                    <a:lnTo>
                      <a:pt x="847" y="579"/>
                    </a:lnTo>
                    <a:lnTo>
                      <a:pt x="838" y="574"/>
                    </a:lnTo>
                    <a:lnTo>
                      <a:pt x="826" y="563"/>
                    </a:lnTo>
                    <a:lnTo>
                      <a:pt x="808" y="549"/>
                    </a:lnTo>
                    <a:lnTo>
                      <a:pt x="794" y="533"/>
                    </a:lnTo>
                    <a:lnTo>
                      <a:pt x="785" y="519"/>
                    </a:lnTo>
                    <a:lnTo>
                      <a:pt x="781" y="513"/>
                    </a:lnTo>
                    <a:lnTo>
                      <a:pt x="772" y="504"/>
                    </a:lnTo>
                    <a:lnTo>
                      <a:pt x="760" y="494"/>
                    </a:lnTo>
                    <a:lnTo>
                      <a:pt x="747" y="485"/>
                    </a:lnTo>
                    <a:lnTo>
                      <a:pt x="733" y="479"/>
                    </a:lnTo>
                    <a:lnTo>
                      <a:pt x="721" y="472"/>
                    </a:lnTo>
                    <a:lnTo>
                      <a:pt x="712" y="469"/>
                    </a:lnTo>
                    <a:lnTo>
                      <a:pt x="705" y="469"/>
                    </a:lnTo>
                    <a:lnTo>
                      <a:pt x="699" y="476"/>
                    </a:lnTo>
                    <a:lnTo>
                      <a:pt x="687" y="488"/>
                    </a:lnTo>
                    <a:lnTo>
                      <a:pt x="676" y="499"/>
                    </a:lnTo>
                    <a:lnTo>
                      <a:pt x="664" y="504"/>
                    </a:lnTo>
                    <a:lnTo>
                      <a:pt x="653" y="497"/>
                    </a:lnTo>
                    <a:lnTo>
                      <a:pt x="642" y="483"/>
                    </a:lnTo>
                    <a:lnTo>
                      <a:pt x="630" y="472"/>
                    </a:lnTo>
                    <a:lnTo>
                      <a:pt x="619" y="467"/>
                    </a:lnTo>
                    <a:lnTo>
                      <a:pt x="607" y="469"/>
                    </a:lnTo>
                    <a:lnTo>
                      <a:pt x="594" y="474"/>
                    </a:lnTo>
                    <a:lnTo>
                      <a:pt x="582" y="474"/>
                    </a:lnTo>
                    <a:lnTo>
                      <a:pt x="575" y="467"/>
                    </a:lnTo>
                    <a:lnTo>
                      <a:pt x="566" y="431"/>
                    </a:lnTo>
                    <a:lnTo>
                      <a:pt x="550" y="360"/>
                    </a:lnTo>
                    <a:lnTo>
                      <a:pt x="534" y="285"/>
                    </a:lnTo>
                    <a:lnTo>
                      <a:pt x="523" y="233"/>
                    </a:lnTo>
                    <a:lnTo>
                      <a:pt x="511" y="185"/>
                    </a:lnTo>
                    <a:lnTo>
                      <a:pt x="498" y="121"/>
                    </a:lnTo>
                    <a:lnTo>
                      <a:pt x="484" y="66"/>
                    </a:lnTo>
                    <a:lnTo>
                      <a:pt x="480" y="44"/>
                    </a:lnTo>
                    <a:lnTo>
                      <a:pt x="477" y="44"/>
                    </a:lnTo>
                    <a:lnTo>
                      <a:pt x="470" y="44"/>
                    </a:lnTo>
                    <a:lnTo>
                      <a:pt x="464" y="44"/>
                    </a:lnTo>
                    <a:lnTo>
                      <a:pt x="454" y="41"/>
                    </a:lnTo>
                    <a:lnTo>
                      <a:pt x="448" y="37"/>
                    </a:lnTo>
                    <a:lnTo>
                      <a:pt x="441" y="34"/>
                    </a:lnTo>
                    <a:lnTo>
                      <a:pt x="434" y="34"/>
                    </a:lnTo>
                    <a:lnTo>
                      <a:pt x="423" y="34"/>
                    </a:lnTo>
                    <a:lnTo>
                      <a:pt x="416" y="34"/>
                    </a:lnTo>
                    <a:lnTo>
                      <a:pt x="407" y="34"/>
                    </a:lnTo>
                    <a:lnTo>
                      <a:pt x="397" y="34"/>
                    </a:lnTo>
                    <a:lnTo>
                      <a:pt x="386" y="34"/>
                    </a:lnTo>
                    <a:lnTo>
                      <a:pt x="375" y="34"/>
                    </a:lnTo>
                    <a:lnTo>
                      <a:pt x="363" y="34"/>
                    </a:lnTo>
                    <a:lnTo>
                      <a:pt x="354" y="32"/>
                    </a:lnTo>
                    <a:lnTo>
                      <a:pt x="345" y="30"/>
                    </a:lnTo>
                    <a:lnTo>
                      <a:pt x="334" y="25"/>
                    </a:lnTo>
                    <a:lnTo>
                      <a:pt x="327" y="25"/>
                    </a:lnTo>
                    <a:lnTo>
                      <a:pt x="320" y="28"/>
                    </a:lnTo>
                    <a:lnTo>
                      <a:pt x="313" y="30"/>
                    </a:lnTo>
                    <a:lnTo>
                      <a:pt x="306" y="30"/>
                    </a:lnTo>
                    <a:lnTo>
                      <a:pt x="302" y="25"/>
                    </a:lnTo>
                    <a:lnTo>
                      <a:pt x="297" y="21"/>
                    </a:lnTo>
                    <a:lnTo>
                      <a:pt x="286" y="14"/>
                    </a:lnTo>
                    <a:lnTo>
                      <a:pt x="276" y="9"/>
                    </a:lnTo>
                    <a:lnTo>
                      <a:pt x="276" y="5"/>
                    </a:lnTo>
                    <a:lnTo>
                      <a:pt x="274" y="5"/>
                    </a:lnTo>
                    <a:lnTo>
                      <a:pt x="265" y="5"/>
                    </a:lnTo>
                    <a:lnTo>
                      <a:pt x="251" y="5"/>
                    </a:lnTo>
                    <a:lnTo>
                      <a:pt x="240" y="3"/>
                    </a:lnTo>
                    <a:lnTo>
                      <a:pt x="229" y="0"/>
                    </a:lnTo>
                    <a:lnTo>
                      <a:pt x="222" y="3"/>
                    </a:lnTo>
                    <a:lnTo>
                      <a:pt x="215" y="7"/>
                    </a:lnTo>
                    <a:lnTo>
                      <a:pt x="210" y="9"/>
                    </a:lnTo>
                    <a:lnTo>
                      <a:pt x="201" y="12"/>
                    </a:lnTo>
                    <a:lnTo>
                      <a:pt x="190" y="14"/>
                    </a:lnTo>
                    <a:lnTo>
                      <a:pt x="176" y="19"/>
                    </a:lnTo>
                    <a:lnTo>
                      <a:pt x="165" y="23"/>
                    </a:lnTo>
                    <a:lnTo>
                      <a:pt x="156" y="28"/>
                    </a:lnTo>
                    <a:lnTo>
                      <a:pt x="146" y="30"/>
                    </a:lnTo>
                    <a:lnTo>
                      <a:pt x="135" y="30"/>
                    </a:lnTo>
                    <a:lnTo>
                      <a:pt x="128" y="28"/>
                    </a:lnTo>
                    <a:lnTo>
                      <a:pt x="121" y="32"/>
                    </a:lnTo>
                    <a:lnTo>
                      <a:pt x="119" y="46"/>
                    </a:lnTo>
                    <a:lnTo>
                      <a:pt x="117" y="64"/>
                    </a:lnTo>
                    <a:lnTo>
                      <a:pt x="117" y="80"/>
                    </a:lnTo>
                    <a:lnTo>
                      <a:pt x="110" y="89"/>
                    </a:lnTo>
                    <a:lnTo>
                      <a:pt x="99" y="94"/>
                    </a:lnTo>
                    <a:lnTo>
                      <a:pt x="85" y="94"/>
                    </a:lnTo>
                    <a:lnTo>
                      <a:pt x="76" y="96"/>
                    </a:lnTo>
                    <a:lnTo>
                      <a:pt x="69" y="98"/>
                    </a:lnTo>
                    <a:lnTo>
                      <a:pt x="62" y="103"/>
                    </a:lnTo>
                    <a:lnTo>
                      <a:pt x="57" y="107"/>
                    </a:lnTo>
                    <a:lnTo>
                      <a:pt x="57" y="114"/>
                    </a:lnTo>
                    <a:lnTo>
                      <a:pt x="60" y="121"/>
                    </a:lnTo>
                    <a:lnTo>
                      <a:pt x="64" y="128"/>
                    </a:lnTo>
                    <a:lnTo>
                      <a:pt x="73" y="135"/>
                    </a:lnTo>
                    <a:lnTo>
                      <a:pt x="83" y="144"/>
                    </a:lnTo>
                    <a:lnTo>
                      <a:pt x="92" y="155"/>
                    </a:lnTo>
                    <a:lnTo>
                      <a:pt x="96" y="169"/>
                    </a:lnTo>
                    <a:lnTo>
                      <a:pt x="101" y="180"/>
                    </a:lnTo>
                    <a:lnTo>
                      <a:pt x="110" y="182"/>
                    </a:lnTo>
                    <a:lnTo>
                      <a:pt x="117" y="185"/>
                    </a:lnTo>
                    <a:lnTo>
                      <a:pt x="121" y="192"/>
                    </a:lnTo>
                    <a:lnTo>
                      <a:pt x="126" y="203"/>
                    </a:lnTo>
                    <a:lnTo>
                      <a:pt x="128" y="217"/>
                    </a:lnTo>
                    <a:lnTo>
                      <a:pt x="128" y="223"/>
                    </a:lnTo>
                    <a:lnTo>
                      <a:pt x="121" y="228"/>
                    </a:lnTo>
                    <a:lnTo>
                      <a:pt x="114" y="226"/>
                    </a:lnTo>
                    <a:lnTo>
                      <a:pt x="108" y="221"/>
                    </a:lnTo>
                    <a:lnTo>
                      <a:pt x="101" y="217"/>
                    </a:lnTo>
                    <a:lnTo>
                      <a:pt x="96" y="210"/>
                    </a:lnTo>
                    <a:lnTo>
                      <a:pt x="92" y="203"/>
                    </a:lnTo>
                    <a:lnTo>
                      <a:pt x="89" y="198"/>
                    </a:lnTo>
                    <a:lnTo>
                      <a:pt x="85" y="196"/>
                    </a:lnTo>
                    <a:lnTo>
                      <a:pt x="76" y="198"/>
                    </a:lnTo>
                    <a:lnTo>
                      <a:pt x="62" y="203"/>
                    </a:lnTo>
                    <a:lnTo>
                      <a:pt x="51" y="208"/>
                    </a:lnTo>
                    <a:lnTo>
                      <a:pt x="37" y="212"/>
                    </a:lnTo>
                    <a:lnTo>
                      <a:pt x="23" y="217"/>
                    </a:lnTo>
                    <a:lnTo>
                      <a:pt x="12" y="219"/>
                    </a:lnTo>
                    <a:lnTo>
                      <a:pt x="3" y="226"/>
                    </a:lnTo>
                    <a:lnTo>
                      <a:pt x="0" y="230"/>
                    </a:lnTo>
                    <a:lnTo>
                      <a:pt x="3" y="235"/>
                    </a:lnTo>
                    <a:lnTo>
                      <a:pt x="12" y="239"/>
                    </a:lnTo>
                    <a:lnTo>
                      <a:pt x="21" y="244"/>
                    </a:lnTo>
                    <a:lnTo>
                      <a:pt x="30" y="249"/>
                    </a:lnTo>
                    <a:lnTo>
                      <a:pt x="30" y="255"/>
                    </a:lnTo>
                    <a:lnTo>
                      <a:pt x="25" y="264"/>
                    </a:lnTo>
                    <a:lnTo>
                      <a:pt x="25" y="271"/>
                    </a:lnTo>
                    <a:lnTo>
                      <a:pt x="28" y="278"/>
                    </a:lnTo>
                    <a:lnTo>
                      <a:pt x="32" y="290"/>
                    </a:lnTo>
                    <a:lnTo>
                      <a:pt x="35" y="299"/>
                    </a:lnTo>
                    <a:lnTo>
                      <a:pt x="37" y="305"/>
                    </a:lnTo>
                    <a:lnTo>
                      <a:pt x="41" y="308"/>
                    </a:lnTo>
                    <a:lnTo>
                      <a:pt x="48" y="303"/>
                    </a:lnTo>
                    <a:lnTo>
                      <a:pt x="57" y="299"/>
                    </a:lnTo>
                    <a:lnTo>
                      <a:pt x="67" y="296"/>
                    </a:lnTo>
                    <a:lnTo>
                      <a:pt x="73" y="294"/>
                    </a:lnTo>
                    <a:lnTo>
                      <a:pt x="83" y="296"/>
                    </a:lnTo>
                    <a:lnTo>
                      <a:pt x="94" y="299"/>
                    </a:lnTo>
                    <a:lnTo>
                      <a:pt x="105" y="296"/>
                    </a:lnTo>
                    <a:lnTo>
                      <a:pt x="119" y="296"/>
                    </a:lnTo>
                    <a:lnTo>
                      <a:pt x="128" y="296"/>
                    </a:lnTo>
                    <a:lnTo>
                      <a:pt x="130" y="301"/>
                    </a:lnTo>
                    <a:lnTo>
                      <a:pt x="128" y="308"/>
                    </a:lnTo>
                    <a:lnTo>
                      <a:pt x="126" y="317"/>
                    </a:lnTo>
                    <a:lnTo>
                      <a:pt x="128" y="324"/>
                    </a:lnTo>
                    <a:lnTo>
                      <a:pt x="133" y="330"/>
                    </a:lnTo>
                    <a:lnTo>
                      <a:pt x="130" y="340"/>
                    </a:lnTo>
                    <a:lnTo>
                      <a:pt x="126" y="346"/>
                    </a:lnTo>
                    <a:lnTo>
                      <a:pt x="119" y="349"/>
                    </a:lnTo>
                    <a:lnTo>
                      <a:pt x="110" y="346"/>
                    </a:lnTo>
                    <a:lnTo>
                      <a:pt x="101" y="344"/>
                    </a:lnTo>
                    <a:lnTo>
                      <a:pt x="92" y="342"/>
                    </a:lnTo>
                    <a:lnTo>
                      <a:pt x="89" y="349"/>
                    </a:lnTo>
                    <a:lnTo>
                      <a:pt x="85" y="356"/>
                    </a:lnTo>
                    <a:lnTo>
                      <a:pt x="78" y="358"/>
                    </a:lnTo>
                    <a:lnTo>
                      <a:pt x="69" y="356"/>
                    </a:lnTo>
                    <a:lnTo>
                      <a:pt x="64" y="353"/>
                    </a:lnTo>
                    <a:lnTo>
                      <a:pt x="62" y="351"/>
                    </a:lnTo>
                    <a:lnTo>
                      <a:pt x="57" y="353"/>
                    </a:lnTo>
                    <a:lnTo>
                      <a:pt x="48" y="358"/>
                    </a:lnTo>
                    <a:lnTo>
                      <a:pt x="44" y="365"/>
                    </a:lnTo>
                    <a:lnTo>
                      <a:pt x="44" y="369"/>
                    </a:lnTo>
                    <a:lnTo>
                      <a:pt x="44" y="376"/>
                    </a:lnTo>
                    <a:lnTo>
                      <a:pt x="32" y="385"/>
                    </a:lnTo>
                    <a:lnTo>
                      <a:pt x="19" y="394"/>
                    </a:lnTo>
                    <a:lnTo>
                      <a:pt x="14" y="399"/>
                    </a:lnTo>
                    <a:lnTo>
                      <a:pt x="14" y="403"/>
                    </a:lnTo>
                    <a:lnTo>
                      <a:pt x="12" y="410"/>
                    </a:lnTo>
                    <a:lnTo>
                      <a:pt x="10" y="419"/>
                    </a:lnTo>
                    <a:lnTo>
                      <a:pt x="10" y="428"/>
                    </a:lnTo>
                    <a:lnTo>
                      <a:pt x="12" y="440"/>
                    </a:lnTo>
                    <a:lnTo>
                      <a:pt x="16" y="447"/>
                    </a:lnTo>
                    <a:lnTo>
                      <a:pt x="21" y="453"/>
                    </a:lnTo>
                    <a:lnTo>
                      <a:pt x="23" y="463"/>
                    </a:lnTo>
                    <a:lnTo>
                      <a:pt x="23" y="469"/>
                    </a:lnTo>
                    <a:lnTo>
                      <a:pt x="23" y="472"/>
                    </a:lnTo>
                    <a:lnTo>
                      <a:pt x="30" y="494"/>
                    </a:lnTo>
                    <a:lnTo>
                      <a:pt x="30" y="497"/>
                    </a:lnTo>
                    <a:lnTo>
                      <a:pt x="32" y="504"/>
                    </a:lnTo>
                    <a:lnTo>
                      <a:pt x="37" y="508"/>
                    </a:lnTo>
                    <a:lnTo>
                      <a:pt x="44" y="513"/>
                    </a:lnTo>
                    <a:lnTo>
                      <a:pt x="57" y="515"/>
                    </a:lnTo>
                    <a:lnTo>
                      <a:pt x="71" y="515"/>
                    </a:lnTo>
                    <a:lnTo>
                      <a:pt x="83" y="515"/>
                    </a:lnTo>
                    <a:lnTo>
                      <a:pt x="87" y="515"/>
                    </a:lnTo>
                    <a:lnTo>
                      <a:pt x="87" y="522"/>
                    </a:lnTo>
                    <a:lnTo>
                      <a:pt x="85" y="538"/>
                    </a:lnTo>
                    <a:lnTo>
                      <a:pt x="87" y="554"/>
                    </a:lnTo>
                    <a:lnTo>
                      <a:pt x="89" y="567"/>
                    </a:lnTo>
                    <a:lnTo>
                      <a:pt x="99" y="570"/>
                    </a:lnTo>
                    <a:lnTo>
                      <a:pt x="108" y="567"/>
                    </a:lnTo>
                    <a:lnTo>
                      <a:pt x="119" y="563"/>
                    </a:lnTo>
                    <a:lnTo>
                      <a:pt x="128" y="565"/>
                    </a:lnTo>
                    <a:lnTo>
                      <a:pt x="137" y="574"/>
                    </a:lnTo>
                    <a:lnTo>
                      <a:pt x="146" y="581"/>
                    </a:lnTo>
                    <a:lnTo>
                      <a:pt x="156" y="590"/>
                    </a:lnTo>
                    <a:lnTo>
                      <a:pt x="158" y="592"/>
                    </a:lnTo>
                    <a:lnTo>
                      <a:pt x="158" y="588"/>
                    </a:lnTo>
                    <a:lnTo>
                      <a:pt x="160" y="581"/>
                    </a:lnTo>
                    <a:lnTo>
                      <a:pt x="165" y="574"/>
                    </a:lnTo>
                    <a:lnTo>
                      <a:pt x="172" y="574"/>
                    </a:lnTo>
                    <a:lnTo>
                      <a:pt x="183" y="574"/>
                    </a:lnTo>
                    <a:lnTo>
                      <a:pt x="192" y="572"/>
                    </a:lnTo>
                    <a:lnTo>
                      <a:pt x="199" y="572"/>
                    </a:lnTo>
                    <a:lnTo>
                      <a:pt x="199" y="576"/>
                    </a:lnTo>
                    <a:lnTo>
                      <a:pt x="194" y="588"/>
                    </a:lnTo>
                    <a:lnTo>
                      <a:pt x="192" y="604"/>
                    </a:lnTo>
                    <a:lnTo>
                      <a:pt x="187" y="622"/>
                    </a:lnTo>
                    <a:lnTo>
                      <a:pt x="178" y="638"/>
                    </a:lnTo>
                    <a:lnTo>
                      <a:pt x="167" y="652"/>
                    </a:lnTo>
                    <a:lnTo>
                      <a:pt x="160" y="663"/>
                    </a:lnTo>
                    <a:lnTo>
                      <a:pt x="156" y="672"/>
                    </a:lnTo>
                    <a:lnTo>
                      <a:pt x="149" y="677"/>
                    </a:lnTo>
                    <a:lnTo>
                      <a:pt x="140" y="677"/>
                    </a:lnTo>
                    <a:lnTo>
                      <a:pt x="128" y="677"/>
                    </a:lnTo>
                    <a:lnTo>
                      <a:pt x="117" y="681"/>
                    </a:lnTo>
                    <a:lnTo>
                      <a:pt x="110" y="686"/>
                    </a:lnTo>
                    <a:lnTo>
                      <a:pt x="110" y="693"/>
                    </a:lnTo>
                    <a:lnTo>
                      <a:pt x="114" y="699"/>
                    </a:lnTo>
                    <a:lnTo>
                      <a:pt x="121" y="704"/>
                    </a:lnTo>
                    <a:lnTo>
                      <a:pt x="128" y="704"/>
                    </a:lnTo>
                    <a:lnTo>
                      <a:pt x="135" y="702"/>
                    </a:lnTo>
                    <a:lnTo>
                      <a:pt x="144" y="697"/>
                    </a:lnTo>
                    <a:lnTo>
                      <a:pt x="153" y="690"/>
                    </a:lnTo>
                    <a:lnTo>
                      <a:pt x="167" y="686"/>
                    </a:lnTo>
                    <a:lnTo>
                      <a:pt x="178" y="679"/>
                    </a:lnTo>
                    <a:lnTo>
                      <a:pt x="187" y="670"/>
                    </a:lnTo>
                    <a:lnTo>
                      <a:pt x="194" y="663"/>
                    </a:lnTo>
                    <a:lnTo>
                      <a:pt x="201" y="658"/>
                    </a:lnTo>
                    <a:lnTo>
                      <a:pt x="210" y="658"/>
                    </a:lnTo>
                    <a:lnTo>
                      <a:pt x="217" y="661"/>
                    </a:lnTo>
                    <a:lnTo>
                      <a:pt x="224" y="658"/>
                    </a:lnTo>
                    <a:lnTo>
                      <a:pt x="229" y="652"/>
                    </a:lnTo>
                    <a:lnTo>
                      <a:pt x="231" y="642"/>
                    </a:lnTo>
                    <a:lnTo>
                      <a:pt x="233" y="633"/>
                    </a:lnTo>
                    <a:lnTo>
                      <a:pt x="235" y="629"/>
                    </a:lnTo>
                    <a:lnTo>
                      <a:pt x="240" y="624"/>
                    </a:lnTo>
                    <a:lnTo>
                      <a:pt x="249" y="617"/>
                    </a:lnTo>
                    <a:lnTo>
                      <a:pt x="261" y="611"/>
                    </a:lnTo>
                    <a:lnTo>
                      <a:pt x="270" y="606"/>
                    </a:lnTo>
                    <a:lnTo>
                      <a:pt x="274" y="604"/>
                    </a:lnTo>
                    <a:lnTo>
                      <a:pt x="274" y="601"/>
                    </a:lnTo>
                    <a:lnTo>
                      <a:pt x="272" y="597"/>
                    </a:lnTo>
                    <a:lnTo>
                      <a:pt x="274" y="592"/>
                    </a:lnTo>
                    <a:lnTo>
                      <a:pt x="281" y="588"/>
                    </a:lnTo>
                    <a:lnTo>
                      <a:pt x="288" y="586"/>
                    </a:lnTo>
                    <a:lnTo>
                      <a:pt x="295" y="581"/>
                    </a:lnTo>
                    <a:lnTo>
                      <a:pt x="297" y="574"/>
                    </a:lnTo>
                    <a:lnTo>
                      <a:pt x="295" y="567"/>
                    </a:lnTo>
                    <a:lnTo>
                      <a:pt x="290" y="560"/>
                    </a:lnTo>
                    <a:lnTo>
                      <a:pt x="283" y="556"/>
                    </a:lnTo>
                    <a:lnTo>
                      <a:pt x="283" y="549"/>
                    </a:lnTo>
                    <a:lnTo>
                      <a:pt x="286" y="542"/>
                    </a:lnTo>
                    <a:lnTo>
                      <a:pt x="290" y="535"/>
                    </a:lnTo>
                    <a:lnTo>
                      <a:pt x="295" y="531"/>
                    </a:lnTo>
                    <a:lnTo>
                      <a:pt x="299" y="524"/>
                    </a:lnTo>
                    <a:lnTo>
                      <a:pt x="306" y="510"/>
                    </a:lnTo>
                    <a:lnTo>
                      <a:pt x="315" y="492"/>
                    </a:lnTo>
                    <a:lnTo>
                      <a:pt x="327" y="476"/>
                    </a:lnTo>
                    <a:lnTo>
                      <a:pt x="336" y="465"/>
                    </a:lnTo>
                    <a:lnTo>
                      <a:pt x="347" y="463"/>
                    </a:lnTo>
                    <a:lnTo>
                      <a:pt x="352" y="467"/>
                    </a:lnTo>
                    <a:lnTo>
                      <a:pt x="349" y="474"/>
                    </a:lnTo>
                    <a:lnTo>
                      <a:pt x="345" y="481"/>
                    </a:lnTo>
                    <a:lnTo>
                      <a:pt x="338" y="490"/>
                    </a:lnTo>
                    <a:lnTo>
                      <a:pt x="334" y="501"/>
                    </a:lnTo>
                    <a:lnTo>
                      <a:pt x="331" y="515"/>
                    </a:lnTo>
                    <a:lnTo>
                      <a:pt x="329" y="529"/>
                    </a:lnTo>
                    <a:lnTo>
                      <a:pt x="327" y="533"/>
                    </a:lnTo>
                    <a:lnTo>
                      <a:pt x="324" y="538"/>
                    </a:lnTo>
                    <a:lnTo>
                      <a:pt x="324" y="547"/>
                    </a:lnTo>
                    <a:lnTo>
                      <a:pt x="327" y="554"/>
                    </a:lnTo>
                    <a:lnTo>
                      <a:pt x="334" y="554"/>
                    </a:lnTo>
                    <a:lnTo>
                      <a:pt x="343" y="547"/>
                    </a:lnTo>
                    <a:lnTo>
                      <a:pt x="354" y="540"/>
                    </a:lnTo>
                    <a:lnTo>
                      <a:pt x="363" y="533"/>
                    </a:lnTo>
                    <a:lnTo>
                      <a:pt x="370" y="526"/>
                    </a:lnTo>
                    <a:lnTo>
                      <a:pt x="375" y="522"/>
                    </a:lnTo>
                    <a:lnTo>
                      <a:pt x="375" y="519"/>
                    </a:lnTo>
                    <a:lnTo>
                      <a:pt x="379" y="515"/>
                    </a:lnTo>
                    <a:lnTo>
                      <a:pt x="386" y="515"/>
                    </a:lnTo>
                    <a:lnTo>
                      <a:pt x="395" y="513"/>
                    </a:lnTo>
                    <a:lnTo>
                      <a:pt x="404" y="504"/>
                    </a:lnTo>
                    <a:lnTo>
                      <a:pt x="409" y="497"/>
                    </a:lnTo>
                    <a:lnTo>
                      <a:pt x="411" y="494"/>
                    </a:lnTo>
                    <a:lnTo>
                      <a:pt x="409" y="492"/>
                    </a:lnTo>
                    <a:lnTo>
                      <a:pt x="404" y="485"/>
                    </a:lnTo>
                    <a:lnTo>
                      <a:pt x="404" y="479"/>
                    </a:lnTo>
                    <a:lnTo>
                      <a:pt x="411" y="472"/>
                    </a:lnTo>
                    <a:lnTo>
                      <a:pt x="423" y="469"/>
                    </a:lnTo>
                    <a:lnTo>
                      <a:pt x="434" y="469"/>
                    </a:lnTo>
                    <a:lnTo>
                      <a:pt x="443" y="472"/>
                    </a:lnTo>
                    <a:lnTo>
                      <a:pt x="450" y="474"/>
                    </a:lnTo>
                    <a:lnTo>
                      <a:pt x="457" y="479"/>
                    </a:lnTo>
                    <a:lnTo>
                      <a:pt x="466" y="481"/>
                    </a:lnTo>
                    <a:lnTo>
                      <a:pt x="480" y="485"/>
                    </a:lnTo>
                    <a:lnTo>
                      <a:pt x="496" y="490"/>
                    </a:lnTo>
                    <a:lnTo>
                      <a:pt x="509" y="492"/>
                    </a:lnTo>
                    <a:lnTo>
                      <a:pt x="516" y="492"/>
                    </a:lnTo>
                    <a:lnTo>
                      <a:pt x="521" y="490"/>
                    </a:lnTo>
                    <a:lnTo>
                      <a:pt x="527" y="490"/>
                    </a:lnTo>
                    <a:lnTo>
                      <a:pt x="537" y="490"/>
                    </a:lnTo>
                    <a:lnTo>
                      <a:pt x="546" y="492"/>
                    </a:lnTo>
                    <a:lnTo>
                      <a:pt x="555" y="494"/>
                    </a:lnTo>
                    <a:lnTo>
                      <a:pt x="571" y="494"/>
                    </a:lnTo>
                    <a:lnTo>
                      <a:pt x="587" y="494"/>
                    </a:lnTo>
                    <a:lnTo>
                      <a:pt x="598" y="494"/>
                    </a:lnTo>
                    <a:lnTo>
                      <a:pt x="607" y="497"/>
                    </a:lnTo>
                    <a:lnTo>
                      <a:pt x="616" y="504"/>
                    </a:lnTo>
                    <a:lnTo>
                      <a:pt x="628" y="510"/>
                    </a:lnTo>
                    <a:lnTo>
                      <a:pt x="639" y="513"/>
                    </a:lnTo>
                    <a:lnTo>
                      <a:pt x="648" y="515"/>
                    </a:lnTo>
                    <a:lnTo>
                      <a:pt x="651" y="515"/>
                    </a:lnTo>
                    <a:lnTo>
                      <a:pt x="653" y="517"/>
                    </a:lnTo>
                    <a:lnTo>
                      <a:pt x="655" y="519"/>
                    </a:lnTo>
                    <a:lnTo>
                      <a:pt x="662" y="526"/>
                    </a:lnTo>
                    <a:lnTo>
                      <a:pt x="671" y="531"/>
                    </a:lnTo>
                    <a:lnTo>
                      <a:pt x="683" y="533"/>
                    </a:lnTo>
                    <a:lnTo>
                      <a:pt x="692" y="535"/>
                    </a:lnTo>
                    <a:lnTo>
                      <a:pt x="699" y="535"/>
                    </a:lnTo>
                    <a:lnTo>
                      <a:pt x="703" y="531"/>
                    </a:lnTo>
                    <a:lnTo>
                      <a:pt x="705" y="524"/>
                    </a:lnTo>
                    <a:lnTo>
                      <a:pt x="708" y="517"/>
                    </a:lnTo>
                    <a:lnTo>
                      <a:pt x="712" y="517"/>
                    </a:lnTo>
                    <a:lnTo>
                      <a:pt x="724" y="519"/>
                    </a:lnTo>
                    <a:lnTo>
                      <a:pt x="737" y="524"/>
                    </a:lnTo>
                    <a:lnTo>
                      <a:pt x="749" y="526"/>
                    </a:lnTo>
                    <a:lnTo>
                      <a:pt x="760" y="531"/>
                    </a:lnTo>
                    <a:lnTo>
                      <a:pt x="769" y="540"/>
                    </a:lnTo>
                    <a:lnTo>
                      <a:pt x="778" y="551"/>
                    </a:lnTo>
                    <a:lnTo>
                      <a:pt x="788" y="560"/>
                    </a:lnTo>
                    <a:lnTo>
                      <a:pt x="794" y="565"/>
                    </a:lnTo>
                    <a:lnTo>
                      <a:pt x="797" y="567"/>
                    </a:lnTo>
                    <a:lnTo>
                      <a:pt x="817" y="588"/>
                    </a:lnTo>
                    <a:lnTo>
                      <a:pt x="829" y="599"/>
                    </a:lnTo>
                    <a:lnTo>
                      <a:pt x="831" y="599"/>
                    </a:lnTo>
                    <a:lnTo>
                      <a:pt x="835" y="599"/>
                    </a:lnTo>
                    <a:lnTo>
                      <a:pt x="840" y="601"/>
                    </a:lnTo>
                    <a:lnTo>
                      <a:pt x="847" y="606"/>
                    </a:lnTo>
                    <a:lnTo>
                      <a:pt x="856" y="615"/>
                    </a:lnTo>
                    <a:lnTo>
                      <a:pt x="867" y="627"/>
                    </a:lnTo>
                    <a:lnTo>
                      <a:pt x="874" y="636"/>
                    </a:lnTo>
                    <a:lnTo>
                      <a:pt x="879" y="640"/>
                    </a:lnTo>
                    <a:close/>
                  </a:path>
                </a:pathLst>
              </a:custGeom>
              <a:grpFill/>
              <a:ln w="12700">
                <a:solidFill>
                  <a:schemeClr val="bg1"/>
                </a:solidFill>
                <a:round/>
                <a:headEnd/>
                <a:tailEnd/>
              </a:ln>
            </p:spPr>
            <p:txBody>
              <a:bodyPr/>
              <a:lstStyle/>
              <a:p>
                <a:pPr eaLnBrk="1" hangingPunct="1">
                  <a:defRPr/>
                </a:pPr>
                <a:endParaRPr lang="en-US"/>
              </a:p>
            </p:txBody>
          </p:sp>
          <p:sp>
            <p:nvSpPr>
              <p:cNvPr id="59" name="Freeform 148">
                <a:extLst>
                  <a:ext uri="{FF2B5EF4-FFF2-40B4-BE49-F238E27FC236}">
                    <a16:creationId xmlns:a16="http://schemas.microsoft.com/office/drawing/2014/main" id="{25E01283-17D5-CC51-7A3E-A9C40E62416A}"/>
                  </a:ext>
                </a:extLst>
              </p:cNvPr>
              <p:cNvSpPr>
                <a:spLocks/>
              </p:cNvSpPr>
              <p:nvPr/>
            </p:nvSpPr>
            <p:spPr bwMode="auto">
              <a:xfrm>
                <a:off x="2324100" y="1450975"/>
                <a:ext cx="227013" cy="163512"/>
              </a:xfrm>
              <a:custGeom>
                <a:avLst/>
                <a:gdLst>
                  <a:gd name="T0" fmla="*/ 143 w 143"/>
                  <a:gd name="T1" fmla="*/ 103 h 103"/>
                  <a:gd name="T2" fmla="*/ 143 w 143"/>
                  <a:gd name="T3" fmla="*/ 101 h 103"/>
                  <a:gd name="T4" fmla="*/ 141 w 143"/>
                  <a:gd name="T5" fmla="*/ 98 h 103"/>
                  <a:gd name="T6" fmla="*/ 139 w 143"/>
                  <a:gd name="T7" fmla="*/ 92 h 103"/>
                  <a:gd name="T8" fmla="*/ 132 w 143"/>
                  <a:gd name="T9" fmla="*/ 85 h 103"/>
                  <a:gd name="T10" fmla="*/ 125 w 143"/>
                  <a:gd name="T11" fmla="*/ 78 h 103"/>
                  <a:gd name="T12" fmla="*/ 123 w 143"/>
                  <a:gd name="T13" fmla="*/ 73 h 103"/>
                  <a:gd name="T14" fmla="*/ 118 w 143"/>
                  <a:gd name="T15" fmla="*/ 69 h 103"/>
                  <a:gd name="T16" fmla="*/ 109 w 143"/>
                  <a:gd name="T17" fmla="*/ 69 h 103"/>
                  <a:gd name="T18" fmla="*/ 102 w 143"/>
                  <a:gd name="T19" fmla="*/ 71 h 103"/>
                  <a:gd name="T20" fmla="*/ 95 w 143"/>
                  <a:gd name="T21" fmla="*/ 76 h 103"/>
                  <a:gd name="T22" fmla="*/ 91 w 143"/>
                  <a:gd name="T23" fmla="*/ 76 h 103"/>
                  <a:gd name="T24" fmla="*/ 79 w 143"/>
                  <a:gd name="T25" fmla="*/ 69 h 103"/>
                  <a:gd name="T26" fmla="*/ 70 w 143"/>
                  <a:gd name="T27" fmla="*/ 60 h 103"/>
                  <a:gd name="T28" fmla="*/ 63 w 143"/>
                  <a:gd name="T29" fmla="*/ 60 h 103"/>
                  <a:gd name="T30" fmla="*/ 61 w 143"/>
                  <a:gd name="T31" fmla="*/ 57 h 103"/>
                  <a:gd name="T32" fmla="*/ 63 w 143"/>
                  <a:gd name="T33" fmla="*/ 51 h 103"/>
                  <a:gd name="T34" fmla="*/ 63 w 143"/>
                  <a:gd name="T35" fmla="*/ 41 h 103"/>
                  <a:gd name="T36" fmla="*/ 61 w 143"/>
                  <a:gd name="T37" fmla="*/ 37 h 103"/>
                  <a:gd name="T38" fmla="*/ 57 w 143"/>
                  <a:gd name="T39" fmla="*/ 35 h 103"/>
                  <a:gd name="T40" fmla="*/ 52 w 143"/>
                  <a:gd name="T41" fmla="*/ 30 h 103"/>
                  <a:gd name="T42" fmla="*/ 48 w 143"/>
                  <a:gd name="T43" fmla="*/ 25 h 103"/>
                  <a:gd name="T44" fmla="*/ 48 w 143"/>
                  <a:gd name="T45" fmla="*/ 23 h 103"/>
                  <a:gd name="T46" fmla="*/ 48 w 143"/>
                  <a:gd name="T47" fmla="*/ 19 h 103"/>
                  <a:gd name="T48" fmla="*/ 43 w 143"/>
                  <a:gd name="T49" fmla="*/ 16 h 103"/>
                  <a:gd name="T50" fmla="*/ 38 w 143"/>
                  <a:gd name="T51" fmla="*/ 10 h 103"/>
                  <a:gd name="T52" fmla="*/ 34 w 143"/>
                  <a:gd name="T53" fmla="*/ 5 h 103"/>
                  <a:gd name="T54" fmla="*/ 27 w 143"/>
                  <a:gd name="T55" fmla="*/ 0 h 103"/>
                  <a:gd name="T56" fmla="*/ 16 w 143"/>
                  <a:gd name="T57" fmla="*/ 0 h 103"/>
                  <a:gd name="T58" fmla="*/ 6 w 143"/>
                  <a:gd name="T59" fmla="*/ 5 h 103"/>
                  <a:gd name="T60" fmla="*/ 0 w 143"/>
                  <a:gd name="T61" fmla="*/ 7 h 103"/>
                  <a:gd name="T62" fmla="*/ 0 w 143"/>
                  <a:gd name="T63" fmla="*/ 12 h 103"/>
                  <a:gd name="T64" fmla="*/ 6 w 143"/>
                  <a:gd name="T65" fmla="*/ 19 h 103"/>
                  <a:gd name="T66" fmla="*/ 20 w 143"/>
                  <a:gd name="T67" fmla="*/ 25 h 103"/>
                  <a:gd name="T68" fmla="*/ 34 w 143"/>
                  <a:gd name="T69" fmla="*/ 30 h 103"/>
                  <a:gd name="T70" fmla="*/ 43 w 143"/>
                  <a:gd name="T71" fmla="*/ 37 h 103"/>
                  <a:gd name="T72" fmla="*/ 48 w 143"/>
                  <a:gd name="T73" fmla="*/ 44 h 103"/>
                  <a:gd name="T74" fmla="*/ 48 w 143"/>
                  <a:gd name="T75" fmla="*/ 53 h 103"/>
                  <a:gd name="T76" fmla="*/ 52 w 143"/>
                  <a:gd name="T77" fmla="*/ 60 h 103"/>
                  <a:gd name="T78" fmla="*/ 57 w 143"/>
                  <a:gd name="T79" fmla="*/ 64 h 103"/>
                  <a:gd name="T80" fmla="*/ 63 w 143"/>
                  <a:gd name="T81" fmla="*/ 71 h 103"/>
                  <a:gd name="T82" fmla="*/ 73 w 143"/>
                  <a:gd name="T83" fmla="*/ 78 h 103"/>
                  <a:gd name="T84" fmla="*/ 82 w 143"/>
                  <a:gd name="T85" fmla="*/ 82 h 103"/>
                  <a:gd name="T86" fmla="*/ 93 w 143"/>
                  <a:gd name="T87" fmla="*/ 87 h 103"/>
                  <a:gd name="T88" fmla="*/ 100 w 143"/>
                  <a:gd name="T89" fmla="*/ 89 h 103"/>
                  <a:gd name="T90" fmla="*/ 107 w 143"/>
                  <a:gd name="T91" fmla="*/ 89 h 103"/>
                  <a:gd name="T92" fmla="*/ 109 w 143"/>
                  <a:gd name="T93" fmla="*/ 87 h 103"/>
                  <a:gd name="T94" fmla="*/ 114 w 143"/>
                  <a:gd name="T95" fmla="*/ 89 h 103"/>
                  <a:gd name="T96" fmla="*/ 118 w 143"/>
                  <a:gd name="T97" fmla="*/ 94 h 103"/>
                  <a:gd name="T98" fmla="*/ 125 w 143"/>
                  <a:gd name="T99" fmla="*/ 98 h 103"/>
                  <a:gd name="T100" fmla="*/ 134 w 143"/>
                  <a:gd name="T101" fmla="*/ 101 h 103"/>
                  <a:gd name="T102" fmla="*/ 141 w 143"/>
                  <a:gd name="T103" fmla="*/ 103 h 103"/>
                  <a:gd name="T104" fmla="*/ 143 w 143"/>
                  <a:gd name="T105" fmla="*/ 103 h 1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3"/>
                  <a:gd name="T161" fmla="*/ 143 w 143"/>
                  <a:gd name="T162" fmla="*/ 103 h 1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3">
                    <a:moveTo>
                      <a:pt x="143" y="103"/>
                    </a:moveTo>
                    <a:lnTo>
                      <a:pt x="143" y="101"/>
                    </a:lnTo>
                    <a:lnTo>
                      <a:pt x="141" y="98"/>
                    </a:lnTo>
                    <a:lnTo>
                      <a:pt x="139" y="92"/>
                    </a:lnTo>
                    <a:lnTo>
                      <a:pt x="132" y="85"/>
                    </a:lnTo>
                    <a:lnTo>
                      <a:pt x="125" y="78"/>
                    </a:lnTo>
                    <a:lnTo>
                      <a:pt x="123" y="73"/>
                    </a:lnTo>
                    <a:lnTo>
                      <a:pt x="118" y="69"/>
                    </a:lnTo>
                    <a:lnTo>
                      <a:pt x="109" y="69"/>
                    </a:lnTo>
                    <a:lnTo>
                      <a:pt x="102" y="71"/>
                    </a:lnTo>
                    <a:lnTo>
                      <a:pt x="95" y="76"/>
                    </a:lnTo>
                    <a:lnTo>
                      <a:pt x="91" y="76"/>
                    </a:lnTo>
                    <a:lnTo>
                      <a:pt x="79" y="69"/>
                    </a:lnTo>
                    <a:lnTo>
                      <a:pt x="70" y="60"/>
                    </a:lnTo>
                    <a:lnTo>
                      <a:pt x="63" y="60"/>
                    </a:lnTo>
                    <a:lnTo>
                      <a:pt x="61" y="57"/>
                    </a:lnTo>
                    <a:lnTo>
                      <a:pt x="63" y="51"/>
                    </a:lnTo>
                    <a:lnTo>
                      <a:pt x="63" y="41"/>
                    </a:lnTo>
                    <a:lnTo>
                      <a:pt x="61" y="37"/>
                    </a:lnTo>
                    <a:lnTo>
                      <a:pt x="57" y="35"/>
                    </a:lnTo>
                    <a:lnTo>
                      <a:pt x="52" y="30"/>
                    </a:lnTo>
                    <a:lnTo>
                      <a:pt x="48" y="25"/>
                    </a:lnTo>
                    <a:lnTo>
                      <a:pt x="48" y="23"/>
                    </a:lnTo>
                    <a:lnTo>
                      <a:pt x="48" y="19"/>
                    </a:lnTo>
                    <a:lnTo>
                      <a:pt x="43" y="16"/>
                    </a:lnTo>
                    <a:lnTo>
                      <a:pt x="38" y="10"/>
                    </a:lnTo>
                    <a:lnTo>
                      <a:pt x="34" y="5"/>
                    </a:lnTo>
                    <a:lnTo>
                      <a:pt x="27" y="0"/>
                    </a:lnTo>
                    <a:lnTo>
                      <a:pt x="16" y="0"/>
                    </a:lnTo>
                    <a:lnTo>
                      <a:pt x="6" y="5"/>
                    </a:lnTo>
                    <a:lnTo>
                      <a:pt x="0" y="7"/>
                    </a:lnTo>
                    <a:lnTo>
                      <a:pt x="0" y="12"/>
                    </a:lnTo>
                    <a:lnTo>
                      <a:pt x="6" y="19"/>
                    </a:lnTo>
                    <a:lnTo>
                      <a:pt x="20" y="25"/>
                    </a:lnTo>
                    <a:lnTo>
                      <a:pt x="34" y="30"/>
                    </a:lnTo>
                    <a:lnTo>
                      <a:pt x="43" y="37"/>
                    </a:lnTo>
                    <a:lnTo>
                      <a:pt x="48" y="44"/>
                    </a:lnTo>
                    <a:lnTo>
                      <a:pt x="48" y="53"/>
                    </a:lnTo>
                    <a:lnTo>
                      <a:pt x="52" y="60"/>
                    </a:lnTo>
                    <a:lnTo>
                      <a:pt x="57" y="64"/>
                    </a:lnTo>
                    <a:lnTo>
                      <a:pt x="63" y="71"/>
                    </a:lnTo>
                    <a:lnTo>
                      <a:pt x="73" y="78"/>
                    </a:lnTo>
                    <a:lnTo>
                      <a:pt x="82" y="82"/>
                    </a:lnTo>
                    <a:lnTo>
                      <a:pt x="93" y="87"/>
                    </a:lnTo>
                    <a:lnTo>
                      <a:pt x="100" y="89"/>
                    </a:lnTo>
                    <a:lnTo>
                      <a:pt x="107" y="89"/>
                    </a:lnTo>
                    <a:lnTo>
                      <a:pt x="109" y="87"/>
                    </a:lnTo>
                    <a:lnTo>
                      <a:pt x="114" y="89"/>
                    </a:lnTo>
                    <a:lnTo>
                      <a:pt x="118" y="94"/>
                    </a:lnTo>
                    <a:lnTo>
                      <a:pt x="125" y="98"/>
                    </a:lnTo>
                    <a:lnTo>
                      <a:pt x="134" y="101"/>
                    </a:lnTo>
                    <a:lnTo>
                      <a:pt x="141" y="103"/>
                    </a:lnTo>
                    <a:lnTo>
                      <a:pt x="143" y="103"/>
                    </a:lnTo>
                    <a:close/>
                  </a:path>
                </a:pathLst>
              </a:custGeom>
              <a:grpFill/>
              <a:ln w="12700">
                <a:solidFill>
                  <a:schemeClr val="bg1"/>
                </a:solidFill>
                <a:round/>
                <a:headEnd/>
                <a:tailEnd/>
              </a:ln>
            </p:spPr>
            <p:txBody>
              <a:bodyPr/>
              <a:lstStyle/>
              <a:p>
                <a:pPr eaLnBrk="1" hangingPunct="1">
                  <a:defRPr/>
                </a:pPr>
                <a:endParaRPr lang="en-US"/>
              </a:p>
            </p:txBody>
          </p:sp>
          <p:sp>
            <p:nvSpPr>
              <p:cNvPr id="60" name="Freeform 149">
                <a:extLst>
                  <a:ext uri="{FF2B5EF4-FFF2-40B4-BE49-F238E27FC236}">
                    <a16:creationId xmlns:a16="http://schemas.microsoft.com/office/drawing/2014/main" id="{36CCD7DF-2143-48E8-CFA9-01102CF1D78A}"/>
                  </a:ext>
                </a:extLst>
              </p:cNvPr>
              <p:cNvSpPr>
                <a:spLocks/>
              </p:cNvSpPr>
              <p:nvPr/>
            </p:nvSpPr>
            <p:spPr bwMode="auto">
              <a:xfrm>
                <a:off x="2449513" y="1501775"/>
                <a:ext cx="33338" cy="30162"/>
              </a:xfrm>
              <a:custGeom>
                <a:avLst/>
                <a:gdLst>
                  <a:gd name="T0" fmla="*/ 21 w 21"/>
                  <a:gd name="T1" fmla="*/ 19 h 19"/>
                  <a:gd name="T2" fmla="*/ 21 w 21"/>
                  <a:gd name="T3" fmla="*/ 16 h 19"/>
                  <a:gd name="T4" fmla="*/ 19 w 21"/>
                  <a:gd name="T5" fmla="*/ 9 h 19"/>
                  <a:gd name="T6" fmla="*/ 14 w 21"/>
                  <a:gd name="T7" fmla="*/ 3 h 19"/>
                  <a:gd name="T8" fmla="*/ 7 w 21"/>
                  <a:gd name="T9" fmla="*/ 0 h 19"/>
                  <a:gd name="T10" fmla="*/ 3 w 21"/>
                  <a:gd name="T11" fmla="*/ 0 h 19"/>
                  <a:gd name="T12" fmla="*/ 0 w 21"/>
                  <a:gd name="T13" fmla="*/ 3 h 19"/>
                  <a:gd name="T14" fmla="*/ 3 w 21"/>
                  <a:gd name="T15" fmla="*/ 7 h 19"/>
                  <a:gd name="T16" fmla="*/ 7 w 21"/>
                  <a:gd name="T17" fmla="*/ 12 h 19"/>
                  <a:gd name="T18" fmla="*/ 12 w 21"/>
                  <a:gd name="T19" fmla="*/ 16 h 19"/>
                  <a:gd name="T20" fmla="*/ 16 w 21"/>
                  <a:gd name="T21" fmla="*/ 19 h 19"/>
                  <a:gd name="T22" fmla="*/ 19 w 21"/>
                  <a:gd name="T23" fmla="*/ 19 h 19"/>
                  <a:gd name="T24" fmla="*/ 21 w 21"/>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9"/>
                  <a:gd name="T41" fmla="*/ 21 w 21"/>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9">
                    <a:moveTo>
                      <a:pt x="21" y="19"/>
                    </a:moveTo>
                    <a:lnTo>
                      <a:pt x="21" y="16"/>
                    </a:lnTo>
                    <a:lnTo>
                      <a:pt x="19" y="9"/>
                    </a:lnTo>
                    <a:lnTo>
                      <a:pt x="14" y="3"/>
                    </a:lnTo>
                    <a:lnTo>
                      <a:pt x="7" y="0"/>
                    </a:lnTo>
                    <a:lnTo>
                      <a:pt x="3" y="0"/>
                    </a:lnTo>
                    <a:lnTo>
                      <a:pt x="0" y="3"/>
                    </a:lnTo>
                    <a:lnTo>
                      <a:pt x="3" y="7"/>
                    </a:lnTo>
                    <a:lnTo>
                      <a:pt x="7" y="12"/>
                    </a:lnTo>
                    <a:lnTo>
                      <a:pt x="12" y="16"/>
                    </a:lnTo>
                    <a:lnTo>
                      <a:pt x="16" y="19"/>
                    </a:lnTo>
                    <a:lnTo>
                      <a:pt x="19" y="19"/>
                    </a:lnTo>
                    <a:lnTo>
                      <a:pt x="21" y="19"/>
                    </a:lnTo>
                    <a:close/>
                  </a:path>
                </a:pathLst>
              </a:custGeom>
              <a:grpFill/>
              <a:ln w="12700">
                <a:solidFill>
                  <a:schemeClr val="bg1"/>
                </a:solidFill>
                <a:round/>
                <a:headEnd/>
                <a:tailEnd/>
              </a:ln>
            </p:spPr>
            <p:txBody>
              <a:bodyPr/>
              <a:lstStyle/>
              <a:p>
                <a:pPr eaLnBrk="1" hangingPunct="1">
                  <a:defRPr/>
                </a:pPr>
                <a:endParaRPr lang="en-US"/>
              </a:p>
            </p:txBody>
          </p:sp>
          <p:sp>
            <p:nvSpPr>
              <p:cNvPr id="61" name="Freeform 150">
                <a:extLst>
                  <a:ext uri="{FF2B5EF4-FFF2-40B4-BE49-F238E27FC236}">
                    <a16:creationId xmlns:a16="http://schemas.microsoft.com/office/drawing/2014/main" id="{6780CE46-6308-F0BC-E010-5E1E893F4ABB}"/>
                  </a:ext>
                </a:extLst>
              </p:cNvPr>
              <p:cNvSpPr>
                <a:spLocks/>
              </p:cNvSpPr>
              <p:nvPr/>
            </p:nvSpPr>
            <p:spPr bwMode="auto">
              <a:xfrm>
                <a:off x="2381250" y="1433513"/>
                <a:ext cx="42863" cy="36512"/>
              </a:xfrm>
              <a:custGeom>
                <a:avLst/>
                <a:gdLst>
                  <a:gd name="T0" fmla="*/ 27 w 27"/>
                  <a:gd name="T1" fmla="*/ 21 h 23"/>
                  <a:gd name="T2" fmla="*/ 25 w 27"/>
                  <a:gd name="T3" fmla="*/ 18 h 23"/>
                  <a:gd name="T4" fmla="*/ 23 w 27"/>
                  <a:gd name="T5" fmla="*/ 14 h 23"/>
                  <a:gd name="T6" fmla="*/ 18 w 27"/>
                  <a:gd name="T7" fmla="*/ 9 h 23"/>
                  <a:gd name="T8" fmla="*/ 12 w 27"/>
                  <a:gd name="T9" fmla="*/ 2 h 23"/>
                  <a:gd name="T10" fmla="*/ 5 w 27"/>
                  <a:gd name="T11" fmla="*/ 0 h 23"/>
                  <a:gd name="T12" fmla="*/ 0 w 27"/>
                  <a:gd name="T13" fmla="*/ 2 h 23"/>
                  <a:gd name="T14" fmla="*/ 0 w 27"/>
                  <a:gd name="T15" fmla="*/ 7 h 23"/>
                  <a:gd name="T16" fmla="*/ 2 w 27"/>
                  <a:gd name="T17" fmla="*/ 11 h 23"/>
                  <a:gd name="T18" fmla="*/ 9 w 27"/>
                  <a:gd name="T19" fmla="*/ 16 h 23"/>
                  <a:gd name="T20" fmla="*/ 16 w 27"/>
                  <a:gd name="T21" fmla="*/ 21 h 23"/>
                  <a:gd name="T22" fmla="*/ 21 w 27"/>
                  <a:gd name="T23" fmla="*/ 23 h 23"/>
                  <a:gd name="T24" fmla="*/ 27 w 27"/>
                  <a:gd name="T25" fmla="*/ 2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3"/>
                  <a:gd name="T41" fmla="*/ 27 w 27"/>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3">
                    <a:moveTo>
                      <a:pt x="27" y="21"/>
                    </a:moveTo>
                    <a:lnTo>
                      <a:pt x="25" y="18"/>
                    </a:lnTo>
                    <a:lnTo>
                      <a:pt x="23" y="14"/>
                    </a:lnTo>
                    <a:lnTo>
                      <a:pt x="18" y="9"/>
                    </a:lnTo>
                    <a:lnTo>
                      <a:pt x="12" y="2"/>
                    </a:lnTo>
                    <a:lnTo>
                      <a:pt x="5" y="0"/>
                    </a:lnTo>
                    <a:lnTo>
                      <a:pt x="0" y="2"/>
                    </a:lnTo>
                    <a:lnTo>
                      <a:pt x="0" y="7"/>
                    </a:lnTo>
                    <a:lnTo>
                      <a:pt x="2" y="11"/>
                    </a:lnTo>
                    <a:lnTo>
                      <a:pt x="9" y="16"/>
                    </a:lnTo>
                    <a:lnTo>
                      <a:pt x="16" y="21"/>
                    </a:lnTo>
                    <a:lnTo>
                      <a:pt x="21" y="23"/>
                    </a:lnTo>
                    <a:lnTo>
                      <a:pt x="27" y="21"/>
                    </a:lnTo>
                    <a:close/>
                  </a:path>
                </a:pathLst>
              </a:custGeom>
              <a:grpFill/>
              <a:ln w="12700">
                <a:solidFill>
                  <a:schemeClr val="bg1"/>
                </a:solidFill>
                <a:round/>
                <a:headEnd/>
                <a:tailEnd/>
              </a:ln>
            </p:spPr>
            <p:txBody>
              <a:bodyPr/>
              <a:lstStyle/>
              <a:p>
                <a:pPr eaLnBrk="1" hangingPunct="1">
                  <a:defRPr/>
                </a:pPr>
                <a:endParaRPr lang="en-US"/>
              </a:p>
            </p:txBody>
          </p:sp>
          <p:sp>
            <p:nvSpPr>
              <p:cNvPr id="62" name="Freeform 151">
                <a:extLst>
                  <a:ext uri="{FF2B5EF4-FFF2-40B4-BE49-F238E27FC236}">
                    <a16:creationId xmlns:a16="http://schemas.microsoft.com/office/drawing/2014/main" id="{20572178-6ABD-CE3E-216F-1CBD6BD8B417}"/>
                  </a:ext>
                </a:extLst>
              </p:cNvPr>
              <p:cNvSpPr>
                <a:spLocks/>
              </p:cNvSpPr>
              <p:nvPr/>
            </p:nvSpPr>
            <p:spPr bwMode="auto">
              <a:xfrm>
                <a:off x="1287463" y="1711325"/>
                <a:ext cx="101600" cy="39687"/>
              </a:xfrm>
              <a:custGeom>
                <a:avLst/>
                <a:gdLst>
                  <a:gd name="T0" fmla="*/ 64 w 64"/>
                  <a:gd name="T1" fmla="*/ 14 h 25"/>
                  <a:gd name="T2" fmla="*/ 37 w 64"/>
                  <a:gd name="T3" fmla="*/ 0 h 25"/>
                  <a:gd name="T4" fmla="*/ 7 w 64"/>
                  <a:gd name="T5" fmla="*/ 19 h 25"/>
                  <a:gd name="T6" fmla="*/ 5 w 64"/>
                  <a:gd name="T7" fmla="*/ 19 h 25"/>
                  <a:gd name="T8" fmla="*/ 2 w 64"/>
                  <a:gd name="T9" fmla="*/ 21 h 25"/>
                  <a:gd name="T10" fmla="*/ 0 w 64"/>
                  <a:gd name="T11" fmla="*/ 25 h 25"/>
                  <a:gd name="T12" fmla="*/ 9 w 64"/>
                  <a:gd name="T13" fmla="*/ 25 h 25"/>
                  <a:gd name="T14" fmla="*/ 25 w 64"/>
                  <a:gd name="T15" fmla="*/ 23 h 25"/>
                  <a:gd name="T16" fmla="*/ 43 w 64"/>
                  <a:gd name="T17" fmla="*/ 19 h 25"/>
                  <a:gd name="T18" fmla="*/ 57 w 64"/>
                  <a:gd name="T19" fmla="*/ 16 h 25"/>
                  <a:gd name="T20" fmla="*/ 64 w 64"/>
                  <a:gd name="T21" fmla="*/ 14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25"/>
                  <a:gd name="T35" fmla="*/ 64 w 64"/>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25">
                    <a:moveTo>
                      <a:pt x="64" y="14"/>
                    </a:moveTo>
                    <a:lnTo>
                      <a:pt x="37" y="0"/>
                    </a:lnTo>
                    <a:lnTo>
                      <a:pt x="7" y="19"/>
                    </a:lnTo>
                    <a:lnTo>
                      <a:pt x="5" y="19"/>
                    </a:lnTo>
                    <a:lnTo>
                      <a:pt x="2" y="21"/>
                    </a:lnTo>
                    <a:lnTo>
                      <a:pt x="0" y="25"/>
                    </a:lnTo>
                    <a:lnTo>
                      <a:pt x="9" y="25"/>
                    </a:lnTo>
                    <a:lnTo>
                      <a:pt x="25" y="23"/>
                    </a:lnTo>
                    <a:lnTo>
                      <a:pt x="43" y="19"/>
                    </a:lnTo>
                    <a:lnTo>
                      <a:pt x="57" y="16"/>
                    </a:lnTo>
                    <a:lnTo>
                      <a:pt x="64" y="14"/>
                    </a:lnTo>
                    <a:close/>
                  </a:path>
                </a:pathLst>
              </a:custGeom>
              <a:grpFill/>
              <a:ln w="12700">
                <a:solidFill>
                  <a:schemeClr val="bg1"/>
                </a:solidFill>
                <a:round/>
                <a:headEnd/>
                <a:tailEnd/>
              </a:ln>
            </p:spPr>
            <p:txBody>
              <a:bodyPr/>
              <a:lstStyle/>
              <a:p>
                <a:pPr eaLnBrk="1" hangingPunct="1">
                  <a:defRPr/>
                </a:pPr>
                <a:endParaRPr lang="en-US"/>
              </a:p>
            </p:txBody>
          </p:sp>
          <p:sp>
            <p:nvSpPr>
              <p:cNvPr id="63" name="Freeform 152">
                <a:extLst>
                  <a:ext uri="{FF2B5EF4-FFF2-40B4-BE49-F238E27FC236}">
                    <a16:creationId xmlns:a16="http://schemas.microsoft.com/office/drawing/2014/main" id="{CBF508F0-1003-D0E4-EF54-A669CB6F823C}"/>
                  </a:ext>
                </a:extLst>
              </p:cNvPr>
              <p:cNvSpPr>
                <a:spLocks/>
              </p:cNvSpPr>
              <p:nvPr/>
            </p:nvSpPr>
            <p:spPr bwMode="auto">
              <a:xfrm>
                <a:off x="1182688" y="1758950"/>
                <a:ext cx="101600" cy="68262"/>
              </a:xfrm>
              <a:custGeom>
                <a:avLst/>
                <a:gdLst>
                  <a:gd name="T0" fmla="*/ 64 w 64"/>
                  <a:gd name="T1" fmla="*/ 5 h 43"/>
                  <a:gd name="T2" fmla="*/ 61 w 64"/>
                  <a:gd name="T3" fmla="*/ 7 h 43"/>
                  <a:gd name="T4" fmla="*/ 57 w 64"/>
                  <a:gd name="T5" fmla="*/ 9 h 43"/>
                  <a:gd name="T6" fmla="*/ 52 w 64"/>
                  <a:gd name="T7" fmla="*/ 14 h 43"/>
                  <a:gd name="T8" fmla="*/ 43 w 64"/>
                  <a:gd name="T9" fmla="*/ 16 h 43"/>
                  <a:gd name="T10" fmla="*/ 39 w 64"/>
                  <a:gd name="T11" fmla="*/ 18 h 43"/>
                  <a:gd name="T12" fmla="*/ 36 w 64"/>
                  <a:gd name="T13" fmla="*/ 16 h 43"/>
                  <a:gd name="T14" fmla="*/ 36 w 64"/>
                  <a:gd name="T15" fmla="*/ 16 h 43"/>
                  <a:gd name="T16" fmla="*/ 32 w 64"/>
                  <a:gd name="T17" fmla="*/ 20 h 43"/>
                  <a:gd name="T18" fmla="*/ 25 w 64"/>
                  <a:gd name="T19" fmla="*/ 27 h 43"/>
                  <a:gd name="T20" fmla="*/ 20 w 64"/>
                  <a:gd name="T21" fmla="*/ 30 h 43"/>
                  <a:gd name="T22" fmla="*/ 16 w 64"/>
                  <a:gd name="T23" fmla="*/ 34 h 43"/>
                  <a:gd name="T24" fmla="*/ 14 w 64"/>
                  <a:gd name="T25" fmla="*/ 34 h 43"/>
                  <a:gd name="T26" fmla="*/ 11 w 64"/>
                  <a:gd name="T27" fmla="*/ 36 h 43"/>
                  <a:gd name="T28" fmla="*/ 7 w 64"/>
                  <a:gd name="T29" fmla="*/ 41 h 43"/>
                  <a:gd name="T30" fmla="*/ 2 w 64"/>
                  <a:gd name="T31" fmla="*/ 43 h 43"/>
                  <a:gd name="T32" fmla="*/ 0 w 64"/>
                  <a:gd name="T33" fmla="*/ 41 h 43"/>
                  <a:gd name="T34" fmla="*/ 2 w 64"/>
                  <a:gd name="T35" fmla="*/ 34 h 43"/>
                  <a:gd name="T36" fmla="*/ 7 w 64"/>
                  <a:gd name="T37" fmla="*/ 27 h 43"/>
                  <a:gd name="T38" fmla="*/ 9 w 64"/>
                  <a:gd name="T39" fmla="*/ 23 h 43"/>
                  <a:gd name="T40" fmla="*/ 11 w 64"/>
                  <a:gd name="T41" fmla="*/ 20 h 43"/>
                  <a:gd name="T42" fmla="*/ 36 w 64"/>
                  <a:gd name="T43" fmla="*/ 5 h 43"/>
                  <a:gd name="T44" fmla="*/ 39 w 64"/>
                  <a:gd name="T45" fmla="*/ 2 h 43"/>
                  <a:gd name="T46" fmla="*/ 48 w 64"/>
                  <a:gd name="T47" fmla="*/ 0 h 43"/>
                  <a:gd name="T48" fmla="*/ 55 w 64"/>
                  <a:gd name="T49" fmla="*/ 0 h 43"/>
                  <a:gd name="T50" fmla="*/ 64 w 64"/>
                  <a:gd name="T51" fmla="*/ 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43"/>
                  <a:gd name="T80" fmla="*/ 64 w 64"/>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43">
                    <a:moveTo>
                      <a:pt x="64" y="5"/>
                    </a:moveTo>
                    <a:lnTo>
                      <a:pt x="61" y="7"/>
                    </a:lnTo>
                    <a:lnTo>
                      <a:pt x="57" y="9"/>
                    </a:lnTo>
                    <a:lnTo>
                      <a:pt x="52" y="14"/>
                    </a:lnTo>
                    <a:lnTo>
                      <a:pt x="43" y="16"/>
                    </a:lnTo>
                    <a:lnTo>
                      <a:pt x="39" y="18"/>
                    </a:lnTo>
                    <a:lnTo>
                      <a:pt x="36" y="16"/>
                    </a:lnTo>
                    <a:lnTo>
                      <a:pt x="32" y="20"/>
                    </a:lnTo>
                    <a:lnTo>
                      <a:pt x="25" y="27"/>
                    </a:lnTo>
                    <a:lnTo>
                      <a:pt x="20" y="30"/>
                    </a:lnTo>
                    <a:lnTo>
                      <a:pt x="16" y="34"/>
                    </a:lnTo>
                    <a:lnTo>
                      <a:pt x="14" y="34"/>
                    </a:lnTo>
                    <a:lnTo>
                      <a:pt x="11" y="36"/>
                    </a:lnTo>
                    <a:lnTo>
                      <a:pt x="7" y="41"/>
                    </a:lnTo>
                    <a:lnTo>
                      <a:pt x="2" y="43"/>
                    </a:lnTo>
                    <a:lnTo>
                      <a:pt x="0" y="41"/>
                    </a:lnTo>
                    <a:lnTo>
                      <a:pt x="2" y="34"/>
                    </a:lnTo>
                    <a:lnTo>
                      <a:pt x="7" y="27"/>
                    </a:lnTo>
                    <a:lnTo>
                      <a:pt x="9" y="23"/>
                    </a:lnTo>
                    <a:lnTo>
                      <a:pt x="11" y="20"/>
                    </a:lnTo>
                    <a:lnTo>
                      <a:pt x="36" y="5"/>
                    </a:lnTo>
                    <a:lnTo>
                      <a:pt x="39" y="2"/>
                    </a:lnTo>
                    <a:lnTo>
                      <a:pt x="48" y="0"/>
                    </a:lnTo>
                    <a:lnTo>
                      <a:pt x="55" y="0"/>
                    </a:lnTo>
                    <a:lnTo>
                      <a:pt x="64" y="5"/>
                    </a:lnTo>
                    <a:close/>
                  </a:path>
                </a:pathLst>
              </a:custGeom>
              <a:grpFill/>
              <a:ln w="12700">
                <a:solidFill>
                  <a:schemeClr val="bg1"/>
                </a:solidFill>
                <a:round/>
                <a:headEnd/>
                <a:tailEnd/>
              </a:ln>
            </p:spPr>
            <p:txBody>
              <a:bodyPr/>
              <a:lstStyle/>
              <a:p>
                <a:pPr eaLnBrk="1" hangingPunct="1">
                  <a:defRPr/>
                </a:pPr>
                <a:endParaRPr lang="en-US"/>
              </a:p>
            </p:txBody>
          </p:sp>
          <p:sp>
            <p:nvSpPr>
              <p:cNvPr id="64" name="Freeform 153">
                <a:extLst>
                  <a:ext uri="{FF2B5EF4-FFF2-40B4-BE49-F238E27FC236}">
                    <a16:creationId xmlns:a16="http://schemas.microsoft.com/office/drawing/2014/main" id="{B2C08DE4-0F26-6957-368D-BD2DC879589E}"/>
                  </a:ext>
                </a:extLst>
              </p:cNvPr>
              <p:cNvSpPr>
                <a:spLocks/>
              </p:cNvSpPr>
              <p:nvPr/>
            </p:nvSpPr>
            <p:spPr bwMode="auto">
              <a:xfrm>
                <a:off x="1128713" y="1812925"/>
                <a:ext cx="28575" cy="22225"/>
              </a:xfrm>
              <a:custGeom>
                <a:avLst/>
                <a:gdLst>
                  <a:gd name="T0" fmla="*/ 18 w 18"/>
                  <a:gd name="T1" fmla="*/ 12 h 14"/>
                  <a:gd name="T2" fmla="*/ 18 w 18"/>
                  <a:gd name="T3" fmla="*/ 9 h 14"/>
                  <a:gd name="T4" fmla="*/ 16 w 18"/>
                  <a:gd name="T5" fmla="*/ 5 h 14"/>
                  <a:gd name="T6" fmla="*/ 11 w 18"/>
                  <a:gd name="T7" fmla="*/ 0 h 14"/>
                  <a:gd name="T8" fmla="*/ 4 w 18"/>
                  <a:gd name="T9" fmla="*/ 0 h 14"/>
                  <a:gd name="T10" fmla="*/ 0 w 18"/>
                  <a:gd name="T11" fmla="*/ 5 h 14"/>
                  <a:gd name="T12" fmla="*/ 2 w 18"/>
                  <a:gd name="T13" fmla="*/ 12 h 14"/>
                  <a:gd name="T14" fmla="*/ 9 w 18"/>
                  <a:gd name="T15" fmla="*/ 14 h 14"/>
                  <a:gd name="T16" fmla="*/ 18 w 18"/>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4"/>
                  <a:gd name="T29" fmla="*/ 18 w 1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4">
                    <a:moveTo>
                      <a:pt x="18" y="12"/>
                    </a:moveTo>
                    <a:lnTo>
                      <a:pt x="18" y="9"/>
                    </a:lnTo>
                    <a:lnTo>
                      <a:pt x="16" y="5"/>
                    </a:lnTo>
                    <a:lnTo>
                      <a:pt x="11" y="0"/>
                    </a:lnTo>
                    <a:lnTo>
                      <a:pt x="4" y="0"/>
                    </a:lnTo>
                    <a:lnTo>
                      <a:pt x="0" y="5"/>
                    </a:lnTo>
                    <a:lnTo>
                      <a:pt x="2" y="12"/>
                    </a:lnTo>
                    <a:lnTo>
                      <a:pt x="9" y="14"/>
                    </a:lnTo>
                    <a:lnTo>
                      <a:pt x="18" y="12"/>
                    </a:lnTo>
                    <a:close/>
                  </a:path>
                </a:pathLst>
              </a:custGeom>
              <a:grpFill/>
              <a:ln w="12700">
                <a:solidFill>
                  <a:schemeClr val="bg1"/>
                </a:solidFill>
                <a:round/>
                <a:headEnd/>
                <a:tailEnd/>
              </a:ln>
            </p:spPr>
            <p:txBody>
              <a:bodyPr/>
              <a:lstStyle/>
              <a:p>
                <a:pPr eaLnBrk="1" hangingPunct="1">
                  <a:defRPr/>
                </a:pPr>
                <a:endParaRPr lang="en-US"/>
              </a:p>
            </p:txBody>
          </p:sp>
          <p:sp>
            <p:nvSpPr>
              <p:cNvPr id="65" name="Freeform 154">
                <a:extLst>
                  <a:ext uri="{FF2B5EF4-FFF2-40B4-BE49-F238E27FC236}">
                    <a16:creationId xmlns:a16="http://schemas.microsoft.com/office/drawing/2014/main" id="{52341CAE-4E2D-3F5C-1E7D-15CA14FF00CD}"/>
                  </a:ext>
                </a:extLst>
              </p:cNvPr>
              <p:cNvSpPr>
                <a:spLocks/>
              </p:cNvSpPr>
              <p:nvPr/>
            </p:nvSpPr>
            <p:spPr bwMode="auto">
              <a:xfrm>
                <a:off x="1089025" y="1838325"/>
                <a:ext cx="28575" cy="17462"/>
              </a:xfrm>
              <a:custGeom>
                <a:avLst/>
                <a:gdLst>
                  <a:gd name="T0" fmla="*/ 18 w 18"/>
                  <a:gd name="T1" fmla="*/ 2 h 11"/>
                  <a:gd name="T2" fmla="*/ 16 w 18"/>
                  <a:gd name="T3" fmla="*/ 2 h 11"/>
                  <a:gd name="T4" fmla="*/ 9 w 18"/>
                  <a:gd name="T5" fmla="*/ 0 h 11"/>
                  <a:gd name="T6" fmla="*/ 4 w 18"/>
                  <a:gd name="T7" fmla="*/ 2 h 11"/>
                  <a:gd name="T8" fmla="*/ 0 w 18"/>
                  <a:gd name="T9" fmla="*/ 7 h 11"/>
                  <a:gd name="T10" fmla="*/ 2 w 18"/>
                  <a:gd name="T11" fmla="*/ 11 h 11"/>
                  <a:gd name="T12" fmla="*/ 6 w 18"/>
                  <a:gd name="T13" fmla="*/ 11 h 11"/>
                  <a:gd name="T14" fmla="*/ 13 w 18"/>
                  <a:gd name="T15" fmla="*/ 9 h 11"/>
                  <a:gd name="T16" fmla="*/ 18 w 18"/>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1"/>
                  <a:gd name="T29" fmla="*/ 18 w 1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1">
                    <a:moveTo>
                      <a:pt x="18" y="2"/>
                    </a:moveTo>
                    <a:lnTo>
                      <a:pt x="16" y="2"/>
                    </a:lnTo>
                    <a:lnTo>
                      <a:pt x="9" y="0"/>
                    </a:lnTo>
                    <a:lnTo>
                      <a:pt x="4" y="2"/>
                    </a:lnTo>
                    <a:lnTo>
                      <a:pt x="0" y="7"/>
                    </a:lnTo>
                    <a:lnTo>
                      <a:pt x="2" y="11"/>
                    </a:lnTo>
                    <a:lnTo>
                      <a:pt x="6" y="11"/>
                    </a:lnTo>
                    <a:lnTo>
                      <a:pt x="13" y="9"/>
                    </a:lnTo>
                    <a:lnTo>
                      <a:pt x="18" y="2"/>
                    </a:lnTo>
                    <a:close/>
                  </a:path>
                </a:pathLst>
              </a:custGeom>
              <a:grpFill/>
              <a:ln w="12700">
                <a:solidFill>
                  <a:schemeClr val="bg1"/>
                </a:solidFill>
                <a:round/>
                <a:headEnd/>
                <a:tailEnd/>
              </a:ln>
            </p:spPr>
            <p:txBody>
              <a:bodyPr/>
              <a:lstStyle/>
              <a:p>
                <a:pPr eaLnBrk="1" hangingPunct="1">
                  <a:defRPr/>
                </a:pPr>
                <a:endParaRPr lang="en-US"/>
              </a:p>
            </p:txBody>
          </p:sp>
          <p:sp>
            <p:nvSpPr>
              <p:cNvPr id="66" name="Freeform 155">
                <a:extLst>
                  <a:ext uri="{FF2B5EF4-FFF2-40B4-BE49-F238E27FC236}">
                    <a16:creationId xmlns:a16="http://schemas.microsoft.com/office/drawing/2014/main" id="{A038A597-6D31-65F8-6511-DB83EEBD665F}"/>
                  </a:ext>
                </a:extLst>
              </p:cNvPr>
              <p:cNvSpPr>
                <a:spLocks/>
              </p:cNvSpPr>
              <p:nvPr/>
            </p:nvSpPr>
            <p:spPr bwMode="auto">
              <a:xfrm>
                <a:off x="1038225" y="1835150"/>
                <a:ext cx="20638" cy="20637"/>
              </a:xfrm>
              <a:custGeom>
                <a:avLst/>
                <a:gdLst>
                  <a:gd name="T0" fmla="*/ 13 w 13"/>
                  <a:gd name="T1" fmla="*/ 13 h 13"/>
                  <a:gd name="T2" fmla="*/ 13 w 13"/>
                  <a:gd name="T3" fmla="*/ 11 h 13"/>
                  <a:gd name="T4" fmla="*/ 11 w 13"/>
                  <a:gd name="T5" fmla="*/ 4 h 13"/>
                  <a:gd name="T6" fmla="*/ 6 w 13"/>
                  <a:gd name="T7" fmla="*/ 0 h 13"/>
                  <a:gd name="T8" fmla="*/ 2 w 13"/>
                  <a:gd name="T9" fmla="*/ 0 h 13"/>
                  <a:gd name="T10" fmla="*/ 0 w 13"/>
                  <a:gd name="T11" fmla="*/ 4 h 13"/>
                  <a:gd name="T12" fmla="*/ 2 w 13"/>
                  <a:gd name="T13" fmla="*/ 11 h 13"/>
                  <a:gd name="T14" fmla="*/ 9 w 13"/>
                  <a:gd name="T15" fmla="*/ 13 h 13"/>
                  <a:gd name="T16" fmla="*/ 13 w 13"/>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13" y="13"/>
                    </a:moveTo>
                    <a:lnTo>
                      <a:pt x="13" y="11"/>
                    </a:lnTo>
                    <a:lnTo>
                      <a:pt x="11" y="4"/>
                    </a:lnTo>
                    <a:lnTo>
                      <a:pt x="6" y="0"/>
                    </a:lnTo>
                    <a:lnTo>
                      <a:pt x="2" y="0"/>
                    </a:lnTo>
                    <a:lnTo>
                      <a:pt x="0" y="4"/>
                    </a:lnTo>
                    <a:lnTo>
                      <a:pt x="2" y="11"/>
                    </a:lnTo>
                    <a:lnTo>
                      <a:pt x="9" y="13"/>
                    </a:lnTo>
                    <a:lnTo>
                      <a:pt x="13" y="13"/>
                    </a:lnTo>
                    <a:close/>
                  </a:path>
                </a:pathLst>
              </a:custGeom>
              <a:grpFill/>
              <a:ln w="12700">
                <a:solidFill>
                  <a:schemeClr val="bg1"/>
                </a:solidFill>
                <a:round/>
                <a:headEnd/>
                <a:tailEnd/>
              </a:ln>
            </p:spPr>
            <p:txBody>
              <a:bodyPr/>
              <a:lstStyle/>
              <a:p>
                <a:pPr eaLnBrk="1" hangingPunct="1">
                  <a:defRPr/>
                </a:pPr>
                <a:endParaRPr lang="en-US"/>
              </a:p>
            </p:txBody>
          </p:sp>
          <p:sp>
            <p:nvSpPr>
              <p:cNvPr id="67" name="Freeform 156">
                <a:extLst>
                  <a:ext uri="{FF2B5EF4-FFF2-40B4-BE49-F238E27FC236}">
                    <a16:creationId xmlns:a16="http://schemas.microsoft.com/office/drawing/2014/main" id="{FD8C5680-9270-40B6-EE52-80B00D8E1A9C}"/>
                  </a:ext>
                </a:extLst>
              </p:cNvPr>
              <p:cNvSpPr>
                <a:spLocks/>
              </p:cNvSpPr>
              <p:nvPr/>
            </p:nvSpPr>
            <p:spPr bwMode="auto">
              <a:xfrm>
                <a:off x="1012825" y="1860550"/>
                <a:ext cx="14288" cy="14287"/>
              </a:xfrm>
              <a:custGeom>
                <a:avLst/>
                <a:gdLst>
                  <a:gd name="T0" fmla="*/ 6 w 9"/>
                  <a:gd name="T1" fmla="*/ 0 h 9"/>
                  <a:gd name="T2" fmla="*/ 4 w 9"/>
                  <a:gd name="T3" fmla="*/ 0 h 9"/>
                  <a:gd name="T4" fmla="*/ 2 w 9"/>
                  <a:gd name="T5" fmla="*/ 0 h 9"/>
                  <a:gd name="T6" fmla="*/ 0 w 9"/>
                  <a:gd name="T7" fmla="*/ 2 h 9"/>
                  <a:gd name="T8" fmla="*/ 0 w 9"/>
                  <a:gd name="T9" fmla="*/ 7 h 9"/>
                  <a:gd name="T10" fmla="*/ 4 w 9"/>
                  <a:gd name="T11" fmla="*/ 9 h 9"/>
                  <a:gd name="T12" fmla="*/ 6 w 9"/>
                  <a:gd name="T13" fmla="*/ 7 h 9"/>
                  <a:gd name="T14" fmla="*/ 9 w 9"/>
                  <a:gd name="T15" fmla="*/ 4 h 9"/>
                  <a:gd name="T16" fmla="*/ 6 w 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6" y="0"/>
                    </a:moveTo>
                    <a:lnTo>
                      <a:pt x="4" y="0"/>
                    </a:lnTo>
                    <a:lnTo>
                      <a:pt x="2" y="0"/>
                    </a:lnTo>
                    <a:lnTo>
                      <a:pt x="0" y="2"/>
                    </a:lnTo>
                    <a:lnTo>
                      <a:pt x="0" y="7"/>
                    </a:lnTo>
                    <a:lnTo>
                      <a:pt x="4" y="9"/>
                    </a:lnTo>
                    <a:lnTo>
                      <a:pt x="6" y="7"/>
                    </a:lnTo>
                    <a:lnTo>
                      <a:pt x="9" y="4"/>
                    </a:lnTo>
                    <a:lnTo>
                      <a:pt x="6" y="0"/>
                    </a:lnTo>
                    <a:close/>
                  </a:path>
                </a:pathLst>
              </a:custGeom>
              <a:grpFill/>
              <a:ln w="12700">
                <a:solidFill>
                  <a:schemeClr val="bg1"/>
                </a:solidFill>
                <a:round/>
                <a:headEnd/>
                <a:tailEnd/>
              </a:ln>
            </p:spPr>
            <p:txBody>
              <a:bodyPr/>
              <a:lstStyle/>
              <a:p>
                <a:pPr eaLnBrk="1" hangingPunct="1">
                  <a:defRPr/>
                </a:pPr>
                <a:endParaRPr lang="en-US"/>
              </a:p>
            </p:txBody>
          </p:sp>
        </p:grpSp>
        <p:grpSp>
          <p:nvGrpSpPr>
            <p:cNvPr id="68" name="Group 62">
              <a:extLst>
                <a:ext uri="{FF2B5EF4-FFF2-40B4-BE49-F238E27FC236}">
                  <a16:creationId xmlns:a16="http://schemas.microsoft.com/office/drawing/2014/main" id="{92237C66-20C0-E389-6054-E74C3C61C616}"/>
                </a:ext>
              </a:extLst>
            </p:cNvPr>
            <p:cNvGrpSpPr>
              <a:grpSpLocks/>
            </p:cNvGrpSpPr>
            <p:nvPr/>
          </p:nvGrpSpPr>
          <p:grpSpPr bwMode="auto">
            <a:xfrm>
              <a:off x="533400" y="3962400"/>
              <a:ext cx="1287086" cy="827148"/>
              <a:chOff x="993775" y="4767263"/>
              <a:chExt cx="1101726" cy="708025"/>
            </a:xfrm>
            <a:grpFill/>
          </p:grpSpPr>
          <p:sp>
            <p:nvSpPr>
              <p:cNvPr id="69" name="Freeform 165">
                <a:extLst>
                  <a:ext uri="{FF2B5EF4-FFF2-40B4-BE49-F238E27FC236}">
                    <a16:creationId xmlns:a16="http://schemas.microsoft.com/office/drawing/2014/main" id="{DA6E71F5-4959-7D93-B44B-259BF7EC1FE5}"/>
                  </a:ext>
                </a:extLst>
              </p:cNvPr>
              <p:cNvSpPr>
                <a:spLocks/>
              </p:cNvSpPr>
              <p:nvPr/>
            </p:nvSpPr>
            <p:spPr bwMode="auto">
              <a:xfrm>
                <a:off x="993775" y="4821238"/>
                <a:ext cx="39688" cy="42862"/>
              </a:xfrm>
              <a:custGeom>
                <a:avLst/>
                <a:gdLst>
                  <a:gd name="T0" fmla="*/ 21 w 25"/>
                  <a:gd name="T1" fmla="*/ 0 h 27"/>
                  <a:gd name="T2" fmla="*/ 0 w 25"/>
                  <a:gd name="T3" fmla="*/ 20 h 27"/>
                  <a:gd name="T4" fmla="*/ 2 w 25"/>
                  <a:gd name="T5" fmla="*/ 23 h 27"/>
                  <a:gd name="T6" fmla="*/ 5 w 25"/>
                  <a:gd name="T7" fmla="*/ 25 h 27"/>
                  <a:gd name="T8" fmla="*/ 9 w 25"/>
                  <a:gd name="T9" fmla="*/ 27 h 27"/>
                  <a:gd name="T10" fmla="*/ 14 w 25"/>
                  <a:gd name="T11" fmla="*/ 25 h 27"/>
                  <a:gd name="T12" fmla="*/ 18 w 25"/>
                  <a:gd name="T13" fmla="*/ 20 h 27"/>
                  <a:gd name="T14" fmla="*/ 21 w 25"/>
                  <a:gd name="T15" fmla="*/ 16 h 27"/>
                  <a:gd name="T16" fmla="*/ 21 w 25"/>
                  <a:gd name="T17" fmla="*/ 13 h 27"/>
                  <a:gd name="T18" fmla="*/ 21 w 25"/>
                  <a:gd name="T19" fmla="*/ 11 h 27"/>
                  <a:gd name="T20" fmla="*/ 23 w 25"/>
                  <a:gd name="T21" fmla="*/ 9 h 27"/>
                  <a:gd name="T22" fmla="*/ 25 w 25"/>
                  <a:gd name="T23" fmla="*/ 4 h 27"/>
                  <a:gd name="T24" fmla="*/ 25 w 25"/>
                  <a:gd name="T25" fmla="*/ 2 h 27"/>
                  <a:gd name="T26" fmla="*/ 21 w 25"/>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7"/>
                  <a:gd name="T44" fmla="*/ 25 w 25"/>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7">
                    <a:moveTo>
                      <a:pt x="21" y="0"/>
                    </a:moveTo>
                    <a:lnTo>
                      <a:pt x="0" y="20"/>
                    </a:lnTo>
                    <a:lnTo>
                      <a:pt x="2" y="23"/>
                    </a:lnTo>
                    <a:lnTo>
                      <a:pt x="5" y="25"/>
                    </a:lnTo>
                    <a:lnTo>
                      <a:pt x="9" y="27"/>
                    </a:lnTo>
                    <a:lnTo>
                      <a:pt x="14" y="25"/>
                    </a:lnTo>
                    <a:lnTo>
                      <a:pt x="18" y="20"/>
                    </a:lnTo>
                    <a:lnTo>
                      <a:pt x="21" y="16"/>
                    </a:lnTo>
                    <a:lnTo>
                      <a:pt x="21" y="13"/>
                    </a:lnTo>
                    <a:lnTo>
                      <a:pt x="21" y="11"/>
                    </a:lnTo>
                    <a:lnTo>
                      <a:pt x="23" y="9"/>
                    </a:lnTo>
                    <a:lnTo>
                      <a:pt x="25" y="4"/>
                    </a:lnTo>
                    <a:lnTo>
                      <a:pt x="25" y="2"/>
                    </a:lnTo>
                    <a:lnTo>
                      <a:pt x="21" y="0"/>
                    </a:lnTo>
                    <a:close/>
                  </a:path>
                </a:pathLst>
              </a:custGeom>
              <a:grpFill/>
              <a:ln w="12700">
                <a:solidFill>
                  <a:schemeClr val="bg1"/>
                </a:solidFill>
                <a:round/>
                <a:headEnd/>
                <a:tailEnd/>
              </a:ln>
            </p:spPr>
            <p:txBody>
              <a:bodyPr/>
              <a:lstStyle/>
              <a:p>
                <a:pPr eaLnBrk="1" hangingPunct="1">
                  <a:defRPr/>
                </a:pPr>
                <a:endParaRPr lang="en-US"/>
              </a:p>
            </p:txBody>
          </p:sp>
          <p:sp>
            <p:nvSpPr>
              <p:cNvPr id="70" name="Freeform 166">
                <a:extLst>
                  <a:ext uri="{FF2B5EF4-FFF2-40B4-BE49-F238E27FC236}">
                    <a16:creationId xmlns:a16="http://schemas.microsoft.com/office/drawing/2014/main" id="{09095E81-FB46-57A7-E3B2-35030B0EFAA5}"/>
                  </a:ext>
                </a:extLst>
              </p:cNvPr>
              <p:cNvSpPr>
                <a:spLocks/>
              </p:cNvSpPr>
              <p:nvPr/>
            </p:nvSpPr>
            <p:spPr bwMode="auto">
              <a:xfrm>
                <a:off x="1089025" y="4767263"/>
                <a:ext cx="104775" cy="79375"/>
              </a:xfrm>
              <a:custGeom>
                <a:avLst/>
                <a:gdLst>
                  <a:gd name="T0" fmla="*/ 18 w 66"/>
                  <a:gd name="T1" fmla="*/ 2 h 50"/>
                  <a:gd name="T2" fmla="*/ 13 w 66"/>
                  <a:gd name="T3" fmla="*/ 4 h 50"/>
                  <a:gd name="T4" fmla="*/ 6 w 66"/>
                  <a:gd name="T5" fmla="*/ 11 h 50"/>
                  <a:gd name="T6" fmla="*/ 0 w 66"/>
                  <a:gd name="T7" fmla="*/ 20 h 50"/>
                  <a:gd name="T8" fmla="*/ 0 w 66"/>
                  <a:gd name="T9" fmla="*/ 27 h 50"/>
                  <a:gd name="T10" fmla="*/ 4 w 66"/>
                  <a:gd name="T11" fmla="*/ 31 h 50"/>
                  <a:gd name="T12" fmla="*/ 9 w 66"/>
                  <a:gd name="T13" fmla="*/ 36 h 50"/>
                  <a:gd name="T14" fmla="*/ 16 w 66"/>
                  <a:gd name="T15" fmla="*/ 38 h 50"/>
                  <a:gd name="T16" fmla="*/ 22 w 66"/>
                  <a:gd name="T17" fmla="*/ 43 h 50"/>
                  <a:gd name="T18" fmla="*/ 31 w 66"/>
                  <a:gd name="T19" fmla="*/ 47 h 50"/>
                  <a:gd name="T20" fmla="*/ 41 w 66"/>
                  <a:gd name="T21" fmla="*/ 50 h 50"/>
                  <a:gd name="T22" fmla="*/ 47 w 66"/>
                  <a:gd name="T23" fmla="*/ 50 h 50"/>
                  <a:gd name="T24" fmla="*/ 54 w 66"/>
                  <a:gd name="T25" fmla="*/ 45 h 50"/>
                  <a:gd name="T26" fmla="*/ 59 w 66"/>
                  <a:gd name="T27" fmla="*/ 41 h 50"/>
                  <a:gd name="T28" fmla="*/ 61 w 66"/>
                  <a:gd name="T29" fmla="*/ 36 h 50"/>
                  <a:gd name="T30" fmla="*/ 61 w 66"/>
                  <a:gd name="T31" fmla="*/ 31 h 50"/>
                  <a:gd name="T32" fmla="*/ 61 w 66"/>
                  <a:gd name="T33" fmla="*/ 25 h 50"/>
                  <a:gd name="T34" fmla="*/ 63 w 66"/>
                  <a:gd name="T35" fmla="*/ 20 h 50"/>
                  <a:gd name="T36" fmla="*/ 66 w 66"/>
                  <a:gd name="T37" fmla="*/ 16 h 50"/>
                  <a:gd name="T38" fmla="*/ 66 w 66"/>
                  <a:gd name="T39" fmla="*/ 11 h 50"/>
                  <a:gd name="T40" fmla="*/ 57 w 66"/>
                  <a:gd name="T41" fmla="*/ 4 h 50"/>
                  <a:gd name="T42" fmla="*/ 41 w 66"/>
                  <a:gd name="T43" fmla="*/ 0 h 50"/>
                  <a:gd name="T44" fmla="*/ 29 w 66"/>
                  <a:gd name="T45" fmla="*/ 0 h 50"/>
                  <a:gd name="T46" fmla="*/ 20 w 66"/>
                  <a:gd name="T47" fmla="*/ 0 h 50"/>
                  <a:gd name="T48" fmla="*/ 18 w 66"/>
                  <a:gd name="T49" fmla="*/ 2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0"/>
                  <a:gd name="T77" fmla="*/ 66 w 66"/>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0">
                    <a:moveTo>
                      <a:pt x="18" y="2"/>
                    </a:moveTo>
                    <a:lnTo>
                      <a:pt x="13" y="4"/>
                    </a:lnTo>
                    <a:lnTo>
                      <a:pt x="6" y="11"/>
                    </a:lnTo>
                    <a:lnTo>
                      <a:pt x="0" y="20"/>
                    </a:lnTo>
                    <a:lnTo>
                      <a:pt x="0" y="27"/>
                    </a:lnTo>
                    <a:lnTo>
                      <a:pt x="4" y="31"/>
                    </a:lnTo>
                    <a:lnTo>
                      <a:pt x="9" y="36"/>
                    </a:lnTo>
                    <a:lnTo>
                      <a:pt x="16" y="38"/>
                    </a:lnTo>
                    <a:lnTo>
                      <a:pt x="22" y="43"/>
                    </a:lnTo>
                    <a:lnTo>
                      <a:pt x="31" y="47"/>
                    </a:lnTo>
                    <a:lnTo>
                      <a:pt x="41" y="50"/>
                    </a:lnTo>
                    <a:lnTo>
                      <a:pt x="47" y="50"/>
                    </a:lnTo>
                    <a:lnTo>
                      <a:pt x="54" y="45"/>
                    </a:lnTo>
                    <a:lnTo>
                      <a:pt x="59" y="41"/>
                    </a:lnTo>
                    <a:lnTo>
                      <a:pt x="61" y="36"/>
                    </a:lnTo>
                    <a:lnTo>
                      <a:pt x="61" y="31"/>
                    </a:lnTo>
                    <a:lnTo>
                      <a:pt x="61" y="25"/>
                    </a:lnTo>
                    <a:lnTo>
                      <a:pt x="63" y="20"/>
                    </a:lnTo>
                    <a:lnTo>
                      <a:pt x="66" y="16"/>
                    </a:lnTo>
                    <a:lnTo>
                      <a:pt x="66" y="11"/>
                    </a:lnTo>
                    <a:lnTo>
                      <a:pt x="57" y="4"/>
                    </a:lnTo>
                    <a:lnTo>
                      <a:pt x="41" y="0"/>
                    </a:lnTo>
                    <a:lnTo>
                      <a:pt x="29" y="0"/>
                    </a:lnTo>
                    <a:lnTo>
                      <a:pt x="20" y="0"/>
                    </a:lnTo>
                    <a:lnTo>
                      <a:pt x="18" y="2"/>
                    </a:lnTo>
                    <a:close/>
                  </a:path>
                </a:pathLst>
              </a:custGeom>
              <a:grpFill/>
              <a:ln w="12700">
                <a:solidFill>
                  <a:schemeClr val="bg1"/>
                </a:solidFill>
                <a:round/>
                <a:headEnd/>
                <a:tailEnd/>
              </a:ln>
            </p:spPr>
            <p:txBody>
              <a:bodyPr/>
              <a:lstStyle/>
              <a:p>
                <a:pPr eaLnBrk="1" hangingPunct="1">
                  <a:defRPr/>
                </a:pPr>
                <a:endParaRPr lang="en-US"/>
              </a:p>
            </p:txBody>
          </p:sp>
          <p:sp>
            <p:nvSpPr>
              <p:cNvPr id="71" name="Freeform 167">
                <a:extLst>
                  <a:ext uri="{FF2B5EF4-FFF2-40B4-BE49-F238E27FC236}">
                    <a16:creationId xmlns:a16="http://schemas.microsoft.com/office/drawing/2014/main" id="{0080860C-0929-263C-9A24-15AD12B91D90}"/>
                  </a:ext>
                </a:extLst>
              </p:cNvPr>
              <p:cNvSpPr>
                <a:spLocks/>
              </p:cNvSpPr>
              <p:nvPr/>
            </p:nvSpPr>
            <p:spPr bwMode="auto">
              <a:xfrm>
                <a:off x="1403350" y="4881563"/>
                <a:ext cx="112713" cy="98425"/>
              </a:xfrm>
              <a:custGeom>
                <a:avLst/>
                <a:gdLst>
                  <a:gd name="T0" fmla="*/ 7 w 71"/>
                  <a:gd name="T1" fmla="*/ 19 h 62"/>
                  <a:gd name="T2" fmla="*/ 5 w 71"/>
                  <a:gd name="T3" fmla="*/ 21 h 62"/>
                  <a:gd name="T4" fmla="*/ 2 w 71"/>
                  <a:gd name="T5" fmla="*/ 23 h 62"/>
                  <a:gd name="T6" fmla="*/ 0 w 71"/>
                  <a:gd name="T7" fmla="*/ 30 h 62"/>
                  <a:gd name="T8" fmla="*/ 2 w 71"/>
                  <a:gd name="T9" fmla="*/ 35 h 62"/>
                  <a:gd name="T10" fmla="*/ 7 w 71"/>
                  <a:gd name="T11" fmla="*/ 39 h 62"/>
                  <a:gd name="T12" fmla="*/ 11 w 71"/>
                  <a:gd name="T13" fmla="*/ 41 h 62"/>
                  <a:gd name="T14" fmla="*/ 14 w 71"/>
                  <a:gd name="T15" fmla="*/ 44 h 62"/>
                  <a:gd name="T16" fmla="*/ 16 w 71"/>
                  <a:gd name="T17" fmla="*/ 48 h 62"/>
                  <a:gd name="T18" fmla="*/ 16 w 71"/>
                  <a:gd name="T19" fmla="*/ 53 h 62"/>
                  <a:gd name="T20" fmla="*/ 21 w 71"/>
                  <a:gd name="T21" fmla="*/ 55 h 62"/>
                  <a:gd name="T22" fmla="*/ 23 w 71"/>
                  <a:gd name="T23" fmla="*/ 55 h 62"/>
                  <a:gd name="T24" fmla="*/ 30 w 71"/>
                  <a:gd name="T25" fmla="*/ 55 h 62"/>
                  <a:gd name="T26" fmla="*/ 37 w 71"/>
                  <a:gd name="T27" fmla="*/ 55 h 62"/>
                  <a:gd name="T28" fmla="*/ 41 w 71"/>
                  <a:gd name="T29" fmla="*/ 57 h 62"/>
                  <a:gd name="T30" fmla="*/ 46 w 71"/>
                  <a:gd name="T31" fmla="*/ 62 h 62"/>
                  <a:gd name="T32" fmla="*/ 48 w 71"/>
                  <a:gd name="T33" fmla="*/ 62 h 62"/>
                  <a:gd name="T34" fmla="*/ 64 w 71"/>
                  <a:gd name="T35" fmla="*/ 62 h 62"/>
                  <a:gd name="T36" fmla="*/ 66 w 71"/>
                  <a:gd name="T37" fmla="*/ 60 h 62"/>
                  <a:gd name="T38" fmla="*/ 71 w 71"/>
                  <a:gd name="T39" fmla="*/ 57 h 62"/>
                  <a:gd name="T40" fmla="*/ 71 w 71"/>
                  <a:gd name="T41" fmla="*/ 51 h 62"/>
                  <a:gd name="T42" fmla="*/ 68 w 71"/>
                  <a:gd name="T43" fmla="*/ 46 h 62"/>
                  <a:gd name="T44" fmla="*/ 62 w 71"/>
                  <a:gd name="T45" fmla="*/ 41 h 62"/>
                  <a:gd name="T46" fmla="*/ 57 w 71"/>
                  <a:gd name="T47" fmla="*/ 39 h 62"/>
                  <a:gd name="T48" fmla="*/ 55 w 71"/>
                  <a:gd name="T49" fmla="*/ 37 h 62"/>
                  <a:gd name="T50" fmla="*/ 53 w 71"/>
                  <a:gd name="T51" fmla="*/ 30 h 62"/>
                  <a:gd name="T52" fmla="*/ 53 w 71"/>
                  <a:gd name="T53" fmla="*/ 26 h 62"/>
                  <a:gd name="T54" fmla="*/ 55 w 71"/>
                  <a:gd name="T55" fmla="*/ 23 h 62"/>
                  <a:gd name="T56" fmla="*/ 55 w 71"/>
                  <a:gd name="T57" fmla="*/ 23 h 62"/>
                  <a:gd name="T58" fmla="*/ 50 w 71"/>
                  <a:gd name="T59" fmla="*/ 19 h 62"/>
                  <a:gd name="T60" fmla="*/ 43 w 71"/>
                  <a:gd name="T61" fmla="*/ 10 h 62"/>
                  <a:gd name="T62" fmla="*/ 34 w 71"/>
                  <a:gd name="T63" fmla="*/ 3 h 62"/>
                  <a:gd name="T64" fmla="*/ 27 w 71"/>
                  <a:gd name="T65" fmla="*/ 0 h 62"/>
                  <a:gd name="T66" fmla="*/ 23 w 71"/>
                  <a:gd name="T67" fmla="*/ 5 h 62"/>
                  <a:gd name="T68" fmla="*/ 18 w 71"/>
                  <a:gd name="T69" fmla="*/ 12 h 62"/>
                  <a:gd name="T70" fmla="*/ 14 w 71"/>
                  <a:gd name="T71" fmla="*/ 16 h 62"/>
                  <a:gd name="T72" fmla="*/ 9 w 71"/>
                  <a:gd name="T73" fmla="*/ 19 h 62"/>
                  <a:gd name="T74" fmla="*/ 7 w 71"/>
                  <a:gd name="T75" fmla="*/ 19 h 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
                  <a:gd name="T115" fmla="*/ 0 h 62"/>
                  <a:gd name="T116" fmla="*/ 71 w 71"/>
                  <a:gd name="T117" fmla="*/ 62 h 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 h="62">
                    <a:moveTo>
                      <a:pt x="7" y="19"/>
                    </a:moveTo>
                    <a:lnTo>
                      <a:pt x="5" y="21"/>
                    </a:lnTo>
                    <a:lnTo>
                      <a:pt x="2" y="23"/>
                    </a:lnTo>
                    <a:lnTo>
                      <a:pt x="0" y="30"/>
                    </a:lnTo>
                    <a:lnTo>
                      <a:pt x="2" y="35"/>
                    </a:lnTo>
                    <a:lnTo>
                      <a:pt x="7" y="39"/>
                    </a:lnTo>
                    <a:lnTo>
                      <a:pt x="11" y="41"/>
                    </a:lnTo>
                    <a:lnTo>
                      <a:pt x="14" y="44"/>
                    </a:lnTo>
                    <a:lnTo>
                      <a:pt x="16" y="48"/>
                    </a:lnTo>
                    <a:lnTo>
                      <a:pt x="16" y="53"/>
                    </a:lnTo>
                    <a:lnTo>
                      <a:pt x="21" y="55"/>
                    </a:lnTo>
                    <a:lnTo>
                      <a:pt x="23" y="55"/>
                    </a:lnTo>
                    <a:lnTo>
                      <a:pt x="30" y="55"/>
                    </a:lnTo>
                    <a:lnTo>
                      <a:pt x="37" y="55"/>
                    </a:lnTo>
                    <a:lnTo>
                      <a:pt x="41" y="57"/>
                    </a:lnTo>
                    <a:lnTo>
                      <a:pt x="46" y="62"/>
                    </a:lnTo>
                    <a:lnTo>
                      <a:pt x="48" y="62"/>
                    </a:lnTo>
                    <a:lnTo>
                      <a:pt x="64" y="62"/>
                    </a:lnTo>
                    <a:lnTo>
                      <a:pt x="66" y="60"/>
                    </a:lnTo>
                    <a:lnTo>
                      <a:pt x="71" y="57"/>
                    </a:lnTo>
                    <a:lnTo>
                      <a:pt x="71" y="51"/>
                    </a:lnTo>
                    <a:lnTo>
                      <a:pt x="68" y="46"/>
                    </a:lnTo>
                    <a:lnTo>
                      <a:pt x="62" y="41"/>
                    </a:lnTo>
                    <a:lnTo>
                      <a:pt x="57" y="39"/>
                    </a:lnTo>
                    <a:lnTo>
                      <a:pt x="55" y="37"/>
                    </a:lnTo>
                    <a:lnTo>
                      <a:pt x="53" y="30"/>
                    </a:lnTo>
                    <a:lnTo>
                      <a:pt x="53" y="26"/>
                    </a:lnTo>
                    <a:lnTo>
                      <a:pt x="55" y="23"/>
                    </a:lnTo>
                    <a:lnTo>
                      <a:pt x="50" y="19"/>
                    </a:lnTo>
                    <a:lnTo>
                      <a:pt x="43" y="10"/>
                    </a:lnTo>
                    <a:lnTo>
                      <a:pt x="34" y="3"/>
                    </a:lnTo>
                    <a:lnTo>
                      <a:pt x="27" y="0"/>
                    </a:lnTo>
                    <a:lnTo>
                      <a:pt x="23" y="5"/>
                    </a:lnTo>
                    <a:lnTo>
                      <a:pt x="18" y="12"/>
                    </a:lnTo>
                    <a:lnTo>
                      <a:pt x="14" y="16"/>
                    </a:lnTo>
                    <a:lnTo>
                      <a:pt x="9" y="19"/>
                    </a:lnTo>
                    <a:lnTo>
                      <a:pt x="7" y="19"/>
                    </a:lnTo>
                    <a:close/>
                  </a:path>
                </a:pathLst>
              </a:custGeom>
              <a:grpFill/>
              <a:ln w="12700">
                <a:solidFill>
                  <a:schemeClr val="bg1"/>
                </a:solidFill>
                <a:round/>
                <a:headEnd/>
                <a:tailEnd/>
              </a:ln>
            </p:spPr>
            <p:txBody>
              <a:bodyPr/>
              <a:lstStyle/>
              <a:p>
                <a:pPr eaLnBrk="1" hangingPunct="1">
                  <a:defRPr/>
                </a:pPr>
                <a:endParaRPr lang="en-US"/>
              </a:p>
            </p:txBody>
          </p:sp>
          <p:sp>
            <p:nvSpPr>
              <p:cNvPr id="72" name="Freeform 168">
                <a:extLst>
                  <a:ext uri="{FF2B5EF4-FFF2-40B4-BE49-F238E27FC236}">
                    <a16:creationId xmlns:a16="http://schemas.microsoft.com/office/drawing/2014/main" id="{17926223-D488-9473-D671-E31CCFD6E9B3}"/>
                  </a:ext>
                </a:extLst>
              </p:cNvPr>
              <p:cNvSpPr>
                <a:spLocks/>
              </p:cNvSpPr>
              <p:nvPr/>
            </p:nvSpPr>
            <p:spPr bwMode="auto">
              <a:xfrm>
                <a:off x="1595438" y="4987925"/>
                <a:ext cx="107950" cy="42862"/>
              </a:xfrm>
              <a:custGeom>
                <a:avLst/>
                <a:gdLst>
                  <a:gd name="T0" fmla="*/ 0 w 68"/>
                  <a:gd name="T1" fmla="*/ 15 h 27"/>
                  <a:gd name="T2" fmla="*/ 5 w 68"/>
                  <a:gd name="T3" fmla="*/ 15 h 27"/>
                  <a:gd name="T4" fmla="*/ 11 w 68"/>
                  <a:gd name="T5" fmla="*/ 15 h 27"/>
                  <a:gd name="T6" fmla="*/ 23 w 68"/>
                  <a:gd name="T7" fmla="*/ 18 h 27"/>
                  <a:gd name="T8" fmla="*/ 30 w 68"/>
                  <a:gd name="T9" fmla="*/ 22 h 27"/>
                  <a:gd name="T10" fmla="*/ 34 w 68"/>
                  <a:gd name="T11" fmla="*/ 25 h 27"/>
                  <a:gd name="T12" fmla="*/ 36 w 68"/>
                  <a:gd name="T13" fmla="*/ 25 h 27"/>
                  <a:gd name="T14" fmla="*/ 41 w 68"/>
                  <a:gd name="T15" fmla="*/ 25 h 27"/>
                  <a:gd name="T16" fmla="*/ 48 w 68"/>
                  <a:gd name="T17" fmla="*/ 25 h 27"/>
                  <a:gd name="T18" fmla="*/ 57 w 68"/>
                  <a:gd name="T19" fmla="*/ 27 h 27"/>
                  <a:gd name="T20" fmla="*/ 62 w 68"/>
                  <a:gd name="T21" fmla="*/ 27 h 27"/>
                  <a:gd name="T22" fmla="*/ 66 w 68"/>
                  <a:gd name="T23" fmla="*/ 25 h 27"/>
                  <a:gd name="T24" fmla="*/ 68 w 68"/>
                  <a:gd name="T25" fmla="*/ 18 h 27"/>
                  <a:gd name="T26" fmla="*/ 68 w 68"/>
                  <a:gd name="T27" fmla="*/ 11 h 27"/>
                  <a:gd name="T28" fmla="*/ 66 w 68"/>
                  <a:gd name="T29" fmla="*/ 6 h 27"/>
                  <a:gd name="T30" fmla="*/ 62 w 68"/>
                  <a:gd name="T31" fmla="*/ 4 h 27"/>
                  <a:gd name="T32" fmla="*/ 57 w 68"/>
                  <a:gd name="T33" fmla="*/ 4 h 27"/>
                  <a:gd name="T34" fmla="*/ 52 w 68"/>
                  <a:gd name="T35" fmla="*/ 4 h 27"/>
                  <a:gd name="T36" fmla="*/ 48 w 68"/>
                  <a:gd name="T37" fmla="*/ 6 h 27"/>
                  <a:gd name="T38" fmla="*/ 41 w 68"/>
                  <a:gd name="T39" fmla="*/ 6 h 27"/>
                  <a:gd name="T40" fmla="*/ 32 w 68"/>
                  <a:gd name="T41" fmla="*/ 4 h 27"/>
                  <a:gd name="T42" fmla="*/ 23 w 68"/>
                  <a:gd name="T43" fmla="*/ 2 h 27"/>
                  <a:gd name="T44" fmla="*/ 18 w 68"/>
                  <a:gd name="T45" fmla="*/ 0 h 27"/>
                  <a:gd name="T46" fmla="*/ 14 w 68"/>
                  <a:gd name="T47" fmla="*/ 0 h 27"/>
                  <a:gd name="T48" fmla="*/ 9 w 68"/>
                  <a:gd name="T49" fmla="*/ 2 h 27"/>
                  <a:gd name="T50" fmla="*/ 5 w 68"/>
                  <a:gd name="T51" fmla="*/ 6 h 27"/>
                  <a:gd name="T52" fmla="*/ 2 w 68"/>
                  <a:gd name="T53" fmla="*/ 11 h 27"/>
                  <a:gd name="T54" fmla="*/ 0 w 68"/>
                  <a:gd name="T55" fmla="*/ 13 h 27"/>
                  <a:gd name="T56" fmla="*/ 0 w 68"/>
                  <a:gd name="T57" fmla="*/ 15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27"/>
                  <a:gd name="T89" fmla="*/ 68 w 68"/>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27">
                    <a:moveTo>
                      <a:pt x="0" y="15"/>
                    </a:moveTo>
                    <a:lnTo>
                      <a:pt x="5" y="15"/>
                    </a:lnTo>
                    <a:lnTo>
                      <a:pt x="11" y="15"/>
                    </a:lnTo>
                    <a:lnTo>
                      <a:pt x="23" y="18"/>
                    </a:lnTo>
                    <a:lnTo>
                      <a:pt x="30" y="22"/>
                    </a:lnTo>
                    <a:lnTo>
                      <a:pt x="34" y="25"/>
                    </a:lnTo>
                    <a:lnTo>
                      <a:pt x="36" y="25"/>
                    </a:lnTo>
                    <a:lnTo>
                      <a:pt x="41" y="25"/>
                    </a:lnTo>
                    <a:lnTo>
                      <a:pt x="48" y="25"/>
                    </a:lnTo>
                    <a:lnTo>
                      <a:pt x="57" y="27"/>
                    </a:lnTo>
                    <a:lnTo>
                      <a:pt x="62" y="27"/>
                    </a:lnTo>
                    <a:lnTo>
                      <a:pt x="66" y="25"/>
                    </a:lnTo>
                    <a:lnTo>
                      <a:pt x="68" y="18"/>
                    </a:lnTo>
                    <a:lnTo>
                      <a:pt x="68" y="11"/>
                    </a:lnTo>
                    <a:lnTo>
                      <a:pt x="66" y="6"/>
                    </a:lnTo>
                    <a:lnTo>
                      <a:pt x="62" y="4"/>
                    </a:lnTo>
                    <a:lnTo>
                      <a:pt x="57" y="4"/>
                    </a:lnTo>
                    <a:lnTo>
                      <a:pt x="52" y="4"/>
                    </a:lnTo>
                    <a:lnTo>
                      <a:pt x="48" y="6"/>
                    </a:lnTo>
                    <a:lnTo>
                      <a:pt x="41" y="6"/>
                    </a:lnTo>
                    <a:lnTo>
                      <a:pt x="32" y="4"/>
                    </a:lnTo>
                    <a:lnTo>
                      <a:pt x="23" y="2"/>
                    </a:lnTo>
                    <a:lnTo>
                      <a:pt x="18" y="0"/>
                    </a:lnTo>
                    <a:lnTo>
                      <a:pt x="14" y="0"/>
                    </a:lnTo>
                    <a:lnTo>
                      <a:pt x="9" y="2"/>
                    </a:lnTo>
                    <a:lnTo>
                      <a:pt x="5" y="6"/>
                    </a:lnTo>
                    <a:lnTo>
                      <a:pt x="2" y="11"/>
                    </a:lnTo>
                    <a:lnTo>
                      <a:pt x="0" y="13"/>
                    </a:lnTo>
                    <a:lnTo>
                      <a:pt x="0" y="15"/>
                    </a:lnTo>
                    <a:close/>
                  </a:path>
                </a:pathLst>
              </a:custGeom>
              <a:grpFill/>
              <a:ln w="12700">
                <a:solidFill>
                  <a:schemeClr val="bg1"/>
                </a:solidFill>
                <a:round/>
                <a:headEnd/>
                <a:tailEnd/>
              </a:ln>
            </p:spPr>
            <p:txBody>
              <a:bodyPr/>
              <a:lstStyle/>
              <a:p>
                <a:pPr eaLnBrk="1" hangingPunct="1">
                  <a:defRPr/>
                </a:pPr>
                <a:endParaRPr lang="en-US"/>
              </a:p>
            </p:txBody>
          </p:sp>
          <p:sp>
            <p:nvSpPr>
              <p:cNvPr id="73" name="Freeform 169">
                <a:extLst>
                  <a:ext uri="{FF2B5EF4-FFF2-40B4-BE49-F238E27FC236}">
                    <a16:creationId xmlns:a16="http://schemas.microsoft.com/office/drawing/2014/main" id="{1740ABF4-9AC3-442E-A12B-D00594CE064E}"/>
                  </a:ext>
                </a:extLst>
              </p:cNvPr>
              <p:cNvSpPr>
                <a:spLocks/>
              </p:cNvSpPr>
              <p:nvPr/>
            </p:nvSpPr>
            <p:spPr bwMode="auto">
              <a:xfrm>
                <a:off x="1643063" y="5051425"/>
                <a:ext cx="53975" cy="44450"/>
              </a:xfrm>
              <a:custGeom>
                <a:avLst/>
                <a:gdLst>
                  <a:gd name="T0" fmla="*/ 29 w 34"/>
                  <a:gd name="T1" fmla="*/ 3 h 28"/>
                  <a:gd name="T2" fmla="*/ 32 w 34"/>
                  <a:gd name="T3" fmla="*/ 5 h 28"/>
                  <a:gd name="T4" fmla="*/ 34 w 34"/>
                  <a:gd name="T5" fmla="*/ 12 h 28"/>
                  <a:gd name="T6" fmla="*/ 34 w 34"/>
                  <a:gd name="T7" fmla="*/ 19 h 28"/>
                  <a:gd name="T8" fmla="*/ 32 w 34"/>
                  <a:gd name="T9" fmla="*/ 21 h 28"/>
                  <a:gd name="T10" fmla="*/ 27 w 34"/>
                  <a:gd name="T11" fmla="*/ 21 h 28"/>
                  <a:gd name="T12" fmla="*/ 25 w 34"/>
                  <a:gd name="T13" fmla="*/ 21 h 28"/>
                  <a:gd name="T14" fmla="*/ 22 w 34"/>
                  <a:gd name="T15" fmla="*/ 21 h 28"/>
                  <a:gd name="T16" fmla="*/ 22 w 34"/>
                  <a:gd name="T17" fmla="*/ 21 h 28"/>
                  <a:gd name="T18" fmla="*/ 20 w 34"/>
                  <a:gd name="T19" fmla="*/ 23 h 28"/>
                  <a:gd name="T20" fmla="*/ 16 w 34"/>
                  <a:gd name="T21" fmla="*/ 26 h 28"/>
                  <a:gd name="T22" fmla="*/ 11 w 34"/>
                  <a:gd name="T23" fmla="*/ 28 h 28"/>
                  <a:gd name="T24" fmla="*/ 9 w 34"/>
                  <a:gd name="T25" fmla="*/ 26 h 28"/>
                  <a:gd name="T26" fmla="*/ 9 w 34"/>
                  <a:gd name="T27" fmla="*/ 23 h 28"/>
                  <a:gd name="T28" fmla="*/ 9 w 34"/>
                  <a:gd name="T29" fmla="*/ 23 h 28"/>
                  <a:gd name="T30" fmla="*/ 9 w 34"/>
                  <a:gd name="T31" fmla="*/ 23 h 28"/>
                  <a:gd name="T32" fmla="*/ 6 w 34"/>
                  <a:gd name="T33" fmla="*/ 19 h 28"/>
                  <a:gd name="T34" fmla="*/ 2 w 34"/>
                  <a:gd name="T35" fmla="*/ 10 h 28"/>
                  <a:gd name="T36" fmla="*/ 0 w 34"/>
                  <a:gd name="T37" fmla="*/ 5 h 28"/>
                  <a:gd name="T38" fmla="*/ 0 w 34"/>
                  <a:gd name="T39" fmla="*/ 0 h 28"/>
                  <a:gd name="T40" fmla="*/ 6 w 34"/>
                  <a:gd name="T41" fmla="*/ 0 h 28"/>
                  <a:gd name="T42" fmla="*/ 16 w 34"/>
                  <a:gd name="T43" fmla="*/ 3 h 28"/>
                  <a:gd name="T44" fmla="*/ 22 w 34"/>
                  <a:gd name="T45" fmla="*/ 3 h 28"/>
                  <a:gd name="T46" fmla="*/ 27 w 34"/>
                  <a:gd name="T47" fmla="*/ 3 h 28"/>
                  <a:gd name="T48" fmla="*/ 29 w 34"/>
                  <a:gd name="T49" fmla="*/ 3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28"/>
                  <a:gd name="T77" fmla="*/ 34 w 3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28">
                    <a:moveTo>
                      <a:pt x="29" y="3"/>
                    </a:moveTo>
                    <a:lnTo>
                      <a:pt x="32" y="5"/>
                    </a:lnTo>
                    <a:lnTo>
                      <a:pt x="34" y="12"/>
                    </a:lnTo>
                    <a:lnTo>
                      <a:pt x="34" y="19"/>
                    </a:lnTo>
                    <a:lnTo>
                      <a:pt x="32" y="21"/>
                    </a:lnTo>
                    <a:lnTo>
                      <a:pt x="27" y="21"/>
                    </a:lnTo>
                    <a:lnTo>
                      <a:pt x="25" y="21"/>
                    </a:lnTo>
                    <a:lnTo>
                      <a:pt x="22" y="21"/>
                    </a:lnTo>
                    <a:lnTo>
                      <a:pt x="20" y="23"/>
                    </a:lnTo>
                    <a:lnTo>
                      <a:pt x="16" y="26"/>
                    </a:lnTo>
                    <a:lnTo>
                      <a:pt x="11" y="28"/>
                    </a:lnTo>
                    <a:lnTo>
                      <a:pt x="9" y="26"/>
                    </a:lnTo>
                    <a:lnTo>
                      <a:pt x="9" y="23"/>
                    </a:lnTo>
                    <a:lnTo>
                      <a:pt x="6" y="19"/>
                    </a:lnTo>
                    <a:lnTo>
                      <a:pt x="2" y="10"/>
                    </a:lnTo>
                    <a:lnTo>
                      <a:pt x="0" y="5"/>
                    </a:lnTo>
                    <a:lnTo>
                      <a:pt x="0" y="0"/>
                    </a:lnTo>
                    <a:lnTo>
                      <a:pt x="6" y="0"/>
                    </a:lnTo>
                    <a:lnTo>
                      <a:pt x="16" y="3"/>
                    </a:lnTo>
                    <a:lnTo>
                      <a:pt x="22" y="3"/>
                    </a:lnTo>
                    <a:lnTo>
                      <a:pt x="27" y="3"/>
                    </a:lnTo>
                    <a:lnTo>
                      <a:pt x="29" y="3"/>
                    </a:lnTo>
                    <a:close/>
                  </a:path>
                </a:pathLst>
              </a:custGeom>
              <a:grpFill/>
              <a:ln w="12700">
                <a:solidFill>
                  <a:schemeClr val="bg1"/>
                </a:solidFill>
                <a:round/>
                <a:headEnd/>
                <a:tailEnd/>
              </a:ln>
            </p:spPr>
            <p:txBody>
              <a:bodyPr/>
              <a:lstStyle/>
              <a:p>
                <a:pPr eaLnBrk="1" hangingPunct="1">
                  <a:defRPr/>
                </a:pPr>
                <a:endParaRPr lang="en-US"/>
              </a:p>
            </p:txBody>
          </p:sp>
          <p:sp>
            <p:nvSpPr>
              <p:cNvPr id="74" name="Freeform 170">
                <a:extLst>
                  <a:ext uri="{FF2B5EF4-FFF2-40B4-BE49-F238E27FC236}">
                    <a16:creationId xmlns:a16="http://schemas.microsoft.com/office/drawing/2014/main" id="{5625B80D-74A0-9A85-2822-8EB0A613A190}"/>
                  </a:ext>
                </a:extLst>
              </p:cNvPr>
              <p:cNvSpPr>
                <a:spLocks/>
              </p:cNvSpPr>
              <p:nvPr/>
            </p:nvSpPr>
            <p:spPr bwMode="auto">
              <a:xfrm>
                <a:off x="1711325" y="5027613"/>
                <a:ext cx="163513" cy="100012"/>
              </a:xfrm>
              <a:custGeom>
                <a:avLst/>
                <a:gdLst>
                  <a:gd name="T0" fmla="*/ 21 w 103"/>
                  <a:gd name="T1" fmla="*/ 4 h 63"/>
                  <a:gd name="T2" fmla="*/ 18 w 103"/>
                  <a:gd name="T3" fmla="*/ 2 h 63"/>
                  <a:gd name="T4" fmla="*/ 16 w 103"/>
                  <a:gd name="T5" fmla="*/ 0 h 63"/>
                  <a:gd name="T6" fmla="*/ 9 w 103"/>
                  <a:gd name="T7" fmla="*/ 0 h 63"/>
                  <a:gd name="T8" fmla="*/ 5 w 103"/>
                  <a:gd name="T9" fmla="*/ 4 h 63"/>
                  <a:gd name="T10" fmla="*/ 0 w 103"/>
                  <a:gd name="T11" fmla="*/ 11 h 63"/>
                  <a:gd name="T12" fmla="*/ 0 w 103"/>
                  <a:gd name="T13" fmla="*/ 13 h 63"/>
                  <a:gd name="T14" fmla="*/ 2 w 103"/>
                  <a:gd name="T15" fmla="*/ 18 h 63"/>
                  <a:gd name="T16" fmla="*/ 7 w 103"/>
                  <a:gd name="T17" fmla="*/ 22 h 63"/>
                  <a:gd name="T18" fmla="*/ 14 w 103"/>
                  <a:gd name="T19" fmla="*/ 27 h 63"/>
                  <a:gd name="T20" fmla="*/ 18 w 103"/>
                  <a:gd name="T21" fmla="*/ 34 h 63"/>
                  <a:gd name="T22" fmla="*/ 23 w 103"/>
                  <a:gd name="T23" fmla="*/ 36 h 63"/>
                  <a:gd name="T24" fmla="*/ 25 w 103"/>
                  <a:gd name="T25" fmla="*/ 38 h 63"/>
                  <a:gd name="T26" fmla="*/ 27 w 103"/>
                  <a:gd name="T27" fmla="*/ 38 h 63"/>
                  <a:gd name="T28" fmla="*/ 32 w 103"/>
                  <a:gd name="T29" fmla="*/ 36 h 63"/>
                  <a:gd name="T30" fmla="*/ 36 w 103"/>
                  <a:gd name="T31" fmla="*/ 36 h 63"/>
                  <a:gd name="T32" fmla="*/ 36 w 103"/>
                  <a:gd name="T33" fmla="*/ 41 h 63"/>
                  <a:gd name="T34" fmla="*/ 36 w 103"/>
                  <a:gd name="T35" fmla="*/ 47 h 63"/>
                  <a:gd name="T36" fmla="*/ 36 w 103"/>
                  <a:gd name="T37" fmla="*/ 54 h 63"/>
                  <a:gd name="T38" fmla="*/ 39 w 103"/>
                  <a:gd name="T39" fmla="*/ 61 h 63"/>
                  <a:gd name="T40" fmla="*/ 39 w 103"/>
                  <a:gd name="T41" fmla="*/ 63 h 63"/>
                  <a:gd name="T42" fmla="*/ 41 w 103"/>
                  <a:gd name="T43" fmla="*/ 63 h 63"/>
                  <a:gd name="T44" fmla="*/ 46 w 103"/>
                  <a:gd name="T45" fmla="*/ 63 h 63"/>
                  <a:gd name="T46" fmla="*/ 52 w 103"/>
                  <a:gd name="T47" fmla="*/ 63 h 63"/>
                  <a:gd name="T48" fmla="*/ 64 w 103"/>
                  <a:gd name="T49" fmla="*/ 59 h 63"/>
                  <a:gd name="T50" fmla="*/ 75 w 103"/>
                  <a:gd name="T51" fmla="*/ 54 h 63"/>
                  <a:gd name="T52" fmla="*/ 82 w 103"/>
                  <a:gd name="T53" fmla="*/ 52 h 63"/>
                  <a:gd name="T54" fmla="*/ 89 w 103"/>
                  <a:gd name="T55" fmla="*/ 47 h 63"/>
                  <a:gd name="T56" fmla="*/ 94 w 103"/>
                  <a:gd name="T57" fmla="*/ 45 h 63"/>
                  <a:gd name="T58" fmla="*/ 98 w 103"/>
                  <a:gd name="T59" fmla="*/ 43 h 63"/>
                  <a:gd name="T60" fmla="*/ 103 w 103"/>
                  <a:gd name="T61" fmla="*/ 38 h 63"/>
                  <a:gd name="T62" fmla="*/ 103 w 103"/>
                  <a:gd name="T63" fmla="*/ 34 h 63"/>
                  <a:gd name="T64" fmla="*/ 98 w 103"/>
                  <a:gd name="T65" fmla="*/ 31 h 63"/>
                  <a:gd name="T66" fmla="*/ 89 w 103"/>
                  <a:gd name="T67" fmla="*/ 29 h 63"/>
                  <a:gd name="T68" fmla="*/ 82 w 103"/>
                  <a:gd name="T69" fmla="*/ 27 h 63"/>
                  <a:gd name="T70" fmla="*/ 75 w 103"/>
                  <a:gd name="T71" fmla="*/ 25 h 63"/>
                  <a:gd name="T72" fmla="*/ 73 w 103"/>
                  <a:gd name="T73" fmla="*/ 22 h 63"/>
                  <a:gd name="T74" fmla="*/ 71 w 103"/>
                  <a:gd name="T75" fmla="*/ 20 h 63"/>
                  <a:gd name="T76" fmla="*/ 68 w 103"/>
                  <a:gd name="T77" fmla="*/ 15 h 63"/>
                  <a:gd name="T78" fmla="*/ 62 w 103"/>
                  <a:gd name="T79" fmla="*/ 11 h 63"/>
                  <a:gd name="T80" fmla="*/ 55 w 103"/>
                  <a:gd name="T81" fmla="*/ 9 h 63"/>
                  <a:gd name="T82" fmla="*/ 48 w 103"/>
                  <a:gd name="T83" fmla="*/ 11 h 63"/>
                  <a:gd name="T84" fmla="*/ 39 w 103"/>
                  <a:gd name="T85" fmla="*/ 11 h 63"/>
                  <a:gd name="T86" fmla="*/ 32 w 103"/>
                  <a:gd name="T87" fmla="*/ 11 h 63"/>
                  <a:gd name="T88" fmla="*/ 30 w 103"/>
                  <a:gd name="T89" fmla="*/ 11 h 63"/>
                  <a:gd name="T90" fmla="*/ 21 w 103"/>
                  <a:gd name="T91" fmla="*/ 4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
                  <a:gd name="T139" fmla="*/ 0 h 63"/>
                  <a:gd name="T140" fmla="*/ 103 w 103"/>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 h="63">
                    <a:moveTo>
                      <a:pt x="21" y="4"/>
                    </a:moveTo>
                    <a:lnTo>
                      <a:pt x="18" y="2"/>
                    </a:lnTo>
                    <a:lnTo>
                      <a:pt x="16" y="0"/>
                    </a:lnTo>
                    <a:lnTo>
                      <a:pt x="9" y="0"/>
                    </a:lnTo>
                    <a:lnTo>
                      <a:pt x="5" y="4"/>
                    </a:lnTo>
                    <a:lnTo>
                      <a:pt x="0" y="11"/>
                    </a:lnTo>
                    <a:lnTo>
                      <a:pt x="0" y="13"/>
                    </a:lnTo>
                    <a:lnTo>
                      <a:pt x="2" y="18"/>
                    </a:lnTo>
                    <a:lnTo>
                      <a:pt x="7" y="22"/>
                    </a:lnTo>
                    <a:lnTo>
                      <a:pt x="14" y="27"/>
                    </a:lnTo>
                    <a:lnTo>
                      <a:pt x="18" y="34"/>
                    </a:lnTo>
                    <a:lnTo>
                      <a:pt x="23" y="36"/>
                    </a:lnTo>
                    <a:lnTo>
                      <a:pt x="25" y="38"/>
                    </a:lnTo>
                    <a:lnTo>
                      <a:pt x="27" y="38"/>
                    </a:lnTo>
                    <a:lnTo>
                      <a:pt x="32" y="36"/>
                    </a:lnTo>
                    <a:lnTo>
                      <a:pt x="36" y="36"/>
                    </a:lnTo>
                    <a:lnTo>
                      <a:pt x="36" y="41"/>
                    </a:lnTo>
                    <a:lnTo>
                      <a:pt x="36" y="47"/>
                    </a:lnTo>
                    <a:lnTo>
                      <a:pt x="36" y="54"/>
                    </a:lnTo>
                    <a:lnTo>
                      <a:pt x="39" y="61"/>
                    </a:lnTo>
                    <a:lnTo>
                      <a:pt x="39" y="63"/>
                    </a:lnTo>
                    <a:lnTo>
                      <a:pt x="41" y="63"/>
                    </a:lnTo>
                    <a:lnTo>
                      <a:pt x="46" y="63"/>
                    </a:lnTo>
                    <a:lnTo>
                      <a:pt x="52" y="63"/>
                    </a:lnTo>
                    <a:lnTo>
                      <a:pt x="64" y="59"/>
                    </a:lnTo>
                    <a:lnTo>
                      <a:pt x="75" y="54"/>
                    </a:lnTo>
                    <a:lnTo>
                      <a:pt x="82" y="52"/>
                    </a:lnTo>
                    <a:lnTo>
                      <a:pt x="89" y="47"/>
                    </a:lnTo>
                    <a:lnTo>
                      <a:pt x="94" y="45"/>
                    </a:lnTo>
                    <a:lnTo>
                      <a:pt x="98" y="43"/>
                    </a:lnTo>
                    <a:lnTo>
                      <a:pt x="103" y="38"/>
                    </a:lnTo>
                    <a:lnTo>
                      <a:pt x="103" y="34"/>
                    </a:lnTo>
                    <a:lnTo>
                      <a:pt x="98" y="31"/>
                    </a:lnTo>
                    <a:lnTo>
                      <a:pt x="89" y="29"/>
                    </a:lnTo>
                    <a:lnTo>
                      <a:pt x="82" y="27"/>
                    </a:lnTo>
                    <a:lnTo>
                      <a:pt x="75" y="25"/>
                    </a:lnTo>
                    <a:lnTo>
                      <a:pt x="73" y="22"/>
                    </a:lnTo>
                    <a:lnTo>
                      <a:pt x="71" y="20"/>
                    </a:lnTo>
                    <a:lnTo>
                      <a:pt x="68" y="15"/>
                    </a:lnTo>
                    <a:lnTo>
                      <a:pt x="62" y="11"/>
                    </a:lnTo>
                    <a:lnTo>
                      <a:pt x="55" y="9"/>
                    </a:lnTo>
                    <a:lnTo>
                      <a:pt x="48" y="11"/>
                    </a:lnTo>
                    <a:lnTo>
                      <a:pt x="39" y="11"/>
                    </a:lnTo>
                    <a:lnTo>
                      <a:pt x="32" y="11"/>
                    </a:lnTo>
                    <a:lnTo>
                      <a:pt x="30" y="11"/>
                    </a:lnTo>
                    <a:lnTo>
                      <a:pt x="21" y="4"/>
                    </a:lnTo>
                    <a:close/>
                  </a:path>
                </a:pathLst>
              </a:custGeom>
              <a:grpFill/>
              <a:ln w="12700">
                <a:solidFill>
                  <a:schemeClr val="bg1"/>
                </a:solidFill>
                <a:round/>
                <a:headEnd/>
                <a:tailEnd/>
              </a:ln>
            </p:spPr>
            <p:txBody>
              <a:bodyPr/>
              <a:lstStyle/>
              <a:p>
                <a:pPr eaLnBrk="1" hangingPunct="1">
                  <a:defRPr/>
                </a:pPr>
                <a:endParaRPr lang="en-US"/>
              </a:p>
            </p:txBody>
          </p:sp>
          <p:sp>
            <p:nvSpPr>
              <p:cNvPr id="75" name="Freeform 171">
                <a:extLst>
                  <a:ext uri="{FF2B5EF4-FFF2-40B4-BE49-F238E27FC236}">
                    <a16:creationId xmlns:a16="http://schemas.microsoft.com/office/drawing/2014/main" id="{386125EB-7872-5DBF-D54C-C037C9EE70A7}"/>
                  </a:ext>
                </a:extLst>
              </p:cNvPr>
              <p:cNvSpPr>
                <a:spLocks/>
              </p:cNvSpPr>
              <p:nvPr/>
            </p:nvSpPr>
            <p:spPr bwMode="auto">
              <a:xfrm>
                <a:off x="1722438" y="5116513"/>
                <a:ext cx="28575" cy="33337"/>
              </a:xfrm>
              <a:custGeom>
                <a:avLst/>
                <a:gdLst>
                  <a:gd name="T0" fmla="*/ 16 w 18"/>
                  <a:gd name="T1" fmla="*/ 0 h 21"/>
                  <a:gd name="T2" fmla="*/ 18 w 18"/>
                  <a:gd name="T3" fmla="*/ 3 h 21"/>
                  <a:gd name="T4" fmla="*/ 18 w 18"/>
                  <a:gd name="T5" fmla="*/ 10 h 21"/>
                  <a:gd name="T6" fmla="*/ 18 w 18"/>
                  <a:gd name="T7" fmla="*/ 16 h 21"/>
                  <a:gd name="T8" fmla="*/ 14 w 18"/>
                  <a:gd name="T9" fmla="*/ 21 h 21"/>
                  <a:gd name="T10" fmla="*/ 7 w 18"/>
                  <a:gd name="T11" fmla="*/ 21 h 21"/>
                  <a:gd name="T12" fmla="*/ 2 w 18"/>
                  <a:gd name="T13" fmla="*/ 16 h 21"/>
                  <a:gd name="T14" fmla="*/ 0 w 18"/>
                  <a:gd name="T15" fmla="*/ 14 h 21"/>
                  <a:gd name="T16" fmla="*/ 0 w 18"/>
                  <a:gd name="T17" fmla="*/ 12 h 21"/>
                  <a:gd name="T18" fmla="*/ 0 w 18"/>
                  <a:gd name="T19" fmla="*/ 10 h 21"/>
                  <a:gd name="T20" fmla="*/ 2 w 18"/>
                  <a:gd name="T21" fmla="*/ 5 h 21"/>
                  <a:gd name="T22" fmla="*/ 7 w 18"/>
                  <a:gd name="T23" fmla="*/ 3 h 21"/>
                  <a:gd name="T24" fmla="*/ 16 w 18"/>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1"/>
                  <a:gd name="T41" fmla="*/ 18 w 18"/>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1">
                    <a:moveTo>
                      <a:pt x="16" y="0"/>
                    </a:moveTo>
                    <a:lnTo>
                      <a:pt x="18" y="3"/>
                    </a:lnTo>
                    <a:lnTo>
                      <a:pt x="18" y="10"/>
                    </a:lnTo>
                    <a:lnTo>
                      <a:pt x="18" y="16"/>
                    </a:lnTo>
                    <a:lnTo>
                      <a:pt x="14" y="21"/>
                    </a:lnTo>
                    <a:lnTo>
                      <a:pt x="7" y="21"/>
                    </a:lnTo>
                    <a:lnTo>
                      <a:pt x="2" y="16"/>
                    </a:lnTo>
                    <a:lnTo>
                      <a:pt x="0" y="14"/>
                    </a:lnTo>
                    <a:lnTo>
                      <a:pt x="0" y="12"/>
                    </a:lnTo>
                    <a:lnTo>
                      <a:pt x="0" y="10"/>
                    </a:lnTo>
                    <a:lnTo>
                      <a:pt x="2" y="5"/>
                    </a:lnTo>
                    <a:lnTo>
                      <a:pt x="7" y="3"/>
                    </a:lnTo>
                    <a:lnTo>
                      <a:pt x="16" y="0"/>
                    </a:lnTo>
                    <a:close/>
                  </a:path>
                </a:pathLst>
              </a:custGeom>
              <a:grpFill/>
              <a:ln w="12700">
                <a:solidFill>
                  <a:schemeClr val="bg1"/>
                </a:solidFill>
                <a:round/>
                <a:headEnd/>
                <a:tailEnd/>
              </a:ln>
            </p:spPr>
            <p:txBody>
              <a:bodyPr/>
              <a:lstStyle/>
              <a:p>
                <a:pPr eaLnBrk="1" hangingPunct="1">
                  <a:defRPr/>
                </a:pPr>
                <a:endParaRPr lang="en-US"/>
              </a:p>
            </p:txBody>
          </p:sp>
          <p:sp>
            <p:nvSpPr>
              <p:cNvPr id="76" name="Freeform 172">
                <a:extLst>
                  <a:ext uri="{FF2B5EF4-FFF2-40B4-BE49-F238E27FC236}">
                    <a16:creationId xmlns:a16="http://schemas.microsoft.com/office/drawing/2014/main" id="{DD205C71-0348-A19F-E989-85BF488D08F5}"/>
                  </a:ext>
                </a:extLst>
              </p:cNvPr>
              <p:cNvSpPr>
                <a:spLocks/>
              </p:cNvSpPr>
              <p:nvPr/>
            </p:nvSpPr>
            <p:spPr bwMode="auto">
              <a:xfrm>
                <a:off x="1852613" y="5192713"/>
                <a:ext cx="242888" cy="282575"/>
              </a:xfrm>
              <a:custGeom>
                <a:avLst/>
                <a:gdLst>
                  <a:gd name="T0" fmla="*/ 32 w 153"/>
                  <a:gd name="T1" fmla="*/ 7 h 178"/>
                  <a:gd name="T2" fmla="*/ 30 w 153"/>
                  <a:gd name="T3" fmla="*/ 5 h 178"/>
                  <a:gd name="T4" fmla="*/ 27 w 153"/>
                  <a:gd name="T5" fmla="*/ 3 h 178"/>
                  <a:gd name="T6" fmla="*/ 23 w 153"/>
                  <a:gd name="T7" fmla="*/ 0 h 178"/>
                  <a:gd name="T8" fmla="*/ 18 w 153"/>
                  <a:gd name="T9" fmla="*/ 0 h 178"/>
                  <a:gd name="T10" fmla="*/ 16 w 153"/>
                  <a:gd name="T11" fmla="*/ 5 h 178"/>
                  <a:gd name="T12" fmla="*/ 18 w 153"/>
                  <a:gd name="T13" fmla="*/ 12 h 178"/>
                  <a:gd name="T14" fmla="*/ 21 w 153"/>
                  <a:gd name="T15" fmla="*/ 21 h 178"/>
                  <a:gd name="T16" fmla="*/ 23 w 153"/>
                  <a:gd name="T17" fmla="*/ 28 h 178"/>
                  <a:gd name="T18" fmla="*/ 25 w 153"/>
                  <a:gd name="T19" fmla="*/ 34 h 178"/>
                  <a:gd name="T20" fmla="*/ 25 w 153"/>
                  <a:gd name="T21" fmla="*/ 41 h 178"/>
                  <a:gd name="T22" fmla="*/ 25 w 153"/>
                  <a:gd name="T23" fmla="*/ 48 h 178"/>
                  <a:gd name="T24" fmla="*/ 21 w 153"/>
                  <a:gd name="T25" fmla="*/ 53 h 178"/>
                  <a:gd name="T26" fmla="*/ 14 w 153"/>
                  <a:gd name="T27" fmla="*/ 57 h 178"/>
                  <a:gd name="T28" fmla="*/ 5 w 153"/>
                  <a:gd name="T29" fmla="*/ 64 h 178"/>
                  <a:gd name="T30" fmla="*/ 0 w 153"/>
                  <a:gd name="T31" fmla="*/ 71 h 178"/>
                  <a:gd name="T32" fmla="*/ 2 w 153"/>
                  <a:gd name="T33" fmla="*/ 82 h 178"/>
                  <a:gd name="T34" fmla="*/ 7 w 153"/>
                  <a:gd name="T35" fmla="*/ 94 h 178"/>
                  <a:gd name="T36" fmla="*/ 11 w 153"/>
                  <a:gd name="T37" fmla="*/ 103 h 178"/>
                  <a:gd name="T38" fmla="*/ 14 w 153"/>
                  <a:gd name="T39" fmla="*/ 112 h 178"/>
                  <a:gd name="T40" fmla="*/ 14 w 153"/>
                  <a:gd name="T41" fmla="*/ 121 h 178"/>
                  <a:gd name="T42" fmla="*/ 14 w 153"/>
                  <a:gd name="T43" fmla="*/ 135 h 178"/>
                  <a:gd name="T44" fmla="*/ 16 w 153"/>
                  <a:gd name="T45" fmla="*/ 148 h 178"/>
                  <a:gd name="T46" fmla="*/ 23 w 153"/>
                  <a:gd name="T47" fmla="*/ 164 h 178"/>
                  <a:gd name="T48" fmla="*/ 32 w 153"/>
                  <a:gd name="T49" fmla="*/ 173 h 178"/>
                  <a:gd name="T50" fmla="*/ 43 w 153"/>
                  <a:gd name="T51" fmla="*/ 178 h 178"/>
                  <a:gd name="T52" fmla="*/ 52 w 153"/>
                  <a:gd name="T53" fmla="*/ 178 h 178"/>
                  <a:gd name="T54" fmla="*/ 59 w 153"/>
                  <a:gd name="T55" fmla="*/ 173 h 178"/>
                  <a:gd name="T56" fmla="*/ 64 w 153"/>
                  <a:gd name="T57" fmla="*/ 164 h 178"/>
                  <a:gd name="T58" fmla="*/ 68 w 153"/>
                  <a:gd name="T59" fmla="*/ 155 h 178"/>
                  <a:gd name="T60" fmla="*/ 73 w 153"/>
                  <a:gd name="T61" fmla="*/ 148 h 178"/>
                  <a:gd name="T62" fmla="*/ 78 w 153"/>
                  <a:gd name="T63" fmla="*/ 144 h 178"/>
                  <a:gd name="T64" fmla="*/ 89 w 153"/>
                  <a:gd name="T65" fmla="*/ 141 h 178"/>
                  <a:gd name="T66" fmla="*/ 105 w 153"/>
                  <a:gd name="T67" fmla="*/ 139 h 178"/>
                  <a:gd name="T68" fmla="*/ 121 w 153"/>
                  <a:gd name="T69" fmla="*/ 132 h 178"/>
                  <a:gd name="T70" fmla="*/ 135 w 153"/>
                  <a:gd name="T71" fmla="*/ 128 h 178"/>
                  <a:gd name="T72" fmla="*/ 141 w 153"/>
                  <a:gd name="T73" fmla="*/ 121 h 178"/>
                  <a:gd name="T74" fmla="*/ 148 w 153"/>
                  <a:gd name="T75" fmla="*/ 116 h 178"/>
                  <a:gd name="T76" fmla="*/ 153 w 153"/>
                  <a:gd name="T77" fmla="*/ 110 h 178"/>
                  <a:gd name="T78" fmla="*/ 153 w 153"/>
                  <a:gd name="T79" fmla="*/ 103 h 178"/>
                  <a:gd name="T80" fmla="*/ 144 w 153"/>
                  <a:gd name="T81" fmla="*/ 94 h 178"/>
                  <a:gd name="T82" fmla="*/ 132 w 153"/>
                  <a:gd name="T83" fmla="*/ 85 h 178"/>
                  <a:gd name="T84" fmla="*/ 128 w 153"/>
                  <a:gd name="T85" fmla="*/ 78 h 178"/>
                  <a:gd name="T86" fmla="*/ 125 w 153"/>
                  <a:gd name="T87" fmla="*/ 71 h 178"/>
                  <a:gd name="T88" fmla="*/ 123 w 153"/>
                  <a:gd name="T89" fmla="*/ 62 h 178"/>
                  <a:gd name="T90" fmla="*/ 119 w 153"/>
                  <a:gd name="T91" fmla="*/ 50 h 178"/>
                  <a:gd name="T92" fmla="*/ 107 w 153"/>
                  <a:gd name="T93" fmla="*/ 39 h 178"/>
                  <a:gd name="T94" fmla="*/ 94 w 153"/>
                  <a:gd name="T95" fmla="*/ 28 h 178"/>
                  <a:gd name="T96" fmla="*/ 75 w 153"/>
                  <a:gd name="T97" fmla="*/ 23 h 178"/>
                  <a:gd name="T98" fmla="*/ 59 w 153"/>
                  <a:gd name="T99" fmla="*/ 21 h 178"/>
                  <a:gd name="T100" fmla="*/ 48 w 153"/>
                  <a:gd name="T101" fmla="*/ 16 h 178"/>
                  <a:gd name="T102" fmla="*/ 39 w 153"/>
                  <a:gd name="T103" fmla="*/ 12 h 178"/>
                  <a:gd name="T104" fmla="*/ 32 w 153"/>
                  <a:gd name="T105" fmla="*/ 7 h 1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3"/>
                  <a:gd name="T160" fmla="*/ 0 h 178"/>
                  <a:gd name="T161" fmla="*/ 153 w 153"/>
                  <a:gd name="T162" fmla="*/ 178 h 1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3" h="178">
                    <a:moveTo>
                      <a:pt x="32" y="7"/>
                    </a:moveTo>
                    <a:lnTo>
                      <a:pt x="30" y="5"/>
                    </a:lnTo>
                    <a:lnTo>
                      <a:pt x="27" y="3"/>
                    </a:lnTo>
                    <a:lnTo>
                      <a:pt x="23" y="0"/>
                    </a:lnTo>
                    <a:lnTo>
                      <a:pt x="18" y="0"/>
                    </a:lnTo>
                    <a:lnTo>
                      <a:pt x="16" y="5"/>
                    </a:lnTo>
                    <a:lnTo>
                      <a:pt x="18" y="12"/>
                    </a:lnTo>
                    <a:lnTo>
                      <a:pt x="21" y="21"/>
                    </a:lnTo>
                    <a:lnTo>
                      <a:pt x="23" y="28"/>
                    </a:lnTo>
                    <a:lnTo>
                      <a:pt x="25" y="34"/>
                    </a:lnTo>
                    <a:lnTo>
                      <a:pt x="25" y="41"/>
                    </a:lnTo>
                    <a:lnTo>
                      <a:pt x="25" y="48"/>
                    </a:lnTo>
                    <a:lnTo>
                      <a:pt x="21" y="53"/>
                    </a:lnTo>
                    <a:lnTo>
                      <a:pt x="14" y="57"/>
                    </a:lnTo>
                    <a:lnTo>
                      <a:pt x="5" y="64"/>
                    </a:lnTo>
                    <a:lnTo>
                      <a:pt x="0" y="71"/>
                    </a:lnTo>
                    <a:lnTo>
                      <a:pt x="2" y="82"/>
                    </a:lnTo>
                    <a:lnTo>
                      <a:pt x="7" y="94"/>
                    </a:lnTo>
                    <a:lnTo>
                      <a:pt x="11" y="103"/>
                    </a:lnTo>
                    <a:lnTo>
                      <a:pt x="14" y="112"/>
                    </a:lnTo>
                    <a:lnTo>
                      <a:pt x="14" y="121"/>
                    </a:lnTo>
                    <a:lnTo>
                      <a:pt x="14" y="135"/>
                    </a:lnTo>
                    <a:lnTo>
                      <a:pt x="16" y="148"/>
                    </a:lnTo>
                    <a:lnTo>
                      <a:pt x="23" y="164"/>
                    </a:lnTo>
                    <a:lnTo>
                      <a:pt x="32" y="173"/>
                    </a:lnTo>
                    <a:lnTo>
                      <a:pt x="43" y="178"/>
                    </a:lnTo>
                    <a:lnTo>
                      <a:pt x="52" y="178"/>
                    </a:lnTo>
                    <a:lnTo>
                      <a:pt x="59" y="173"/>
                    </a:lnTo>
                    <a:lnTo>
                      <a:pt x="64" y="164"/>
                    </a:lnTo>
                    <a:lnTo>
                      <a:pt x="68" y="155"/>
                    </a:lnTo>
                    <a:lnTo>
                      <a:pt x="73" y="148"/>
                    </a:lnTo>
                    <a:lnTo>
                      <a:pt x="78" y="144"/>
                    </a:lnTo>
                    <a:lnTo>
                      <a:pt x="89" y="141"/>
                    </a:lnTo>
                    <a:lnTo>
                      <a:pt x="105" y="139"/>
                    </a:lnTo>
                    <a:lnTo>
                      <a:pt x="121" y="132"/>
                    </a:lnTo>
                    <a:lnTo>
                      <a:pt x="135" y="128"/>
                    </a:lnTo>
                    <a:lnTo>
                      <a:pt x="141" y="121"/>
                    </a:lnTo>
                    <a:lnTo>
                      <a:pt x="148" y="116"/>
                    </a:lnTo>
                    <a:lnTo>
                      <a:pt x="153" y="110"/>
                    </a:lnTo>
                    <a:lnTo>
                      <a:pt x="153" y="103"/>
                    </a:lnTo>
                    <a:lnTo>
                      <a:pt x="144" y="94"/>
                    </a:lnTo>
                    <a:lnTo>
                      <a:pt x="132" y="85"/>
                    </a:lnTo>
                    <a:lnTo>
                      <a:pt x="128" y="78"/>
                    </a:lnTo>
                    <a:lnTo>
                      <a:pt x="125" y="71"/>
                    </a:lnTo>
                    <a:lnTo>
                      <a:pt x="123" y="62"/>
                    </a:lnTo>
                    <a:lnTo>
                      <a:pt x="119" y="50"/>
                    </a:lnTo>
                    <a:lnTo>
                      <a:pt x="107" y="39"/>
                    </a:lnTo>
                    <a:lnTo>
                      <a:pt x="94" y="28"/>
                    </a:lnTo>
                    <a:lnTo>
                      <a:pt x="75" y="23"/>
                    </a:lnTo>
                    <a:lnTo>
                      <a:pt x="59" y="21"/>
                    </a:lnTo>
                    <a:lnTo>
                      <a:pt x="48" y="16"/>
                    </a:lnTo>
                    <a:lnTo>
                      <a:pt x="39" y="12"/>
                    </a:lnTo>
                    <a:lnTo>
                      <a:pt x="32" y="7"/>
                    </a:lnTo>
                    <a:close/>
                  </a:path>
                </a:pathLst>
              </a:custGeom>
              <a:grpFill/>
              <a:ln w="12700">
                <a:solidFill>
                  <a:schemeClr val="bg1"/>
                </a:solidFill>
                <a:round/>
                <a:headEnd/>
                <a:tailEnd/>
              </a:ln>
            </p:spPr>
            <p:txBody>
              <a:bodyPr/>
              <a:lstStyle/>
              <a:p>
                <a:pPr eaLnBrk="1" hangingPunct="1">
                  <a:defRPr/>
                </a:pPr>
                <a:endParaRPr lang="en-US"/>
              </a:p>
            </p:txBody>
          </p:sp>
        </p:grpSp>
        <p:cxnSp>
          <p:nvCxnSpPr>
            <p:cNvPr id="77" name="Straight Connector 76">
              <a:extLst>
                <a:ext uri="{FF2B5EF4-FFF2-40B4-BE49-F238E27FC236}">
                  <a16:creationId xmlns:a16="http://schemas.microsoft.com/office/drawing/2014/main" id="{6B51F956-77D4-134E-4A8B-C8CE74659B1F}"/>
                </a:ext>
              </a:extLst>
            </p:cNvPr>
            <p:cNvCxnSpPr>
              <a:endCxn id="34" idx="6"/>
            </p:cNvCxnSpPr>
            <p:nvPr/>
          </p:nvCxnSpPr>
          <p:spPr>
            <a:xfrm flipH="1" flipV="1">
              <a:off x="6737350" y="3738563"/>
              <a:ext cx="25400" cy="9525"/>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A027FC9-D453-97D5-9D24-78B73D5E5CFD}"/>
                </a:ext>
              </a:extLst>
            </p:cNvPr>
            <p:cNvCxnSpPr>
              <a:stCxn id="33" idx="22"/>
              <a:endCxn id="35" idx="2"/>
            </p:cNvCxnSpPr>
            <p:nvPr/>
          </p:nvCxnSpPr>
          <p:spPr>
            <a:xfrm>
              <a:off x="6245225" y="4060825"/>
              <a:ext cx="31750" cy="635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0" name="Footer Placeholder 4">
            <a:extLst>
              <a:ext uri="{FF2B5EF4-FFF2-40B4-BE49-F238E27FC236}">
                <a16:creationId xmlns:a16="http://schemas.microsoft.com/office/drawing/2014/main" id="{F4D83794-86A0-0240-5188-31FE1679A551}"/>
              </a:ext>
            </a:extLst>
          </p:cNvPr>
          <p:cNvSpPr txBox="1">
            <a:spLocks noChangeArrowheads="1"/>
          </p:cNvSpPr>
          <p:nvPr/>
        </p:nvSpPr>
        <p:spPr bwMode="auto">
          <a:xfrm>
            <a:off x="7327972" y="1907157"/>
            <a:ext cx="3883796"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3200" b="1" dirty="0">
                <a:solidFill>
                  <a:srgbClr val="00205B"/>
                </a:solidFill>
              </a:rPr>
              <a:t>OUR NETWORK</a:t>
            </a:r>
          </a:p>
        </p:txBody>
      </p:sp>
    </p:spTree>
    <p:extLst>
      <p:ext uri="{BB962C8B-B14F-4D97-AF65-F5344CB8AC3E}">
        <p14:creationId xmlns:p14="http://schemas.microsoft.com/office/powerpoint/2010/main" val="348505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727E-814C-C893-790F-3F59B1878F8C}"/>
              </a:ext>
            </a:extLst>
          </p:cNvPr>
          <p:cNvSpPr>
            <a:spLocks noGrp="1"/>
          </p:cNvSpPr>
          <p:nvPr>
            <p:ph type="title"/>
          </p:nvPr>
        </p:nvSpPr>
        <p:spPr/>
        <p:txBody>
          <a:bodyPr/>
          <a:lstStyle/>
          <a:p>
            <a:r>
              <a:rPr lang="en-US"/>
              <a:t>Capture Your Memories – </a:t>
            </a:r>
            <a:br>
              <a:rPr lang="en-US"/>
            </a:br>
            <a:r>
              <a:rPr lang="en-US"/>
              <a:t>Clip and Share</a:t>
            </a:r>
            <a:endParaRPr lang="en-US" dirty="0"/>
          </a:p>
        </p:txBody>
      </p:sp>
      <p:sp>
        <p:nvSpPr>
          <p:cNvPr id="3" name="Content Placeholder 2">
            <a:extLst>
              <a:ext uri="{FF2B5EF4-FFF2-40B4-BE49-F238E27FC236}">
                <a16:creationId xmlns:a16="http://schemas.microsoft.com/office/drawing/2014/main" id="{D9D6FB79-6607-B48E-FFC6-88C810DA4D23}"/>
              </a:ext>
            </a:extLst>
          </p:cNvPr>
          <p:cNvSpPr>
            <a:spLocks noGrp="1"/>
          </p:cNvSpPr>
          <p:nvPr>
            <p:ph idx="1"/>
          </p:nvPr>
        </p:nvSpPr>
        <p:spPr>
          <a:xfrm>
            <a:off x="3836412" y="5588860"/>
            <a:ext cx="7737855" cy="531495"/>
          </a:xfrm>
        </p:spPr>
        <p:txBody>
          <a:bodyPr>
            <a:normAutofit/>
          </a:bodyPr>
          <a:lstStyle/>
          <a:p>
            <a:pPr marL="0" indent="0">
              <a:buNone/>
            </a:pPr>
            <a:r>
              <a:rPr lang="en-US" sz="2400" b="1" dirty="0"/>
              <a:t>Allowing fans to capture and share their favorite moments</a:t>
            </a:r>
          </a:p>
        </p:txBody>
      </p:sp>
      <p:pic>
        <p:nvPicPr>
          <p:cNvPr id="4" name="Picture 3" descr="A blue and red logo with white text&#10;&#10;Description automatically generated">
            <a:extLst>
              <a:ext uri="{FF2B5EF4-FFF2-40B4-BE49-F238E27FC236}">
                <a16:creationId xmlns:a16="http://schemas.microsoft.com/office/drawing/2014/main" id="{CA2A956B-FFEE-D40B-0A66-3649CD109636}"/>
              </a:ext>
            </a:extLst>
          </p:cNvPr>
          <p:cNvPicPr>
            <a:picLocks noChangeAspect="1"/>
          </p:cNvPicPr>
          <p:nvPr/>
        </p:nvPicPr>
        <p:blipFill>
          <a:blip r:embed="rId3"/>
          <a:stretch>
            <a:fillRect/>
          </a:stretch>
        </p:blipFill>
        <p:spPr>
          <a:xfrm>
            <a:off x="10196469" y="335560"/>
            <a:ext cx="933132" cy="1090117"/>
          </a:xfrm>
          <a:prstGeom prst="rect">
            <a:avLst/>
          </a:prstGeom>
        </p:spPr>
      </p:pic>
      <p:pic>
        <p:nvPicPr>
          <p:cNvPr id="12" name="Picture 11" descr="A screenshot of a video player&#10;&#10;Description automatically generated">
            <a:extLst>
              <a:ext uri="{FF2B5EF4-FFF2-40B4-BE49-F238E27FC236}">
                <a16:creationId xmlns:a16="http://schemas.microsoft.com/office/drawing/2014/main" id="{2A05DC7A-2C51-5017-1CA1-356DF0B806EE}"/>
              </a:ext>
            </a:extLst>
          </p:cNvPr>
          <p:cNvPicPr>
            <a:picLocks noChangeAspect="1"/>
          </p:cNvPicPr>
          <p:nvPr/>
        </p:nvPicPr>
        <p:blipFill>
          <a:blip r:embed="rId4"/>
          <a:stretch>
            <a:fillRect/>
          </a:stretch>
        </p:blipFill>
        <p:spPr>
          <a:xfrm>
            <a:off x="1481665" y="1926936"/>
            <a:ext cx="2054013" cy="3994838"/>
          </a:xfrm>
          <a:prstGeom prst="rect">
            <a:avLst/>
          </a:prstGeom>
        </p:spPr>
      </p:pic>
      <p:grpSp>
        <p:nvGrpSpPr>
          <p:cNvPr id="17" name="Group 16">
            <a:extLst>
              <a:ext uri="{FF2B5EF4-FFF2-40B4-BE49-F238E27FC236}">
                <a16:creationId xmlns:a16="http://schemas.microsoft.com/office/drawing/2014/main" id="{D3A55A46-B509-EB90-3205-8BB5CE6CBF0B}"/>
              </a:ext>
            </a:extLst>
          </p:cNvPr>
          <p:cNvGrpSpPr/>
          <p:nvPr/>
        </p:nvGrpSpPr>
        <p:grpSpPr>
          <a:xfrm>
            <a:off x="4744376" y="1397232"/>
            <a:ext cx="5965959" cy="4063535"/>
            <a:chOff x="4752844" y="1272400"/>
            <a:chExt cx="7029811" cy="4788146"/>
          </a:xfrm>
        </p:grpSpPr>
        <p:pic>
          <p:nvPicPr>
            <p:cNvPr id="14" name="Picture 13" descr="A screenshot of a video game&#10;&#10;Description automatically generated">
              <a:extLst>
                <a:ext uri="{FF2B5EF4-FFF2-40B4-BE49-F238E27FC236}">
                  <a16:creationId xmlns:a16="http://schemas.microsoft.com/office/drawing/2014/main" id="{385E50A7-AC0A-43E6-3D92-4C817E6736FF}"/>
                </a:ext>
              </a:extLst>
            </p:cNvPr>
            <p:cNvPicPr>
              <a:picLocks noChangeAspect="1"/>
            </p:cNvPicPr>
            <p:nvPr/>
          </p:nvPicPr>
          <p:blipFill>
            <a:blip r:embed="rId5"/>
            <a:stretch>
              <a:fillRect/>
            </a:stretch>
          </p:blipFill>
          <p:spPr>
            <a:xfrm>
              <a:off x="5279132" y="1768545"/>
              <a:ext cx="5752381" cy="3657143"/>
            </a:xfrm>
            <a:prstGeom prst="rect">
              <a:avLst/>
            </a:prstGeom>
          </p:spPr>
        </p:pic>
        <p:pic>
          <p:nvPicPr>
            <p:cNvPr id="16" name="Picture 15" descr="A black computer with a black screen&#10;&#10;Description automatically generated">
              <a:extLst>
                <a:ext uri="{FF2B5EF4-FFF2-40B4-BE49-F238E27FC236}">
                  <a16:creationId xmlns:a16="http://schemas.microsoft.com/office/drawing/2014/main" id="{DC704C68-FC72-4206-9206-7026490776BD}"/>
                </a:ext>
              </a:extLst>
            </p:cNvPr>
            <p:cNvPicPr>
              <a:picLocks noChangeAspect="1"/>
            </p:cNvPicPr>
            <p:nvPr/>
          </p:nvPicPr>
          <p:blipFill>
            <a:blip r:embed="rId6"/>
            <a:stretch>
              <a:fillRect/>
            </a:stretch>
          </p:blipFill>
          <p:spPr>
            <a:xfrm>
              <a:off x="4752844" y="1272400"/>
              <a:ext cx="7029811" cy="4788146"/>
            </a:xfrm>
            <a:prstGeom prst="rect">
              <a:avLst/>
            </a:prstGeom>
          </p:spPr>
        </p:pic>
      </p:grpSp>
    </p:spTree>
    <p:extLst>
      <p:ext uri="{BB962C8B-B14F-4D97-AF65-F5344CB8AC3E}">
        <p14:creationId xmlns:p14="http://schemas.microsoft.com/office/powerpoint/2010/main" val="2061034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F1F253-4360-CA94-1D93-6C96B3BD3785}"/>
              </a:ext>
            </a:extLst>
          </p:cNvPr>
          <p:cNvPicPr>
            <a:picLocks noChangeAspect="1"/>
          </p:cNvPicPr>
          <p:nvPr/>
        </p:nvPicPr>
        <p:blipFill>
          <a:blip r:embed="rId2"/>
          <a:stretch>
            <a:fillRect/>
          </a:stretch>
        </p:blipFill>
        <p:spPr>
          <a:xfrm>
            <a:off x="413783" y="5228180"/>
            <a:ext cx="11393490" cy="781159"/>
          </a:xfrm>
          <a:prstGeom prst="rect">
            <a:avLst/>
          </a:prstGeom>
        </p:spPr>
      </p:pic>
      <p:grpSp>
        <p:nvGrpSpPr>
          <p:cNvPr id="14" name="Group 13">
            <a:extLst>
              <a:ext uri="{FF2B5EF4-FFF2-40B4-BE49-F238E27FC236}">
                <a16:creationId xmlns:a16="http://schemas.microsoft.com/office/drawing/2014/main" id="{63F54CA4-E9FC-F64C-4BFD-2F7BDAF91CC0}"/>
              </a:ext>
            </a:extLst>
          </p:cNvPr>
          <p:cNvGrpSpPr/>
          <p:nvPr/>
        </p:nvGrpSpPr>
        <p:grpSpPr>
          <a:xfrm>
            <a:off x="1771577" y="3830876"/>
            <a:ext cx="8644045" cy="1277280"/>
            <a:chOff x="2222380" y="3899956"/>
            <a:chExt cx="8644045" cy="1277280"/>
          </a:xfrm>
        </p:grpSpPr>
        <p:pic>
          <p:nvPicPr>
            <p:cNvPr id="6" name="Picture 5" descr="A black background with white letters&#10;&#10;Description automatically generated">
              <a:extLst>
                <a:ext uri="{FF2B5EF4-FFF2-40B4-BE49-F238E27FC236}">
                  <a16:creationId xmlns:a16="http://schemas.microsoft.com/office/drawing/2014/main" id="{4D97A299-8667-C400-02B6-CE672BFF1AF0}"/>
                </a:ext>
              </a:extLst>
            </p:cNvPr>
            <p:cNvPicPr>
              <a:picLocks noChangeAspect="1"/>
            </p:cNvPicPr>
            <p:nvPr/>
          </p:nvPicPr>
          <p:blipFill>
            <a:blip r:embed="rId3"/>
            <a:stretch>
              <a:fillRect/>
            </a:stretch>
          </p:blipFill>
          <p:spPr>
            <a:xfrm>
              <a:off x="4969627" y="3899956"/>
              <a:ext cx="5896798" cy="1181265"/>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3000DFAB-A2C7-4BA2-493B-AF9E8AD05E1C}"/>
                </a:ext>
              </a:extLst>
            </p:cNvPr>
            <p:cNvPicPr>
              <a:picLocks noChangeAspect="1"/>
            </p:cNvPicPr>
            <p:nvPr/>
          </p:nvPicPr>
          <p:blipFill>
            <a:blip r:embed="rId4"/>
            <a:stretch>
              <a:fillRect/>
            </a:stretch>
          </p:blipFill>
          <p:spPr>
            <a:xfrm>
              <a:off x="2222380" y="3919761"/>
              <a:ext cx="2286319" cy="1257475"/>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F9241D8E-3B7E-5AFF-DFC8-74FD586572CA}"/>
                </a:ext>
              </a:extLst>
            </p:cNvPr>
            <p:cNvPicPr>
              <a:picLocks noChangeAspect="1"/>
            </p:cNvPicPr>
            <p:nvPr/>
          </p:nvPicPr>
          <p:blipFill>
            <a:blip r:embed="rId5"/>
            <a:srcRect l="29667" r="67068" b="30458"/>
            <a:stretch/>
          </p:blipFill>
          <p:spPr>
            <a:xfrm>
              <a:off x="4557145" y="3899956"/>
              <a:ext cx="315591" cy="1257637"/>
            </a:xfrm>
            <a:prstGeom prst="rect">
              <a:avLst/>
            </a:prstGeom>
          </p:spPr>
        </p:pic>
      </p:grpSp>
      <p:pic>
        <p:nvPicPr>
          <p:cNvPr id="13" name="Picture 12" descr="A black and white logo&#10;&#10;Description automatically generated">
            <a:extLst>
              <a:ext uri="{FF2B5EF4-FFF2-40B4-BE49-F238E27FC236}">
                <a16:creationId xmlns:a16="http://schemas.microsoft.com/office/drawing/2014/main" id="{81E628A8-9C1F-4A8D-30DD-0A3201B537F5}"/>
              </a:ext>
            </a:extLst>
          </p:cNvPr>
          <p:cNvPicPr>
            <a:picLocks noChangeAspect="1"/>
          </p:cNvPicPr>
          <p:nvPr/>
        </p:nvPicPr>
        <p:blipFill>
          <a:blip r:embed="rId6"/>
          <a:stretch>
            <a:fillRect/>
          </a:stretch>
        </p:blipFill>
        <p:spPr>
          <a:xfrm>
            <a:off x="4824608" y="740287"/>
            <a:ext cx="2542783" cy="2970566"/>
          </a:xfrm>
          <a:prstGeom prst="rect">
            <a:avLst/>
          </a:prstGeom>
        </p:spPr>
      </p:pic>
    </p:spTree>
    <p:extLst>
      <p:ext uri="{BB962C8B-B14F-4D97-AF65-F5344CB8AC3E}">
        <p14:creationId xmlns:p14="http://schemas.microsoft.com/office/powerpoint/2010/main" val="3608199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838200" y="365125"/>
            <a:ext cx="8491151" cy="1325563"/>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905249" y="1825625"/>
            <a:ext cx="7920619" cy="4324274"/>
          </a:xfrm>
        </p:spPr>
        <p:txBody>
          <a:bodyPr>
            <a:normAutofit fontScale="62500" lnSpcReduction="20000"/>
          </a:bodyPr>
          <a:lstStyle/>
          <a:p>
            <a:pPr marL="0" indent="0">
              <a:buNone/>
            </a:pPr>
            <a:r>
              <a:rPr lang="en-US" b="1" dirty="0"/>
              <a:t>Specifications</a:t>
            </a:r>
          </a:p>
          <a:p>
            <a:pPr>
              <a:spcBef>
                <a:spcPts val="600"/>
              </a:spcBef>
            </a:pPr>
            <a:r>
              <a:rPr lang="en-US" sz="2600" dirty="0"/>
              <a:t>Do not use the NFHS Authenticating Mark without prior written approval from the NFHS</a:t>
            </a:r>
          </a:p>
          <a:p>
            <a:pPr>
              <a:spcBef>
                <a:spcPts val="600"/>
              </a:spcBef>
            </a:pPr>
            <a:r>
              <a:rPr lang="en-US" sz="2600" dirty="0"/>
              <a:t>This mark is for use of licensees only.</a:t>
            </a:r>
          </a:p>
          <a:p>
            <a:pPr>
              <a:spcBef>
                <a:spcPts val="0"/>
              </a:spcBef>
            </a:pPr>
            <a:endParaRPr lang="en-US" sz="600" dirty="0"/>
          </a:p>
          <a:p>
            <a:pPr marL="0" indent="0">
              <a:buNone/>
            </a:pPr>
            <a:r>
              <a:rPr lang="en-US" b="1" dirty="0"/>
              <a:t>Minimum size</a:t>
            </a:r>
          </a:p>
          <a:p>
            <a:pPr lvl="1">
              <a:lnSpc>
                <a:spcPct val="110000"/>
              </a:lnSpc>
            </a:pPr>
            <a:r>
              <a:rPr lang="en-US" sz="2600" b="1" dirty="0"/>
              <a:t>Inflatable Balls</a:t>
            </a:r>
            <a:r>
              <a:rPr lang="en-US" sz="2600" dirty="0"/>
              <a:t> - 2 ½“ in length (Basketball, Football, Soccer, Volleyball, and Water Polo)</a:t>
            </a:r>
          </a:p>
          <a:p>
            <a:pPr lvl="1">
              <a:lnSpc>
                <a:spcPct val="110000"/>
              </a:lnSpc>
            </a:pPr>
            <a:r>
              <a:rPr lang="en-US" sz="2600" b="1" dirty="0"/>
              <a:t>Non-Inflatable Balls</a:t>
            </a:r>
            <a:r>
              <a:rPr lang="en-US" sz="2600" dirty="0"/>
              <a:t> - 1 ¼" in length (Baseball, Field Hockey, Ice Hockey Puck, Lacrosse, and Softball)</a:t>
            </a:r>
          </a:p>
          <a:p>
            <a:pPr lvl="1">
              <a:lnSpc>
                <a:spcPct val="110000"/>
              </a:lnSpc>
            </a:pPr>
            <a:r>
              <a:rPr lang="en-US" sz="2600" dirty="0"/>
              <a:t>On a ball or puck, the NFHS mark may be smaller than manufacturer’s logo, but should be placed in proximity to the manufacturer’s name for easy identification. Allow enough space around the mark so it can be easily recognized as distinct and separate.</a:t>
            </a:r>
          </a:p>
          <a:p>
            <a:pPr lvl="1">
              <a:lnSpc>
                <a:spcPct val="110000"/>
              </a:lnSpc>
            </a:pPr>
            <a:r>
              <a:rPr lang="en-US" sz="2600" dirty="0"/>
              <a:t>Reproduce the mark only from the vector artwork provided on Direct Licensing Hub. Do not copy, scan art electronically or use as a template to redraw the symbol. </a:t>
            </a:r>
          </a:p>
          <a:p>
            <a:pPr lvl="1">
              <a:spcBef>
                <a:spcPts val="0"/>
              </a:spcBef>
            </a:pPr>
            <a:endParaRPr lang="en-US" sz="1300" dirty="0"/>
          </a:p>
          <a:p>
            <a:pPr marL="0" indent="0">
              <a:spcBef>
                <a:spcPts val="600"/>
              </a:spcBef>
              <a:buNone/>
            </a:pPr>
            <a:r>
              <a:rPr lang="en-US" sz="2600" b="1" dirty="0"/>
              <a:t>Note: </a:t>
            </a:r>
            <a:r>
              <a:rPr lang="en-US" sz="2600" dirty="0"/>
              <a:t>If sizing or specifications do not work well in your particular design situation, contactK12 Licensing.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2"/>
          <a:stretch>
            <a:fillRect/>
          </a:stretch>
        </p:blipFill>
        <p:spPr>
          <a:xfrm>
            <a:off x="1319756" y="3668523"/>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3"/>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403297"/>
            <a:ext cx="1744194" cy="246221"/>
          </a:xfrm>
          <a:prstGeom prst="rect">
            <a:avLst/>
          </a:prstGeom>
          <a:noFill/>
        </p:spPr>
        <p:txBody>
          <a:bodyPr wrap="square" rtlCol="0">
            <a:spAutoFit/>
          </a:bodyPr>
          <a:lstStyle/>
          <a:p>
            <a:r>
              <a:rPr lang="en-US" sz="1000" dirty="0">
                <a:latin typeface="+mn-lt"/>
              </a:rPr>
              <a:t>Current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r>
              <a:rPr lang="en-US" sz="1000" dirty="0">
                <a:latin typeface="+mn-lt"/>
              </a:rPr>
              <a:t>Old Logos</a:t>
            </a:r>
          </a:p>
        </p:txBody>
      </p:sp>
    </p:spTree>
    <p:extLst>
      <p:ext uri="{BB962C8B-B14F-4D97-AF65-F5344CB8AC3E}">
        <p14:creationId xmlns:p14="http://schemas.microsoft.com/office/powerpoint/2010/main" val="2230361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B896-9643-54B7-4039-6F4F7D8B7B35}"/>
              </a:ext>
            </a:extLst>
          </p:cNvPr>
          <p:cNvSpPr>
            <a:spLocks noGrp="1"/>
          </p:cNvSpPr>
          <p:nvPr>
            <p:ph type="title"/>
          </p:nvPr>
        </p:nvSpPr>
        <p:spPr/>
        <p:txBody>
          <a:bodyPr/>
          <a:lstStyle/>
          <a:p>
            <a:r>
              <a:rPr lang="en-US" dirty="0"/>
              <a:t>Soccer</a:t>
            </a:r>
          </a:p>
        </p:txBody>
      </p:sp>
      <p:grpSp>
        <p:nvGrpSpPr>
          <p:cNvPr id="25" name="Group 24">
            <a:extLst>
              <a:ext uri="{FF2B5EF4-FFF2-40B4-BE49-F238E27FC236}">
                <a16:creationId xmlns:a16="http://schemas.microsoft.com/office/drawing/2014/main" id="{7CE5C406-9CC4-FF88-1234-32EB62EBB196}"/>
              </a:ext>
            </a:extLst>
          </p:cNvPr>
          <p:cNvGrpSpPr/>
          <p:nvPr/>
        </p:nvGrpSpPr>
        <p:grpSpPr>
          <a:xfrm>
            <a:off x="914400" y="1971414"/>
            <a:ext cx="10482146" cy="3561459"/>
            <a:chOff x="1172768" y="2710145"/>
            <a:chExt cx="13645117" cy="4636124"/>
          </a:xfrm>
        </p:grpSpPr>
        <p:pic>
          <p:nvPicPr>
            <p:cNvPr id="3" name="object 2"/>
            <p:cNvPicPr/>
            <p:nvPr/>
          </p:nvPicPr>
          <p:blipFill>
            <a:blip r:embed="rId2" cstate="print"/>
            <a:stretch>
              <a:fillRect/>
            </a:stretch>
          </p:blipFill>
          <p:spPr>
            <a:xfrm>
              <a:off x="2203792" y="2714573"/>
              <a:ext cx="4174984" cy="4394240"/>
            </a:xfrm>
            <a:prstGeom prst="rect">
              <a:avLst/>
            </a:prstGeom>
          </p:spPr>
        </p:pic>
        <p:pic>
          <p:nvPicPr>
            <p:cNvPr id="5" name="object 3"/>
            <p:cNvPicPr/>
            <p:nvPr/>
          </p:nvPicPr>
          <p:blipFill>
            <a:blip r:embed="rId2" cstate="print"/>
            <a:stretch>
              <a:fillRect/>
            </a:stretch>
          </p:blipFill>
          <p:spPr>
            <a:xfrm>
              <a:off x="8668794" y="2710145"/>
              <a:ext cx="4174984" cy="4394240"/>
            </a:xfrm>
            <a:prstGeom prst="rect">
              <a:avLst/>
            </a:prstGeom>
          </p:spPr>
        </p:pic>
        <p:grpSp>
          <p:nvGrpSpPr>
            <p:cNvPr id="6" name="object 4"/>
            <p:cNvGrpSpPr/>
            <p:nvPr/>
          </p:nvGrpSpPr>
          <p:grpSpPr>
            <a:xfrm>
              <a:off x="3609440" y="4688420"/>
              <a:ext cx="1144425" cy="402829"/>
              <a:chOff x="3609440" y="4688420"/>
              <a:chExt cx="1144425" cy="402829"/>
            </a:xfrm>
          </p:grpSpPr>
          <p:sp>
            <p:nvSpPr>
              <p:cNvPr id="7" name="object 5"/>
              <p:cNvSpPr/>
              <p:nvPr/>
            </p:nvSpPr>
            <p:spPr>
              <a:xfrm>
                <a:off x="3639540" y="4688420"/>
                <a:ext cx="749300" cy="238760"/>
              </a:xfrm>
              <a:custGeom>
                <a:avLst/>
                <a:gdLst/>
                <a:ahLst/>
                <a:cxnLst/>
                <a:rect l="l" t="t" r="r" b="b"/>
                <a:pathLst>
                  <a:path w="749300" h="238760">
                    <a:moveTo>
                      <a:pt x="328917" y="165"/>
                    </a:moveTo>
                    <a:lnTo>
                      <a:pt x="235407" y="165"/>
                    </a:lnTo>
                    <a:lnTo>
                      <a:pt x="211226" y="52120"/>
                    </a:lnTo>
                    <a:lnTo>
                      <a:pt x="211226" y="53555"/>
                    </a:lnTo>
                    <a:lnTo>
                      <a:pt x="215874" y="53555"/>
                    </a:lnTo>
                    <a:lnTo>
                      <a:pt x="221068" y="53200"/>
                    </a:lnTo>
                    <a:lnTo>
                      <a:pt x="225018" y="53733"/>
                    </a:lnTo>
                    <a:lnTo>
                      <a:pt x="200469" y="107835"/>
                    </a:lnTo>
                    <a:lnTo>
                      <a:pt x="200113" y="107480"/>
                    </a:lnTo>
                    <a:lnTo>
                      <a:pt x="183997" y="165"/>
                    </a:lnTo>
                    <a:lnTo>
                      <a:pt x="107670" y="0"/>
                    </a:lnTo>
                    <a:lnTo>
                      <a:pt x="101473" y="13055"/>
                    </a:lnTo>
                    <a:lnTo>
                      <a:pt x="83667" y="52476"/>
                    </a:lnTo>
                    <a:lnTo>
                      <a:pt x="83667" y="53200"/>
                    </a:lnTo>
                    <a:lnTo>
                      <a:pt x="97282" y="53555"/>
                    </a:lnTo>
                    <a:lnTo>
                      <a:pt x="96558" y="55702"/>
                    </a:lnTo>
                    <a:lnTo>
                      <a:pt x="65747" y="123786"/>
                    </a:lnTo>
                    <a:lnTo>
                      <a:pt x="38163" y="183972"/>
                    </a:lnTo>
                    <a:lnTo>
                      <a:pt x="33680" y="184873"/>
                    </a:lnTo>
                    <a:lnTo>
                      <a:pt x="28473" y="183261"/>
                    </a:lnTo>
                    <a:lnTo>
                      <a:pt x="23825" y="184340"/>
                    </a:lnTo>
                    <a:lnTo>
                      <a:pt x="0" y="236474"/>
                    </a:lnTo>
                    <a:lnTo>
                      <a:pt x="0" y="237363"/>
                    </a:lnTo>
                    <a:lnTo>
                      <a:pt x="93865" y="237363"/>
                    </a:lnTo>
                    <a:lnTo>
                      <a:pt x="117690" y="184162"/>
                    </a:lnTo>
                    <a:lnTo>
                      <a:pt x="104444" y="184162"/>
                    </a:lnTo>
                    <a:lnTo>
                      <a:pt x="104076" y="183807"/>
                    </a:lnTo>
                    <a:lnTo>
                      <a:pt x="115366" y="158026"/>
                    </a:lnTo>
                    <a:lnTo>
                      <a:pt x="127203" y="132384"/>
                    </a:lnTo>
                    <a:lnTo>
                      <a:pt x="128092" y="132562"/>
                    </a:lnTo>
                    <a:lnTo>
                      <a:pt x="127546" y="133642"/>
                    </a:lnTo>
                    <a:lnTo>
                      <a:pt x="127736" y="133819"/>
                    </a:lnTo>
                    <a:lnTo>
                      <a:pt x="143497" y="237553"/>
                    </a:lnTo>
                    <a:lnTo>
                      <a:pt x="221602" y="237363"/>
                    </a:lnTo>
                    <a:lnTo>
                      <a:pt x="245262" y="185775"/>
                    </a:lnTo>
                    <a:lnTo>
                      <a:pt x="245262" y="184162"/>
                    </a:lnTo>
                    <a:lnTo>
                      <a:pt x="235940" y="184340"/>
                    </a:lnTo>
                    <a:lnTo>
                      <a:pt x="232003" y="183972"/>
                    </a:lnTo>
                    <a:lnTo>
                      <a:pt x="232359" y="181660"/>
                    </a:lnTo>
                    <a:lnTo>
                      <a:pt x="233616" y="179857"/>
                    </a:lnTo>
                    <a:lnTo>
                      <a:pt x="284314" y="66636"/>
                    </a:lnTo>
                    <a:lnTo>
                      <a:pt x="290588" y="53555"/>
                    </a:lnTo>
                    <a:lnTo>
                      <a:pt x="304749" y="53200"/>
                    </a:lnTo>
                    <a:lnTo>
                      <a:pt x="328218" y="1422"/>
                    </a:lnTo>
                    <a:lnTo>
                      <a:pt x="328218" y="1066"/>
                    </a:lnTo>
                    <a:lnTo>
                      <a:pt x="328917" y="165"/>
                    </a:lnTo>
                    <a:close/>
                  </a:path>
                  <a:path w="749300" h="238760">
                    <a:moveTo>
                      <a:pt x="525627" y="533"/>
                    </a:moveTo>
                    <a:lnTo>
                      <a:pt x="462216" y="533"/>
                    </a:lnTo>
                    <a:lnTo>
                      <a:pt x="354711" y="177"/>
                    </a:lnTo>
                    <a:lnTo>
                      <a:pt x="353098" y="889"/>
                    </a:lnTo>
                    <a:lnTo>
                      <a:pt x="329819" y="53200"/>
                    </a:lnTo>
                    <a:lnTo>
                      <a:pt x="342887" y="53568"/>
                    </a:lnTo>
                    <a:lnTo>
                      <a:pt x="343433" y="54102"/>
                    </a:lnTo>
                    <a:lnTo>
                      <a:pt x="287896" y="178435"/>
                    </a:lnTo>
                    <a:lnTo>
                      <a:pt x="284670" y="184340"/>
                    </a:lnTo>
                    <a:lnTo>
                      <a:pt x="270700" y="184708"/>
                    </a:lnTo>
                    <a:lnTo>
                      <a:pt x="246684" y="237375"/>
                    </a:lnTo>
                    <a:lnTo>
                      <a:pt x="291465" y="237731"/>
                    </a:lnTo>
                    <a:lnTo>
                      <a:pt x="353098" y="237731"/>
                    </a:lnTo>
                    <a:lnTo>
                      <a:pt x="376758" y="184708"/>
                    </a:lnTo>
                    <a:lnTo>
                      <a:pt x="369963" y="184416"/>
                    </a:lnTo>
                    <a:lnTo>
                      <a:pt x="356311" y="184658"/>
                    </a:lnTo>
                    <a:lnTo>
                      <a:pt x="350227" y="184175"/>
                    </a:lnTo>
                    <a:lnTo>
                      <a:pt x="354317" y="174523"/>
                    </a:lnTo>
                    <a:lnTo>
                      <a:pt x="367436" y="145643"/>
                    </a:lnTo>
                    <a:lnTo>
                      <a:pt x="370128" y="146011"/>
                    </a:lnTo>
                    <a:lnTo>
                      <a:pt x="373697" y="145288"/>
                    </a:lnTo>
                    <a:lnTo>
                      <a:pt x="376389" y="146011"/>
                    </a:lnTo>
                    <a:lnTo>
                      <a:pt x="375310" y="149047"/>
                    </a:lnTo>
                    <a:lnTo>
                      <a:pt x="373532" y="151917"/>
                    </a:lnTo>
                    <a:lnTo>
                      <a:pt x="372452" y="155143"/>
                    </a:lnTo>
                    <a:lnTo>
                      <a:pt x="425297" y="155143"/>
                    </a:lnTo>
                    <a:lnTo>
                      <a:pt x="456120" y="85801"/>
                    </a:lnTo>
                    <a:lnTo>
                      <a:pt x="457009" y="82956"/>
                    </a:lnTo>
                    <a:lnTo>
                      <a:pt x="405422" y="82765"/>
                    </a:lnTo>
                    <a:lnTo>
                      <a:pt x="404520" y="83121"/>
                    </a:lnTo>
                    <a:lnTo>
                      <a:pt x="400227" y="92252"/>
                    </a:lnTo>
                    <a:lnTo>
                      <a:pt x="393763" y="92621"/>
                    </a:lnTo>
                    <a:lnTo>
                      <a:pt x="391261" y="91897"/>
                    </a:lnTo>
                    <a:lnTo>
                      <a:pt x="408101" y="53733"/>
                    </a:lnTo>
                    <a:lnTo>
                      <a:pt x="438581" y="53771"/>
                    </a:lnTo>
                    <a:lnTo>
                      <a:pt x="448602" y="54102"/>
                    </a:lnTo>
                    <a:lnTo>
                      <a:pt x="445909" y="60020"/>
                    </a:lnTo>
                    <a:lnTo>
                      <a:pt x="445008" y="63246"/>
                    </a:lnTo>
                    <a:lnTo>
                      <a:pt x="496239" y="63411"/>
                    </a:lnTo>
                    <a:lnTo>
                      <a:pt x="498043" y="62877"/>
                    </a:lnTo>
                    <a:lnTo>
                      <a:pt x="525627" y="533"/>
                    </a:lnTo>
                    <a:close/>
                  </a:path>
                  <a:path w="749300" h="238760">
                    <a:moveTo>
                      <a:pt x="749198" y="889"/>
                    </a:moveTo>
                    <a:lnTo>
                      <a:pt x="660171" y="533"/>
                    </a:lnTo>
                    <a:lnTo>
                      <a:pt x="656767" y="1066"/>
                    </a:lnTo>
                    <a:lnTo>
                      <a:pt x="633120" y="54635"/>
                    </a:lnTo>
                    <a:lnTo>
                      <a:pt x="646366" y="54635"/>
                    </a:lnTo>
                    <a:lnTo>
                      <a:pt x="646734" y="55003"/>
                    </a:lnTo>
                    <a:lnTo>
                      <a:pt x="632587" y="86525"/>
                    </a:lnTo>
                    <a:lnTo>
                      <a:pt x="621017" y="86817"/>
                    </a:lnTo>
                    <a:lnTo>
                      <a:pt x="587248" y="86347"/>
                    </a:lnTo>
                    <a:lnTo>
                      <a:pt x="601218" y="54635"/>
                    </a:lnTo>
                    <a:lnTo>
                      <a:pt x="615022" y="54635"/>
                    </a:lnTo>
                    <a:lnTo>
                      <a:pt x="627138" y="27889"/>
                    </a:lnTo>
                    <a:lnTo>
                      <a:pt x="638848" y="889"/>
                    </a:lnTo>
                    <a:lnTo>
                      <a:pt x="616115" y="901"/>
                    </a:lnTo>
                    <a:lnTo>
                      <a:pt x="549275" y="355"/>
                    </a:lnTo>
                    <a:lnTo>
                      <a:pt x="546404" y="889"/>
                    </a:lnTo>
                    <a:lnTo>
                      <a:pt x="522757" y="53200"/>
                    </a:lnTo>
                    <a:lnTo>
                      <a:pt x="522757" y="54279"/>
                    </a:lnTo>
                    <a:lnTo>
                      <a:pt x="535825" y="54279"/>
                    </a:lnTo>
                    <a:lnTo>
                      <a:pt x="536371" y="54813"/>
                    </a:lnTo>
                    <a:lnTo>
                      <a:pt x="532434" y="63944"/>
                    </a:lnTo>
                    <a:lnTo>
                      <a:pt x="530288" y="68249"/>
                    </a:lnTo>
                    <a:lnTo>
                      <a:pt x="482625" y="175564"/>
                    </a:lnTo>
                    <a:lnTo>
                      <a:pt x="478320" y="184340"/>
                    </a:lnTo>
                    <a:lnTo>
                      <a:pt x="464350" y="184696"/>
                    </a:lnTo>
                    <a:lnTo>
                      <a:pt x="440702" y="237731"/>
                    </a:lnTo>
                    <a:lnTo>
                      <a:pt x="533323" y="237909"/>
                    </a:lnTo>
                    <a:lnTo>
                      <a:pt x="544855" y="211848"/>
                    </a:lnTo>
                    <a:lnTo>
                      <a:pt x="556793" y="185953"/>
                    </a:lnTo>
                    <a:lnTo>
                      <a:pt x="556793" y="184696"/>
                    </a:lnTo>
                    <a:lnTo>
                      <a:pt x="543534" y="184696"/>
                    </a:lnTo>
                    <a:lnTo>
                      <a:pt x="543179" y="184162"/>
                    </a:lnTo>
                    <a:lnTo>
                      <a:pt x="560743" y="145288"/>
                    </a:lnTo>
                    <a:lnTo>
                      <a:pt x="604443" y="145288"/>
                    </a:lnTo>
                    <a:lnTo>
                      <a:pt x="606425" y="145643"/>
                    </a:lnTo>
                    <a:lnTo>
                      <a:pt x="602221" y="155524"/>
                    </a:lnTo>
                    <a:lnTo>
                      <a:pt x="589051" y="184696"/>
                    </a:lnTo>
                    <a:lnTo>
                      <a:pt x="584212" y="184886"/>
                    </a:lnTo>
                    <a:lnTo>
                      <a:pt x="579196" y="184340"/>
                    </a:lnTo>
                    <a:lnTo>
                      <a:pt x="574713" y="185064"/>
                    </a:lnTo>
                    <a:lnTo>
                      <a:pt x="551053" y="237007"/>
                    </a:lnTo>
                    <a:lnTo>
                      <a:pt x="551053" y="237909"/>
                    </a:lnTo>
                    <a:lnTo>
                      <a:pt x="643331" y="238442"/>
                    </a:lnTo>
                    <a:lnTo>
                      <a:pt x="667156" y="185775"/>
                    </a:lnTo>
                    <a:lnTo>
                      <a:pt x="667156" y="184886"/>
                    </a:lnTo>
                    <a:lnTo>
                      <a:pt x="654253" y="184886"/>
                    </a:lnTo>
                    <a:lnTo>
                      <a:pt x="653719" y="184162"/>
                    </a:lnTo>
                    <a:lnTo>
                      <a:pt x="661797" y="166255"/>
                    </a:lnTo>
                    <a:lnTo>
                      <a:pt x="685419" y="112318"/>
                    </a:lnTo>
                    <a:lnTo>
                      <a:pt x="711225" y="54813"/>
                    </a:lnTo>
                    <a:lnTo>
                      <a:pt x="716241" y="54635"/>
                    </a:lnTo>
                    <a:lnTo>
                      <a:pt x="720725" y="55168"/>
                    </a:lnTo>
                    <a:lnTo>
                      <a:pt x="725563" y="54279"/>
                    </a:lnTo>
                    <a:lnTo>
                      <a:pt x="749198" y="1612"/>
                    </a:lnTo>
                    <a:lnTo>
                      <a:pt x="749198" y="889"/>
                    </a:lnTo>
                    <a:close/>
                  </a:path>
                </a:pathLst>
              </a:custGeom>
              <a:solidFill>
                <a:srgbClr val="231F20"/>
              </a:solidFill>
            </p:spPr>
            <p:txBody>
              <a:bodyPr wrap="square" lIns="0" tIns="0" rIns="0" bIns="0" rtlCol="0"/>
              <a:lstStyle/>
              <a:p>
                <a:endParaRPr/>
              </a:p>
            </p:txBody>
          </p:sp>
          <p:pic>
            <p:nvPicPr>
              <p:cNvPr id="8" name="object 6"/>
              <p:cNvPicPr/>
              <p:nvPr/>
            </p:nvPicPr>
            <p:blipFill>
              <a:blip r:embed="rId3" cstate="print"/>
              <a:stretch>
                <a:fillRect/>
              </a:stretch>
            </p:blipFill>
            <p:spPr>
              <a:xfrm>
                <a:off x="4325338" y="4689316"/>
                <a:ext cx="428527" cy="273193"/>
              </a:xfrm>
              <a:prstGeom prst="rect">
                <a:avLst/>
              </a:prstGeom>
            </p:spPr>
          </p:pic>
          <p:sp>
            <p:nvSpPr>
              <p:cNvPr id="9" name="object 7"/>
              <p:cNvSpPr/>
              <p:nvPr/>
            </p:nvSpPr>
            <p:spPr>
              <a:xfrm>
                <a:off x="3610864" y="4941684"/>
                <a:ext cx="1099185" cy="43815"/>
              </a:xfrm>
              <a:custGeom>
                <a:avLst/>
                <a:gdLst/>
                <a:ahLst/>
                <a:cxnLst/>
                <a:rect l="l" t="t" r="r" b="b"/>
                <a:pathLst>
                  <a:path w="1099185" h="43814">
                    <a:moveTo>
                      <a:pt x="960285" y="43218"/>
                    </a:moveTo>
                    <a:lnTo>
                      <a:pt x="889876" y="1841"/>
                    </a:lnTo>
                    <a:lnTo>
                      <a:pt x="880554" y="1651"/>
                    </a:lnTo>
                    <a:lnTo>
                      <a:pt x="636016" y="1295"/>
                    </a:lnTo>
                    <a:lnTo>
                      <a:pt x="436422" y="1295"/>
                    </a:lnTo>
                    <a:lnTo>
                      <a:pt x="357784" y="762"/>
                    </a:lnTo>
                    <a:lnTo>
                      <a:pt x="47485" y="584"/>
                    </a:lnTo>
                    <a:lnTo>
                      <a:pt x="33439" y="317"/>
                    </a:lnTo>
                    <a:lnTo>
                      <a:pt x="19011" y="584"/>
                    </a:lnTo>
                    <a:lnTo>
                      <a:pt x="0" y="41605"/>
                    </a:lnTo>
                    <a:lnTo>
                      <a:pt x="287197" y="41795"/>
                    </a:lnTo>
                    <a:lnTo>
                      <a:pt x="437870" y="42684"/>
                    </a:lnTo>
                    <a:lnTo>
                      <a:pt x="656082" y="43218"/>
                    </a:lnTo>
                    <a:lnTo>
                      <a:pt x="811936" y="43218"/>
                    </a:lnTo>
                    <a:lnTo>
                      <a:pt x="959561" y="43586"/>
                    </a:lnTo>
                    <a:lnTo>
                      <a:pt x="960285" y="43218"/>
                    </a:lnTo>
                    <a:close/>
                  </a:path>
                  <a:path w="1099185" h="43814">
                    <a:moveTo>
                      <a:pt x="1045552" y="13131"/>
                    </a:moveTo>
                    <a:lnTo>
                      <a:pt x="1007389" y="27952"/>
                    </a:lnTo>
                    <a:lnTo>
                      <a:pt x="969225" y="42519"/>
                    </a:lnTo>
                    <a:lnTo>
                      <a:pt x="968159" y="43408"/>
                    </a:lnTo>
                    <a:lnTo>
                      <a:pt x="968336" y="43586"/>
                    </a:lnTo>
                    <a:lnTo>
                      <a:pt x="1032116" y="43586"/>
                    </a:lnTo>
                    <a:lnTo>
                      <a:pt x="1045552" y="13131"/>
                    </a:lnTo>
                    <a:close/>
                  </a:path>
                  <a:path w="1099185" h="43814">
                    <a:moveTo>
                      <a:pt x="1089228" y="26898"/>
                    </a:moveTo>
                    <a:lnTo>
                      <a:pt x="1088796" y="26250"/>
                    </a:lnTo>
                    <a:lnTo>
                      <a:pt x="1088466" y="25171"/>
                    </a:lnTo>
                    <a:lnTo>
                      <a:pt x="1087932" y="22479"/>
                    </a:lnTo>
                    <a:lnTo>
                      <a:pt x="1087399" y="20116"/>
                    </a:lnTo>
                    <a:lnTo>
                      <a:pt x="1087158" y="19799"/>
                    </a:lnTo>
                    <a:lnTo>
                      <a:pt x="1086421" y="18834"/>
                    </a:lnTo>
                    <a:lnTo>
                      <a:pt x="1084707" y="18186"/>
                    </a:lnTo>
                    <a:lnTo>
                      <a:pt x="1084707" y="17970"/>
                    </a:lnTo>
                    <a:lnTo>
                      <a:pt x="1086853" y="17322"/>
                    </a:lnTo>
                    <a:lnTo>
                      <a:pt x="1087285" y="16891"/>
                    </a:lnTo>
                    <a:lnTo>
                      <a:pt x="1088364" y="15811"/>
                    </a:lnTo>
                    <a:lnTo>
                      <a:pt x="1088364" y="12153"/>
                    </a:lnTo>
                    <a:lnTo>
                      <a:pt x="1088085" y="11620"/>
                    </a:lnTo>
                    <a:lnTo>
                      <a:pt x="1087615" y="10756"/>
                    </a:lnTo>
                    <a:lnTo>
                      <a:pt x="1086637" y="10007"/>
                    </a:lnTo>
                    <a:lnTo>
                      <a:pt x="1085342" y="9245"/>
                    </a:lnTo>
                    <a:lnTo>
                      <a:pt x="1083957" y="8763"/>
                    </a:lnTo>
                    <a:lnTo>
                      <a:pt x="1083957" y="12687"/>
                    </a:lnTo>
                    <a:lnTo>
                      <a:pt x="1083957" y="16141"/>
                    </a:lnTo>
                    <a:lnTo>
                      <a:pt x="1082128" y="16891"/>
                    </a:lnTo>
                    <a:lnTo>
                      <a:pt x="1077925" y="16891"/>
                    </a:lnTo>
                    <a:lnTo>
                      <a:pt x="1077925" y="11836"/>
                    </a:lnTo>
                    <a:lnTo>
                      <a:pt x="1078357" y="11722"/>
                    </a:lnTo>
                    <a:lnTo>
                      <a:pt x="1079119" y="11620"/>
                    </a:lnTo>
                    <a:lnTo>
                      <a:pt x="1082763" y="11620"/>
                    </a:lnTo>
                    <a:lnTo>
                      <a:pt x="1083957" y="12687"/>
                    </a:lnTo>
                    <a:lnTo>
                      <a:pt x="1083957" y="8763"/>
                    </a:lnTo>
                    <a:lnTo>
                      <a:pt x="1077607" y="8712"/>
                    </a:lnTo>
                    <a:lnTo>
                      <a:pt x="1075334" y="8928"/>
                    </a:lnTo>
                    <a:lnTo>
                      <a:pt x="1073721" y="9245"/>
                    </a:lnTo>
                    <a:lnTo>
                      <a:pt x="1073721" y="26898"/>
                    </a:lnTo>
                    <a:lnTo>
                      <a:pt x="1077823" y="26898"/>
                    </a:lnTo>
                    <a:lnTo>
                      <a:pt x="1077823" y="19799"/>
                    </a:lnTo>
                    <a:lnTo>
                      <a:pt x="1082014" y="19799"/>
                    </a:lnTo>
                    <a:lnTo>
                      <a:pt x="1083094" y="20650"/>
                    </a:lnTo>
                    <a:lnTo>
                      <a:pt x="1083411" y="22593"/>
                    </a:lnTo>
                    <a:lnTo>
                      <a:pt x="1083957" y="24638"/>
                    </a:lnTo>
                    <a:lnTo>
                      <a:pt x="1084275" y="26250"/>
                    </a:lnTo>
                    <a:lnTo>
                      <a:pt x="1084808" y="26898"/>
                    </a:lnTo>
                    <a:lnTo>
                      <a:pt x="1089228" y="26898"/>
                    </a:lnTo>
                    <a:close/>
                  </a:path>
                  <a:path w="1099185" h="43814">
                    <a:moveTo>
                      <a:pt x="1098689" y="7861"/>
                    </a:moveTo>
                    <a:lnTo>
                      <a:pt x="1094384" y="3543"/>
                    </a:lnTo>
                    <a:lnTo>
                      <a:pt x="1094181" y="3340"/>
                    </a:lnTo>
                    <a:lnTo>
                      <a:pt x="1094181" y="9893"/>
                    </a:lnTo>
                    <a:lnTo>
                      <a:pt x="1094181" y="25501"/>
                    </a:lnTo>
                    <a:lnTo>
                      <a:pt x="1088466" y="31737"/>
                    </a:lnTo>
                    <a:lnTo>
                      <a:pt x="1072769" y="31737"/>
                    </a:lnTo>
                    <a:lnTo>
                      <a:pt x="1066952" y="25501"/>
                    </a:lnTo>
                    <a:lnTo>
                      <a:pt x="1066952" y="9893"/>
                    </a:lnTo>
                    <a:lnTo>
                      <a:pt x="1072769" y="3543"/>
                    </a:lnTo>
                    <a:lnTo>
                      <a:pt x="1088466" y="3543"/>
                    </a:lnTo>
                    <a:lnTo>
                      <a:pt x="1094181" y="9893"/>
                    </a:lnTo>
                    <a:lnTo>
                      <a:pt x="1094181" y="3340"/>
                    </a:lnTo>
                    <a:lnTo>
                      <a:pt x="1090841" y="0"/>
                    </a:lnTo>
                    <a:lnTo>
                      <a:pt x="1070508" y="0"/>
                    </a:lnTo>
                    <a:lnTo>
                      <a:pt x="1062443" y="7861"/>
                    </a:lnTo>
                    <a:lnTo>
                      <a:pt x="1062558" y="18186"/>
                    </a:lnTo>
                    <a:lnTo>
                      <a:pt x="1063866" y="24650"/>
                    </a:lnTo>
                    <a:lnTo>
                      <a:pt x="1067739" y="30327"/>
                    </a:lnTo>
                    <a:lnTo>
                      <a:pt x="1073518" y="34124"/>
                    </a:lnTo>
                    <a:lnTo>
                      <a:pt x="1080617" y="35509"/>
                    </a:lnTo>
                    <a:lnTo>
                      <a:pt x="1087755" y="34124"/>
                    </a:lnTo>
                    <a:lnTo>
                      <a:pt x="1091361" y="31737"/>
                    </a:lnTo>
                    <a:lnTo>
                      <a:pt x="1093495" y="30327"/>
                    </a:lnTo>
                    <a:lnTo>
                      <a:pt x="1097305" y="24638"/>
                    </a:lnTo>
                    <a:lnTo>
                      <a:pt x="1098588" y="18186"/>
                    </a:lnTo>
                    <a:lnTo>
                      <a:pt x="1098689" y="7861"/>
                    </a:lnTo>
                    <a:close/>
                  </a:path>
                </a:pathLst>
              </a:custGeom>
              <a:solidFill>
                <a:srgbClr val="231F20"/>
              </a:solidFill>
            </p:spPr>
            <p:txBody>
              <a:bodyPr wrap="square" lIns="0" tIns="0" rIns="0" bIns="0" rtlCol="0"/>
              <a:lstStyle/>
              <a:p>
                <a:endParaRPr/>
              </a:p>
            </p:txBody>
          </p:sp>
          <p:sp>
            <p:nvSpPr>
              <p:cNvPr id="23" name="object 8"/>
              <p:cNvSpPr/>
              <p:nvPr/>
            </p:nvSpPr>
            <p:spPr>
              <a:xfrm>
                <a:off x="3609440" y="5021399"/>
                <a:ext cx="410250" cy="69850"/>
              </a:xfrm>
              <a:custGeom>
                <a:avLst/>
                <a:gdLst/>
                <a:ahLst/>
                <a:cxnLst/>
                <a:rect l="l" t="t" r="r" b="b"/>
                <a:pathLst>
                  <a:path w="485139" h="69850">
                    <a:moveTo>
                      <a:pt x="484644" y="69341"/>
                    </a:moveTo>
                    <a:lnTo>
                      <a:pt x="0" y="69341"/>
                    </a:lnTo>
                    <a:lnTo>
                      <a:pt x="0" y="0"/>
                    </a:lnTo>
                  </a:path>
                </a:pathLst>
              </a:custGeom>
              <a:ln w="5130">
                <a:solidFill>
                  <a:srgbClr val="231F20"/>
                </a:solidFill>
              </a:ln>
            </p:spPr>
            <p:txBody>
              <a:bodyPr wrap="square" lIns="0" tIns="0" rIns="0" bIns="0" rtlCol="0"/>
              <a:lstStyle/>
              <a:p>
                <a:endParaRPr/>
              </a:p>
            </p:txBody>
          </p:sp>
          <p:sp>
            <p:nvSpPr>
              <p:cNvPr id="48" name="object 9"/>
              <p:cNvSpPr/>
              <p:nvPr/>
            </p:nvSpPr>
            <p:spPr>
              <a:xfrm>
                <a:off x="4325337" y="5021398"/>
                <a:ext cx="378141" cy="69851"/>
              </a:xfrm>
              <a:custGeom>
                <a:avLst/>
                <a:gdLst/>
                <a:ahLst/>
                <a:cxnLst/>
                <a:rect l="l" t="t" r="r" b="b"/>
                <a:pathLst>
                  <a:path w="434975" h="69850">
                    <a:moveTo>
                      <a:pt x="434911" y="0"/>
                    </a:moveTo>
                    <a:lnTo>
                      <a:pt x="434911" y="69342"/>
                    </a:lnTo>
                    <a:lnTo>
                      <a:pt x="0" y="69342"/>
                    </a:lnTo>
                  </a:path>
                </a:pathLst>
              </a:custGeom>
              <a:ln w="4787">
                <a:solidFill>
                  <a:srgbClr val="231F20"/>
                </a:solidFill>
              </a:ln>
            </p:spPr>
            <p:txBody>
              <a:bodyPr wrap="square" lIns="0" tIns="0" rIns="0" bIns="0" rtlCol="0"/>
              <a:lstStyle/>
              <a:p>
                <a:endParaRPr/>
              </a:p>
            </p:txBody>
          </p:sp>
        </p:grpSp>
        <p:sp>
          <p:nvSpPr>
            <p:cNvPr id="10" name="object 10"/>
            <p:cNvSpPr txBox="1"/>
            <p:nvPr/>
          </p:nvSpPr>
          <p:spPr>
            <a:xfrm>
              <a:off x="4029967" y="5017378"/>
              <a:ext cx="272508" cy="147739"/>
            </a:xfrm>
            <a:prstGeom prst="rect">
              <a:avLst/>
            </a:prstGeom>
          </p:spPr>
          <p:txBody>
            <a:bodyPr vert="horz" wrap="square" lIns="0" tIns="13335" rIns="0" bIns="0" rtlCol="0">
              <a:spAutoFit/>
            </a:bodyPr>
            <a:lstStyle/>
            <a:p>
              <a:pPr marL="12700">
                <a:lnSpc>
                  <a:spcPct val="100000"/>
                </a:lnSpc>
                <a:spcBef>
                  <a:spcPts val="105"/>
                </a:spcBef>
              </a:pPr>
              <a:r>
                <a:rPr sz="650" spc="-40" dirty="0">
                  <a:solidFill>
                    <a:srgbClr val="231F20"/>
                  </a:solidFill>
                  <a:latin typeface="Trebuchet MS"/>
                  <a:cs typeface="Trebuchet MS"/>
                </a:rPr>
                <a:t>1.25”</a:t>
              </a:r>
              <a:endParaRPr sz="650" dirty="0">
                <a:latin typeface="Trebuchet MS"/>
                <a:cs typeface="Trebuchet MS"/>
              </a:endParaRPr>
            </a:p>
          </p:txBody>
        </p:sp>
        <p:sp>
          <p:nvSpPr>
            <p:cNvPr id="11" name="object 11"/>
            <p:cNvSpPr txBox="1"/>
            <p:nvPr/>
          </p:nvSpPr>
          <p:spPr>
            <a:xfrm>
              <a:off x="5864341" y="7035441"/>
              <a:ext cx="2468543" cy="300485"/>
            </a:xfrm>
            <a:prstGeom prst="rect">
              <a:avLst/>
            </a:prstGeom>
          </p:spPr>
          <p:txBody>
            <a:bodyPr vert="horz" wrap="square" lIns="0" tIns="15240" rIns="0" bIns="0" rtlCol="0">
              <a:spAutoFit/>
            </a:bodyPr>
            <a:lstStyle/>
            <a:p>
              <a:pPr marL="12700">
                <a:lnSpc>
                  <a:spcPct val="100000"/>
                </a:lnSpc>
                <a:spcBef>
                  <a:spcPts val="120"/>
                </a:spcBef>
              </a:pPr>
              <a:r>
                <a:rPr sz="1400" spc="-35" dirty="0">
                  <a:solidFill>
                    <a:srgbClr val="231F20"/>
                  </a:solidFill>
                  <a:latin typeface="+mn-lt"/>
                  <a:cs typeface="Trebuchet MS"/>
                </a:rPr>
                <a:t>circumference</a:t>
              </a:r>
              <a:r>
                <a:rPr sz="1400" spc="-25" dirty="0">
                  <a:solidFill>
                    <a:srgbClr val="231F20"/>
                  </a:solidFill>
                  <a:latin typeface="+mn-lt"/>
                  <a:cs typeface="Trebuchet MS"/>
                </a:rPr>
                <a:t> </a:t>
              </a:r>
              <a:r>
                <a:rPr sz="1400" spc="65" dirty="0">
                  <a:solidFill>
                    <a:srgbClr val="231F20"/>
                  </a:solidFill>
                  <a:latin typeface="+mn-lt"/>
                  <a:cs typeface="Trebuchet MS"/>
                </a:rPr>
                <a:t>=</a:t>
              </a:r>
              <a:r>
                <a:rPr sz="1400" spc="-20" dirty="0">
                  <a:solidFill>
                    <a:srgbClr val="231F20"/>
                  </a:solidFill>
                  <a:latin typeface="+mn-lt"/>
                  <a:cs typeface="Trebuchet MS"/>
                </a:rPr>
                <a:t> </a:t>
              </a:r>
              <a:r>
                <a:rPr sz="1400" spc="-40" dirty="0">
                  <a:solidFill>
                    <a:srgbClr val="231F20"/>
                  </a:solidFill>
                  <a:latin typeface="+mn-lt"/>
                  <a:cs typeface="Trebuchet MS"/>
                </a:rPr>
                <a:t>27.5”</a:t>
              </a:r>
              <a:endParaRPr sz="1400" dirty="0">
                <a:latin typeface="+mn-lt"/>
                <a:cs typeface="Trebuchet MS"/>
              </a:endParaRPr>
            </a:p>
          </p:txBody>
        </p:sp>
        <p:sp>
          <p:nvSpPr>
            <p:cNvPr id="12" name="object 12"/>
            <p:cNvSpPr/>
            <p:nvPr/>
          </p:nvSpPr>
          <p:spPr>
            <a:xfrm>
              <a:off x="4438717" y="5158059"/>
              <a:ext cx="2188210" cy="2188210"/>
            </a:xfrm>
            <a:custGeom>
              <a:avLst/>
              <a:gdLst/>
              <a:ahLst/>
              <a:cxnLst/>
              <a:rect l="l" t="t" r="r" b="b"/>
              <a:pathLst>
                <a:path w="2188209" h="2188209">
                  <a:moveTo>
                    <a:pt x="2187587" y="0"/>
                  </a:moveTo>
                  <a:lnTo>
                    <a:pt x="2187067" y="48203"/>
                  </a:lnTo>
                  <a:lnTo>
                    <a:pt x="2185512" y="96151"/>
                  </a:lnTo>
                  <a:lnTo>
                    <a:pt x="2182934" y="143835"/>
                  </a:lnTo>
                  <a:lnTo>
                    <a:pt x="2179343" y="191242"/>
                  </a:lnTo>
                  <a:lnTo>
                    <a:pt x="2174751" y="238362"/>
                  </a:lnTo>
                  <a:lnTo>
                    <a:pt x="2169167" y="285185"/>
                  </a:lnTo>
                  <a:lnTo>
                    <a:pt x="2162602" y="331700"/>
                  </a:lnTo>
                  <a:lnTo>
                    <a:pt x="2155067" y="377896"/>
                  </a:lnTo>
                  <a:lnTo>
                    <a:pt x="2146573" y="423763"/>
                  </a:lnTo>
                  <a:lnTo>
                    <a:pt x="2137131" y="469290"/>
                  </a:lnTo>
                  <a:lnTo>
                    <a:pt x="2126750" y="514466"/>
                  </a:lnTo>
                  <a:lnTo>
                    <a:pt x="2115442" y="559280"/>
                  </a:lnTo>
                  <a:lnTo>
                    <a:pt x="2103218" y="603723"/>
                  </a:lnTo>
                  <a:lnTo>
                    <a:pt x="2090087" y="647782"/>
                  </a:lnTo>
                  <a:lnTo>
                    <a:pt x="2076062" y="691448"/>
                  </a:lnTo>
                  <a:lnTo>
                    <a:pt x="2061152" y="734710"/>
                  </a:lnTo>
                  <a:lnTo>
                    <a:pt x="2045368" y="777557"/>
                  </a:lnTo>
                  <a:lnTo>
                    <a:pt x="2028720" y="819979"/>
                  </a:lnTo>
                  <a:lnTo>
                    <a:pt x="2011220" y="861964"/>
                  </a:lnTo>
                  <a:lnTo>
                    <a:pt x="1992879" y="903503"/>
                  </a:lnTo>
                  <a:lnTo>
                    <a:pt x="1973706" y="944584"/>
                  </a:lnTo>
                  <a:lnTo>
                    <a:pt x="1953712" y="985197"/>
                  </a:lnTo>
                  <a:lnTo>
                    <a:pt x="1932909" y="1025331"/>
                  </a:lnTo>
                  <a:lnTo>
                    <a:pt x="1911307" y="1064975"/>
                  </a:lnTo>
                  <a:lnTo>
                    <a:pt x="1888916" y="1104119"/>
                  </a:lnTo>
                  <a:lnTo>
                    <a:pt x="1865747" y="1142752"/>
                  </a:lnTo>
                  <a:lnTo>
                    <a:pt x="1841811" y="1180864"/>
                  </a:lnTo>
                  <a:lnTo>
                    <a:pt x="1817119" y="1218443"/>
                  </a:lnTo>
                  <a:lnTo>
                    <a:pt x="1791681" y="1255480"/>
                  </a:lnTo>
                  <a:lnTo>
                    <a:pt x="1765507" y="1291963"/>
                  </a:lnTo>
                  <a:lnTo>
                    <a:pt x="1738610" y="1327881"/>
                  </a:lnTo>
                  <a:lnTo>
                    <a:pt x="1710998" y="1363225"/>
                  </a:lnTo>
                  <a:lnTo>
                    <a:pt x="1682684" y="1397983"/>
                  </a:lnTo>
                  <a:lnTo>
                    <a:pt x="1653677" y="1432144"/>
                  </a:lnTo>
                  <a:lnTo>
                    <a:pt x="1623989" y="1465699"/>
                  </a:lnTo>
                  <a:lnTo>
                    <a:pt x="1593629" y="1498636"/>
                  </a:lnTo>
                  <a:lnTo>
                    <a:pt x="1562609" y="1530944"/>
                  </a:lnTo>
                  <a:lnTo>
                    <a:pt x="1530939" y="1562614"/>
                  </a:lnTo>
                  <a:lnTo>
                    <a:pt x="1498631" y="1593634"/>
                  </a:lnTo>
                  <a:lnTo>
                    <a:pt x="1465694" y="1623993"/>
                  </a:lnTo>
                  <a:lnTo>
                    <a:pt x="1432139" y="1653681"/>
                  </a:lnTo>
                  <a:lnTo>
                    <a:pt x="1397977" y="1682688"/>
                  </a:lnTo>
                  <a:lnTo>
                    <a:pt x="1363219" y="1711002"/>
                  </a:lnTo>
                  <a:lnTo>
                    <a:pt x="1327876" y="1738614"/>
                  </a:lnTo>
                  <a:lnTo>
                    <a:pt x="1291957" y="1765511"/>
                  </a:lnTo>
                  <a:lnTo>
                    <a:pt x="1255474" y="1791684"/>
                  </a:lnTo>
                  <a:lnTo>
                    <a:pt x="1218438" y="1817122"/>
                  </a:lnTo>
                  <a:lnTo>
                    <a:pt x="1180858" y="1841814"/>
                  </a:lnTo>
                  <a:lnTo>
                    <a:pt x="1142747" y="1865750"/>
                  </a:lnTo>
                  <a:lnTo>
                    <a:pt x="1104114" y="1888918"/>
                  </a:lnTo>
                  <a:lnTo>
                    <a:pt x="1064969" y="1911309"/>
                  </a:lnTo>
                  <a:lnTo>
                    <a:pt x="1025325" y="1932911"/>
                  </a:lnTo>
                  <a:lnTo>
                    <a:pt x="985191" y="1953715"/>
                  </a:lnTo>
                  <a:lnTo>
                    <a:pt x="944578" y="1973708"/>
                  </a:lnTo>
                  <a:lnTo>
                    <a:pt x="903497" y="1992881"/>
                  </a:lnTo>
                  <a:lnTo>
                    <a:pt x="861959" y="2011222"/>
                  </a:lnTo>
                  <a:lnTo>
                    <a:pt x="819974" y="2028722"/>
                  </a:lnTo>
                  <a:lnTo>
                    <a:pt x="777552" y="2045369"/>
                  </a:lnTo>
                  <a:lnTo>
                    <a:pt x="734705" y="2061153"/>
                  </a:lnTo>
                  <a:lnTo>
                    <a:pt x="691443" y="2076063"/>
                  </a:lnTo>
                  <a:lnTo>
                    <a:pt x="647778" y="2090088"/>
                  </a:lnTo>
                  <a:lnTo>
                    <a:pt x="603718" y="2103219"/>
                  </a:lnTo>
                  <a:lnTo>
                    <a:pt x="559276" y="2115443"/>
                  </a:lnTo>
                  <a:lnTo>
                    <a:pt x="514462" y="2126751"/>
                  </a:lnTo>
                  <a:lnTo>
                    <a:pt x="469286" y="2137131"/>
                  </a:lnTo>
                  <a:lnTo>
                    <a:pt x="423760" y="2146574"/>
                  </a:lnTo>
                  <a:lnTo>
                    <a:pt x="377893" y="2155068"/>
                  </a:lnTo>
                  <a:lnTo>
                    <a:pt x="331697" y="2162602"/>
                  </a:lnTo>
                  <a:lnTo>
                    <a:pt x="285183" y="2169167"/>
                  </a:lnTo>
                  <a:lnTo>
                    <a:pt x="238360" y="2174751"/>
                  </a:lnTo>
                  <a:lnTo>
                    <a:pt x="191240" y="2179343"/>
                  </a:lnTo>
                  <a:lnTo>
                    <a:pt x="143833" y="2182934"/>
                  </a:lnTo>
                  <a:lnTo>
                    <a:pt x="96150" y="2185512"/>
                  </a:lnTo>
                  <a:lnTo>
                    <a:pt x="48202" y="2187067"/>
                  </a:lnTo>
                  <a:lnTo>
                    <a:pt x="0" y="2187587"/>
                  </a:lnTo>
                </a:path>
              </a:pathLst>
            </a:custGeom>
            <a:ln w="6362">
              <a:solidFill>
                <a:srgbClr val="231F20"/>
              </a:solidFill>
            </a:ln>
          </p:spPr>
          <p:txBody>
            <a:bodyPr wrap="square" lIns="0" tIns="0" rIns="0" bIns="0" rtlCol="0"/>
            <a:lstStyle/>
            <a:p>
              <a:endParaRPr/>
            </a:p>
          </p:txBody>
        </p:sp>
        <p:sp>
          <p:nvSpPr>
            <p:cNvPr id="13" name="object 13"/>
            <p:cNvSpPr txBox="1"/>
            <p:nvPr/>
          </p:nvSpPr>
          <p:spPr>
            <a:xfrm>
              <a:off x="12480502" y="7035441"/>
              <a:ext cx="2337383" cy="300485"/>
            </a:xfrm>
            <a:prstGeom prst="rect">
              <a:avLst/>
            </a:prstGeom>
          </p:spPr>
          <p:txBody>
            <a:bodyPr vert="horz" wrap="square" lIns="0" tIns="15240" rIns="0" bIns="0" rtlCol="0">
              <a:spAutoFit/>
            </a:bodyPr>
            <a:lstStyle/>
            <a:p>
              <a:pPr marL="12700">
                <a:lnSpc>
                  <a:spcPct val="100000"/>
                </a:lnSpc>
                <a:spcBef>
                  <a:spcPts val="120"/>
                </a:spcBef>
              </a:pPr>
              <a:r>
                <a:rPr sz="1400" spc="-35" dirty="0">
                  <a:solidFill>
                    <a:srgbClr val="231F20"/>
                  </a:solidFill>
                  <a:latin typeface="+mn-lt"/>
                  <a:cs typeface="Trebuchet MS"/>
                </a:rPr>
                <a:t>circumference</a:t>
              </a:r>
              <a:r>
                <a:rPr sz="1400" spc="-25" dirty="0">
                  <a:solidFill>
                    <a:srgbClr val="231F20"/>
                  </a:solidFill>
                  <a:latin typeface="+mn-lt"/>
                  <a:cs typeface="Trebuchet MS"/>
                </a:rPr>
                <a:t> </a:t>
              </a:r>
              <a:r>
                <a:rPr sz="1400" spc="65" dirty="0">
                  <a:solidFill>
                    <a:srgbClr val="231F20"/>
                  </a:solidFill>
                  <a:latin typeface="+mn-lt"/>
                  <a:cs typeface="Trebuchet MS"/>
                </a:rPr>
                <a:t>=</a:t>
              </a:r>
              <a:r>
                <a:rPr sz="1400" spc="-20" dirty="0">
                  <a:solidFill>
                    <a:srgbClr val="231F20"/>
                  </a:solidFill>
                  <a:latin typeface="+mn-lt"/>
                  <a:cs typeface="Trebuchet MS"/>
                </a:rPr>
                <a:t> </a:t>
              </a:r>
              <a:r>
                <a:rPr sz="1400" spc="-40" dirty="0">
                  <a:solidFill>
                    <a:srgbClr val="231F20"/>
                  </a:solidFill>
                  <a:latin typeface="+mn-lt"/>
                  <a:cs typeface="Trebuchet MS"/>
                </a:rPr>
                <a:t>27.5”</a:t>
              </a:r>
              <a:endParaRPr sz="1400" dirty="0">
                <a:latin typeface="+mn-lt"/>
                <a:cs typeface="Trebuchet MS"/>
              </a:endParaRPr>
            </a:p>
          </p:txBody>
        </p:sp>
        <p:sp>
          <p:nvSpPr>
            <p:cNvPr id="14" name="object 14"/>
            <p:cNvSpPr/>
            <p:nvPr/>
          </p:nvSpPr>
          <p:spPr>
            <a:xfrm>
              <a:off x="9872970" y="5082251"/>
              <a:ext cx="586740" cy="103505"/>
            </a:xfrm>
            <a:custGeom>
              <a:avLst/>
              <a:gdLst/>
              <a:ahLst/>
              <a:cxnLst/>
              <a:rect l="l" t="t" r="r" b="b"/>
              <a:pathLst>
                <a:path w="586740" h="103504">
                  <a:moveTo>
                    <a:pt x="586117" y="102920"/>
                  </a:moveTo>
                  <a:lnTo>
                    <a:pt x="0" y="102920"/>
                  </a:lnTo>
                  <a:lnTo>
                    <a:pt x="0" y="0"/>
                  </a:lnTo>
                </a:path>
              </a:pathLst>
            </a:custGeom>
            <a:ln w="4292">
              <a:solidFill>
                <a:srgbClr val="231F20"/>
              </a:solidFill>
            </a:ln>
          </p:spPr>
          <p:txBody>
            <a:bodyPr wrap="square" lIns="0" tIns="0" rIns="0" bIns="0" rtlCol="0"/>
            <a:lstStyle/>
            <a:p>
              <a:endParaRPr/>
            </a:p>
          </p:txBody>
        </p:sp>
        <p:grpSp>
          <p:nvGrpSpPr>
            <p:cNvPr id="15" name="object 15"/>
            <p:cNvGrpSpPr/>
            <p:nvPr/>
          </p:nvGrpSpPr>
          <p:grpSpPr>
            <a:xfrm>
              <a:off x="10805025" y="5082247"/>
              <a:ext cx="2287567" cy="2264022"/>
              <a:chOff x="10805025" y="5082247"/>
              <a:chExt cx="2287567" cy="2264022"/>
            </a:xfrm>
          </p:grpSpPr>
          <p:sp>
            <p:nvSpPr>
              <p:cNvPr id="16" name="object 16"/>
              <p:cNvSpPr/>
              <p:nvPr/>
            </p:nvSpPr>
            <p:spPr>
              <a:xfrm>
                <a:off x="10904382" y="5158060"/>
                <a:ext cx="2188210" cy="2188209"/>
              </a:xfrm>
              <a:custGeom>
                <a:avLst/>
                <a:gdLst/>
                <a:ahLst/>
                <a:cxnLst/>
                <a:rect l="l" t="t" r="r" b="b"/>
                <a:pathLst>
                  <a:path w="2188209" h="2188209">
                    <a:moveTo>
                      <a:pt x="2187587" y="0"/>
                    </a:moveTo>
                    <a:lnTo>
                      <a:pt x="2187067" y="48203"/>
                    </a:lnTo>
                    <a:lnTo>
                      <a:pt x="2185512" y="96151"/>
                    </a:lnTo>
                    <a:lnTo>
                      <a:pt x="2182934" y="143835"/>
                    </a:lnTo>
                    <a:lnTo>
                      <a:pt x="2179343" y="191242"/>
                    </a:lnTo>
                    <a:lnTo>
                      <a:pt x="2174751" y="238362"/>
                    </a:lnTo>
                    <a:lnTo>
                      <a:pt x="2169167" y="285185"/>
                    </a:lnTo>
                    <a:lnTo>
                      <a:pt x="2162602" y="331700"/>
                    </a:lnTo>
                    <a:lnTo>
                      <a:pt x="2155067" y="377896"/>
                    </a:lnTo>
                    <a:lnTo>
                      <a:pt x="2146573" y="423763"/>
                    </a:lnTo>
                    <a:lnTo>
                      <a:pt x="2137131" y="469290"/>
                    </a:lnTo>
                    <a:lnTo>
                      <a:pt x="2126750" y="514466"/>
                    </a:lnTo>
                    <a:lnTo>
                      <a:pt x="2115442" y="559280"/>
                    </a:lnTo>
                    <a:lnTo>
                      <a:pt x="2103218" y="603723"/>
                    </a:lnTo>
                    <a:lnTo>
                      <a:pt x="2090087" y="647782"/>
                    </a:lnTo>
                    <a:lnTo>
                      <a:pt x="2076062" y="691448"/>
                    </a:lnTo>
                    <a:lnTo>
                      <a:pt x="2061152" y="734710"/>
                    </a:lnTo>
                    <a:lnTo>
                      <a:pt x="2045368" y="777557"/>
                    </a:lnTo>
                    <a:lnTo>
                      <a:pt x="2028720" y="819979"/>
                    </a:lnTo>
                    <a:lnTo>
                      <a:pt x="2011220" y="861964"/>
                    </a:lnTo>
                    <a:lnTo>
                      <a:pt x="1992879" y="903503"/>
                    </a:lnTo>
                    <a:lnTo>
                      <a:pt x="1973706" y="944584"/>
                    </a:lnTo>
                    <a:lnTo>
                      <a:pt x="1953712" y="985197"/>
                    </a:lnTo>
                    <a:lnTo>
                      <a:pt x="1932909" y="1025331"/>
                    </a:lnTo>
                    <a:lnTo>
                      <a:pt x="1911307" y="1064975"/>
                    </a:lnTo>
                    <a:lnTo>
                      <a:pt x="1888916" y="1104119"/>
                    </a:lnTo>
                    <a:lnTo>
                      <a:pt x="1865747" y="1142752"/>
                    </a:lnTo>
                    <a:lnTo>
                      <a:pt x="1841811" y="1180864"/>
                    </a:lnTo>
                    <a:lnTo>
                      <a:pt x="1817119" y="1218443"/>
                    </a:lnTo>
                    <a:lnTo>
                      <a:pt x="1791681" y="1255480"/>
                    </a:lnTo>
                    <a:lnTo>
                      <a:pt x="1765507" y="1291963"/>
                    </a:lnTo>
                    <a:lnTo>
                      <a:pt x="1738610" y="1327881"/>
                    </a:lnTo>
                    <a:lnTo>
                      <a:pt x="1710998" y="1363225"/>
                    </a:lnTo>
                    <a:lnTo>
                      <a:pt x="1682684" y="1397983"/>
                    </a:lnTo>
                    <a:lnTo>
                      <a:pt x="1653677" y="1432144"/>
                    </a:lnTo>
                    <a:lnTo>
                      <a:pt x="1623989" y="1465699"/>
                    </a:lnTo>
                    <a:lnTo>
                      <a:pt x="1593629" y="1498636"/>
                    </a:lnTo>
                    <a:lnTo>
                      <a:pt x="1562609" y="1530944"/>
                    </a:lnTo>
                    <a:lnTo>
                      <a:pt x="1530939" y="1562614"/>
                    </a:lnTo>
                    <a:lnTo>
                      <a:pt x="1498631" y="1593634"/>
                    </a:lnTo>
                    <a:lnTo>
                      <a:pt x="1465694" y="1623993"/>
                    </a:lnTo>
                    <a:lnTo>
                      <a:pt x="1432139" y="1653681"/>
                    </a:lnTo>
                    <a:lnTo>
                      <a:pt x="1397977" y="1682688"/>
                    </a:lnTo>
                    <a:lnTo>
                      <a:pt x="1363219" y="1711002"/>
                    </a:lnTo>
                    <a:lnTo>
                      <a:pt x="1327876" y="1738614"/>
                    </a:lnTo>
                    <a:lnTo>
                      <a:pt x="1291957" y="1765511"/>
                    </a:lnTo>
                    <a:lnTo>
                      <a:pt x="1255474" y="1791684"/>
                    </a:lnTo>
                    <a:lnTo>
                      <a:pt x="1218438" y="1817122"/>
                    </a:lnTo>
                    <a:lnTo>
                      <a:pt x="1180858" y="1841814"/>
                    </a:lnTo>
                    <a:lnTo>
                      <a:pt x="1142747" y="1865750"/>
                    </a:lnTo>
                    <a:lnTo>
                      <a:pt x="1104114" y="1888918"/>
                    </a:lnTo>
                    <a:lnTo>
                      <a:pt x="1064969" y="1911309"/>
                    </a:lnTo>
                    <a:lnTo>
                      <a:pt x="1025325" y="1932911"/>
                    </a:lnTo>
                    <a:lnTo>
                      <a:pt x="985191" y="1953715"/>
                    </a:lnTo>
                    <a:lnTo>
                      <a:pt x="944578" y="1973708"/>
                    </a:lnTo>
                    <a:lnTo>
                      <a:pt x="903497" y="1992881"/>
                    </a:lnTo>
                    <a:lnTo>
                      <a:pt x="861959" y="2011222"/>
                    </a:lnTo>
                    <a:lnTo>
                      <a:pt x="819974" y="2028722"/>
                    </a:lnTo>
                    <a:lnTo>
                      <a:pt x="777552" y="2045369"/>
                    </a:lnTo>
                    <a:lnTo>
                      <a:pt x="734705" y="2061153"/>
                    </a:lnTo>
                    <a:lnTo>
                      <a:pt x="691443" y="2076063"/>
                    </a:lnTo>
                    <a:lnTo>
                      <a:pt x="647778" y="2090088"/>
                    </a:lnTo>
                    <a:lnTo>
                      <a:pt x="603718" y="2103219"/>
                    </a:lnTo>
                    <a:lnTo>
                      <a:pt x="559276" y="2115443"/>
                    </a:lnTo>
                    <a:lnTo>
                      <a:pt x="514462" y="2126751"/>
                    </a:lnTo>
                    <a:lnTo>
                      <a:pt x="469286" y="2137131"/>
                    </a:lnTo>
                    <a:lnTo>
                      <a:pt x="423760" y="2146574"/>
                    </a:lnTo>
                    <a:lnTo>
                      <a:pt x="377893" y="2155068"/>
                    </a:lnTo>
                    <a:lnTo>
                      <a:pt x="331697" y="2162602"/>
                    </a:lnTo>
                    <a:lnTo>
                      <a:pt x="285183" y="2169167"/>
                    </a:lnTo>
                    <a:lnTo>
                      <a:pt x="238360" y="2174751"/>
                    </a:lnTo>
                    <a:lnTo>
                      <a:pt x="191240" y="2179343"/>
                    </a:lnTo>
                    <a:lnTo>
                      <a:pt x="143833" y="2182934"/>
                    </a:lnTo>
                    <a:lnTo>
                      <a:pt x="96150" y="2185512"/>
                    </a:lnTo>
                    <a:lnTo>
                      <a:pt x="48202" y="2187067"/>
                    </a:lnTo>
                    <a:lnTo>
                      <a:pt x="0" y="2187587"/>
                    </a:lnTo>
                  </a:path>
                </a:pathLst>
              </a:custGeom>
              <a:ln w="6362">
                <a:solidFill>
                  <a:srgbClr val="231F20"/>
                </a:solidFill>
              </a:ln>
            </p:spPr>
            <p:txBody>
              <a:bodyPr wrap="square" lIns="0" tIns="0" rIns="0" bIns="0" rtlCol="0"/>
              <a:lstStyle/>
              <a:p>
                <a:endParaRPr/>
              </a:p>
            </p:txBody>
          </p:sp>
          <p:sp>
            <p:nvSpPr>
              <p:cNvPr id="17" name="object 17"/>
              <p:cNvSpPr/>
              <p:nvPr/>
            </p:nvSpPr>
            <p:spPr>
              <a:xfrm>
                <a:off x="10805025" y="5082247"/>
                <a:ext cx="610235" cy="103505"/>
              </a:xfrm>
              <a:custGeom>
                <a:avLst/>
                <a:gdLst/>
                <a:ahLst/>
                <a:cxnLst/>
                <a:rect l="l" t="t" r="r" b="b"/>
                <a:pathLst>
                  <a:path w="610234" h="103504">
                    <a:moveTo>
                      <a:pt x="609904" y="0"/>
                    </a:moveTo>
                    <a:lnTo>
                      <a:pt x="609904" y="102920"/>
                    </a:lnTo>
                    <a:lnTo>
                      <a:pt x="0" y="102920"/>
                    </a:lnTo>
                  </a:path>
                </a:pathLst>
              </a:custGeom>
              <a:ln w="4292">
                <a:solidFill>
                  <a:srgbClr val="231F20"/>
                </a:solidFill>
              </a:ln>
            </p:spPr>
            <p:txBody>
              <a:bodyPr wrap="square" lIns="0" tIns="0" rIns="0" bIns="0" rtlCol="0"/>
              <a:lstStyle/>
              <a:p>
                <a:endParaRPr/>
              </a:p>
            </p:txBody>
          </p:sp>
        </p:grpSp>
        <p:sp>
          <p:nvSpPr>
            <p:cNvPr id="18" name="object 18"/>
            <p:cNvSpPr txBox="1"/>
            <p:nvPr/>
          </p:nvSpPr>
          <p:spPr>
            <a:xfrm>
              <a:off x="10507600" y="5102252"/>
              <a:ext cx="236595" cy="178622"/>
            </a:xfrm>
            <a:prstGeom prst="rect">
              <a:avLst/>
            </a:prstGeom>
          </p:spPr>
          <p:txBody>
            <a:bodyPr vert="horz" wrap="square" lIns="0" tIns="13970" rIns="0" bIns="0" rtlCol="0">
              <a:spAutoFit/>
            </a:bodyPr>
            <a:lstStyle/>
            <a:p>
              <a:pPr marL="12700">
                <a:lnSpc>
                  <a:spcPct val="100000"/>
                </a:lnSpc>
                <a:spcBef>
                  <a:spcPts val="110"/>
                </a:spcBef>
              </a:pPr>
              <a:r>
                <a:rPr sz="800" spc="-65" dirty="0">
                  <a:solidFill>
                    <a:srgbClr val="231F20"/>
                  </a:solidFill>
                  <a:latin typeface="Trebuchet MS"/>
                  <a:cs typeface="Trebuchet MS"/>
                </a:rPr>
                <a:t>2.5”</a:t>
              </a:r>
              <a:endParaRPr sz="800" dirty="0">
                <a:latin typeface="Trebuchet MS"/>
                <a:cs typeface="Trebuchet MS"/>
              </a:endParaRPr>
            </a:p>
          </p:txBody>
        </p:sp>
        <p:grpSp>
          <p:nvGrpSpPr>
            <p:cNvPr id="19" name="object 19"/>
            <p:cNvGrpSpPr/>
            <p:nvPr/>
          </p:nvGrpSpPr>
          <p:grpSpPr>
            <a:xfrm>
              <a:off x="9889759" y="4570920"/>
              <a:ext cx="1508760" cy="367486"/>
              <a:chOff x="9889759" y="4570920"/>
              <a:chExt cx="1508760" cy="367486"/>
            </a:xfrm>
          </p:grpSpPr>
          <p:pic>
            <p:nvPicPr>
              <p:cNvPr id="20" name="object 20"/>
              <p:cNvPicPr/>
              <p:nvPr/>
            </p:nvPicPr>
            <p:blipFill>
              <a:blip r:embed="rId4" cstate="print"/>
              <a:stretch>
                <a:fillRect/>
              </a:stretch>
            </p:blipFill>
            <p:spPr>
              <a:xfrm>
                <a:off x="9925010" y="4686080"/>
                <a:ext cx="266266" cy="252326"/>
              </a:xfrm>
              <a:prstGeom prst="rect">
                <a:avLst/>
              </a:prstGeom>
            </p:spPr>
          </p:pic>
          <p:sp>
            <p:nvSpPr>
              <p:cNvPr id="21" name="object 21"/>
              <p:cNvSpPr/>
              <p:nvPr/>
            </p:nvSpPr>
            <p:spPr>
              <a:xfrm>
                <a:off x="9889759" y="4570920"/>
                <a:ext cx="1508760" cy="331471"/>
              </a:xfrm>
              <a:custGeom>
                <a:avLst/>
                <a:gdLst/>
                <a:ahLst/>
                <a:cxnLst/>
                <a:rect l="l" t="t" r="r" b="b"/>
                <a:pathLst>
                  <a:path w="1508759" h="331470">
                    <a:moveTo>
                      <a:pt x="314566" y="0"/>
                    </a:moveTo>
                    <a:lnTo>
                      <a:pt x="0" y="0"/>
                    </a:lnTo>
                    <a:lnTo>
                      <a:pt x="13042" y="44970"/>
                    </a:lnTo>
                    <a:lnTo>
                      <a:pt x="13042" y="219036"/>
                    </a:lnTo>
                    <a:lnTo>
                      <a:pt x="145364" y="110236"/>
                    </a:lnTo>
                    <a:lnTo>
                      <a:pt x="178028" y="150050"/>
                    </a:lnTo>
                    <a:lnTo>
                      <a:pt x="301523" y="48463"/>
                    </a:lnTo>
                    <a:lnTo>
                      <a:pt x="301523" y="44970"/>
                    </a:lnTo>
                    <a:lnTo>
                      <a:pt x="314566" y="0"/>
                    </a:lnTo>
                    <a:close/>
                  </a:path>
                  <a:path w="1508759" h="331470">
                    <a:moveTo>
                      <a:pt x="857846" y="0"/>
                    </a:moveTo>
                    <a:lnTo>
                      <a:pt x="602018" y="0"/>
                    </a:lnTo>
                    <a:lnTo>
                      <a:pt x="602018" y="72872"/>
                    </a:lnTo>
                    <a:lnTo>
                      <a:pt x="628370" y="72872"/>
                    </a:lnTo>
                    <a:lnTo>
                      <a:pt x="628370" y="202399"/>
                    </a:lnTo>
                    <a:lnTo>
                      <a:pt x="469468" y="0"/>
                    </a:lnTo>
                    <a:lnTo>
                      <a:pt x="356984" y="0"/>
                    </a:lnTo>
                    <a:lnTo>
                      <a:pt x="356984" y="72872"/>
                    </a:lnTo>
                    <a:lnTo>
                      <a:pt x="383387" y="72872"/>
                    </a:lnTo>
                    <a:lnTo>
                      <a:pt x="383387" y="258178"/>
                    </a:lnTo>
                    <a:lnTo>
                      <a:pt x="356984" y="258178"/>
                    </a:lnTo>
                    <a:lnTo>
                      <a:pt x="356984" y="331050"/>
                    </a:lnTo>
                    <a:lnTo>
                      <a:pt x="469468" y="331050"/>
                    </a:lnTo>
                    <a:lnTo>
                      <a:pt x="469468" y="128651"/>
                    </a:lnTo>
                    <a:lnTo>
                      <a:pt x="628370" y="331050"/>
                    </a:lnTo>
                    <a:lnTo>
                      <a:pt x="714451" y="331050"/>
                    </a:lnTo>
                    <a:lnTo>
                      <a:pt x="714451" y="201104"/>
                    </a:lnTo>
                    <a:lnTo>
                      <a:pt x="827443" y="201104"/>
                    </a:lnTo>
                    <a:lnTo>
                      <a:pt x="827443" y="128155"/>
                    </a:lnTo>
                    <a:lnTo>
                      <a:pt x="714451" y="128155"/>
                    </a:lnTo>
                    <a:lnTo>
                      <a:pt x="714451" y="72872"/>
                    </a:lnTo>
                    <a:lnTo>
                      <a:pt x="857846" y="72872"/>
                    </a:lnTo>
                    <a:lnTo>
                      <a:pt x="857846" y="0"/>
                    </a:lnTo>
                    <a:close/>
                  </a:path>
                  <a:path w="1508759" h="331470">
                    <a:moveTo>
                      <a:pt x="1209929" y="482"/>
                    </a:moveTo>
                    <a:lnTo>
                      <a:pt x="1081976" y="482"/>
                    </a:lnTo>
                    <a:lnTo>
                      <a:pt x="1081976" y="72872"/>
                    </a:lnTo>
                    <a:lnTo>
                      <a:pt x="1104430" y="72872"/>
                    </a:lnTo>
                    <a:lnTo>
                      <a:pt x="1104430" y="127482"/>
                    </a:lnTo>
                    <a:lnTo>
                      <a:pt x="1003007" y="127482"/>
                    </a:lnTo>
                    <a:lnTo>
                      <a:pt x="1003007" y="72872"/>
                    </a:lnTo>
                    <a:lnTo>
                      <a:pt x="1021803" y="72872"/>
                    </a:lnTo>
                    <a:lnTo>
                      <a:pt x="1021803" y="482"/>
                    </a:lnTo>
                    <a:lnTo>
                      <a:pt x="893838" y="482"/>
                    </a:lnTo>
                    <a:lnTo>
                      <a:pt x="893838" y="72872"/>
                    </a:lnTo>
                    <a:lnTo>
                      <a:pt x="916927" y="72872"/>
                    </a:lnTo>
                    <a:lnTo>
                      <a:pt x="916927" y="127482"/>
                    </a:lnTo>
                    <a:lnTo>
                      <a:pt x="916927" y="194792"/>
                    </a:lnTo>
                    <a:lnTo>
                      <a:pt x="916927" y="258292"/>
                    </a:lnTo>
                    <a:lnTo>
                      <a:pt x="893838" y="258292"/>
                    </a:lnTo>
                    <a:lnTo>
                      <a:pt x="893838" y="330682"/>
                    </a:lnTo>
                    <a:lnTo>
                      <a:pt x="1021803" y="330682"/>
                    </a:lnTo>
                    <a:lnTo>
                      <a:pt x="1021803" y="258292"/>
                    </a:lnTo>
                    <a:lnTo>
                      <a:pt x="1003007" y="258292"/>
                    </a:lnTo>
                    <a:lnTo>
                      <a:pt x="1003007" y="194792"/>
                    </a:lnTo>
                    <a:lnTo>
                      <a:pt x="1104430" y="194792"/>
                    </a:lnTo>
                    <a:lnTo>
                      <a:pt x="1104430" y="258292"/>
                    </a:lnTo>
                    <a:lnTo>
                      <a:pt x="1081976" y="258292"/>
                    </a:lnTo>
                    <a:lnTo>
                      <a:pt x="1081976" y="330682"/>
                    </a:lnTo>
                    <a:lnTo>
                      <a:pt x="1209929" y="330682"/>
                    </a:lnTo>
                    <a:lnTo>
                      <a:pt x="1209929" y="258292"/>
                    </a:lnTo>
                    <a:lnTo>
                      <a:pt x="1190409" y="258292"/>
                    </a:lnTo>
                    <a:lnTo>
                      <a:pt x="1190409" y="194792"/>
                    </a:lnTo>
                    <a:lnTo>
                      <a:pt x="1190409" y="127482"/>
                    </a:lnTo>
                    <a:lnTo>
                      <a:pt x="1190409" y="72872"/>
                    </a:lnTo>
                    <a:lnTo>
                      <a:pt x="1209929" y="72872"/>
                    </a:lnTo>
                    <a:lnTo>
                      <a:pt x="1209929" y="482"/>
                    </a:lnTo>
                    <a:close/>
                  </a:path>
                  <a:path w="1508759" h="331470">
                    <a:moveTo>
                      <a:pt x="1508391" y="205727"/>
                    </a:moveTo>
                    <a:lnTo>
                      <a:pt x="1491703" y="158394"/>
                    </a:lnTo>
                    <a:lnTo>
                      <a:pt x="1440230" y="137642"/>
                    </a:lnTo>
                    <a:lnTo>
                      <a:pt x="1345704" y="113995"/>
                    </a:lnTo>
                    <a:lnTo>
                      <a:pt x="1337195" y="111633"/>
                    </a:lnTo>
                    <a:lnTo>
                      <a:pt x="1335722" y="110236"/>
                    </a:lnTo>
                    <a:lnTo>
                      <a:pt x="1335722" y="72872"/>
                    </a:lnTo>
                    <a:lnTo>
                      <a:pt x="1337691" y="70942"/>
                    </a:lnTo>
                    <a:lnTo>
                      <a:pt x="1412824" y="70942"/>
                    </a:lnTo>
                    <a:lnTo>
                      <a:pt x="1414691" y="72872"/>
                    </a:lnTo>
                    <a:lnTo>
                      <a:pt x="1414691" y="106438"/>
                    </a:lnTo>
                    <a:lnTo>
                      <a:pt x="1503603" y="106438"/>
                    </a:lnTo>
                    <a:lnTo>
                      <a:pt x="1503603" y="64363"/>
                    </a:lnTo>
                    <a:lnTo>
                      <a:pt x="1499692" y="35953"/>
                    </a:lnTo>
                    <a:lnTo>
                      <a:pt x="1487792" y="15862"/>
                    </a:lnTo>
                    <a:lnTo>
                      <a:pt x="1467739" y="3937"/>
                    </a:lnTo>
                    <a:lnTo>
                      <a:pt x="1439341" y="0"/>
                    </a:lnTo>
                    <a:lnTo>
                      <a:pt x="1311173" y="0"/>
                    </a:lnTo>
                    <a:lnTo>
                      <a:pt x="1282776" y="3937"/>
                    </a:lnTo>
                    <a:lnTo>
                      <a:pt x="1262722" y="15862"/>
                    </a:lnTo>
                    <a:lnTo>
                      <a:pt x="1250835" y="35953"/>
                    </a:lnTo>
                    <a:lnTo>
                      <a:pt x="1246911" y="64363"/>
                    </a:lnTo>
                    <a:lnTo>
                      <a:pt x="1246911" y="122008"/>
                    </a:lnTo>
                    <a:lnTo>
                      <a:pt x="1263573" y="169392"/>
                    </a:lnTo>
                    <a:lnTo>
                      <a:pt x="1315008" y="190093"/>
                    </a:lnTo>
                    <a:lnTo>
                      <a:pt x="1417116" y="216103"/>
                    </a:lnTo>
                    <a:lnTo>
                      <a:pt x="1419479" y="217563"/>
                    </a:lnTo>
                    <a:lnTo>
                      <a:pt x="1419479" y="258178"/>
                    </a:lnTo>
                    <a:lnTo>
                      <a:pt x="1417523" y="260108"/>
                    </a:lnTo>
                    <a:lnTo>
                      <a:pt x="1336725" y="260108"/>
                    </a:lnTo>
                    <a:lnTo>
                      <a:pt x="1334858" y="258178"/>
                    </a:lnTo>
                    <a:lnTo>
                      <a:pt x="1334858" y="221297"/>
                    </a:lnTo>
                    <a:lnTo>
                      <a:pt x="1245920" y="221297"/>
                    </a:lnTo>
                    <a:lnTo>
                      <a:pt x="1245920" y="266700"/>
                    </a:lnTo>
                    <a:lnTo>
                      <a:pt x="1249857" y="295109"/>
                    </a:lnTo>
                    <a:lnTo>
                      <a:pt x="1261783" y="315201"/>
                    </a:lnTo>
                    <a:lnTo>
                      <a:pt x="1281849" y="327126"/>
                    </a:lnTo>
                    <a:lnTo>
                      <a:pt x="1310208" y="331063"/>
                    </a:lnTo>
                    <a:lnTo>
                      <a:pt x="1444028" y="331063"/>
                    </a:lnTo>
                    <a:lnTo>
                      <a:pt x="1472450" y="327126"/>
                    </a:lnTo>
                    <a:lnTo>
                      <a:pt x="1492542" y="315201"/>
                    </a:lnTo>
                    <a:lnTo>
                      <a:pt x="1504467" y="295109"/>
                    </a:lnTo>
                    <a:lnTo>
                      <a:pt x="1508391" y="266700"/>
                    </a:lnTo>
                    <a:lnTo>
                      <a:pt x="1508391" y="205727"/>
                    </a:lnTo>
                    <a:close/>
                  </a:path>
                </a:pathLst>
              </a:custGeom>
              <a:solidFill>
                <a:srgbClr val="231F20"/>
              </a:solidFill>
            </p:spPr>
            <p:txBody>
              <a:bodyPr wrap="square" lIns="0" tIns="0" rIns="0" bIns="0" rtlCol="0"/>
              <a:lstStyle/>
              <a:p>
                <a:endParaRPr/>
              </a:p>
            </p:txBody>
          </p:sp>
        </p:grpSp>
        <p:sp>
          <p:nvSpPr>
            <p:cNvPr id="22" name="object 22"/>
            <p:cNvSpPr txBox="1"/>
            <p:nvPr/>
          </p:nvSpPr>
          <p:spPr>
            <a:xfrm>
              <a:off x="12458629" y="2906670"/>
              <a:ext cx="1669742" cy="383119"/>
            </a:xfrm>
            <a:prstGeom prst="rect">
              <a:avLst/>
            </a:prstGeom>
          </p:spPr>
          <p:txBody>
            <a:bodyPr vert="horz" wrap="square" lIns="0" tIns="17145" rIns="0" bIns="0" rtlCol="0">
              <a:spAutoFit/>
            </a:bodyPr>
            <a:lstStyle/>
            <a:p>
              <a:pPr marL="12700">
                <a:lnSpc>
                  <a:spcPct val="100000"/>
                </a:lnSpc>
                <a:spcBef>
                  <a:spcPts val="135"/>
                </a:spcBef>
              </a:pPr>
              <a:r>
                <a:rPr b="1" spc="-50" dirty="0">
                  <a:solidFill>
                    <a:srgbClr val="231F20"/>
                  </a:solidFill>
                  <a:latin typeface="+mn-lt"/>
                  <a:cs typeface="Trebuchet MS"/>
                </a:rPr>
                <a:t>Current</a:t>
              </a:r>
              <a:r>
                <a:rPr b="1" spc="-60" dirty="0">
                  <a:solidFill>
                    <a:srgbClr val="231F20"/>
                  </a:solidFill>
                  <a:latin typeface="+mn-lt"/>
                  <a:cs typeface="Trebuchet MS"/>
                </a:rPr>
                <a:t> </a:t>
              </a:r>
              <a:r>
                <a:rPr b="1" spc="-20" dirty="0">
                  <a:solidFill>
                    <a:srgbClr val="231F20"/>
                  </a:solidFill>
                  <a:latin typeface="+mn-lt"/>
                  <a:cs typeface="Trebuchet MS"/>
                </a:rPr>
                <a:t>Size</a:t>
              </a:r>
              <a:endParaRPr b="1" dirty="0">
                <a:latin typeface="+mn-lt"/>
                <a:cs typeface="Trebuchet MS"/>
              </a:endParaRPr>
            </a:p>
          </p:txBody>
        </p:sp>
        <p:sp>
          <p:nvSpPr>
            <p:cNvPr id="24" name="object 24"/>
            <p:cNvSpPr txBox="1"/>
            <p:nvPr/>
          </p:nvSpPr>
          <p:spPr>
            <a:xfrm>
              <a:off x="1172768" y="2807439"/>
              <a:ext cx="1132573" cy="383119"/>
            </a:xfrm>
            <a:prstGeom prst="rect">
              <a:avLst/>
            </a:prstGeom>
          </p:spPr>
          <p:txBody>
            <a:bodyPr vert="horz" wrap="square" lIns="0" tIns="17145" rIns="0" bIns="0" rtlCol="0">
              <a:spAutoFit/>
            </a:bodyPr>
            <a:lstStyle/>
            <a:p>
              <a:pPr marL="12700">
                <a:lnSpc>
                  <a:spcPct val="100000"/>
                </a:lnSpc>
                <a:spcBef>
                  <a:spcPts val="135"/>
                </a:spcBef>
              </a:pPr>
              <a:r>
                <a:rPr b="1" dirty="0">
                  <a:solidFill>
                    <a:srgbClr val="231F20"/>
                  </a:solidFill>
                  <a:latin typeface="+mn-lt"/>
                  <a:cs typeface="Trebuchet MS"/>
                </a:rPr>
                <a:t>Old</a:t>
              </a:r>
              <a:r>
                <a:rPr b="1" spc="-120" dirty="0">
                  <a:solidFill>
                    <a:srgbClr val="231F20"/>
                  </a:solidFill>
                  <a:latin typeface="+mn-lt"/>
                  <a:cs typeface="Trebuchet MS"/>
                </a:rPr>
                <a:t> </a:t>
              </a:r>
              <a:r>
                <a:rPr b="1" spc="-25" dirty="0">
                  <a:solidFill>
                    <a:srgbClr val="231F20"/>
                  </a:solidFill>
                  <a:latin typeface="+mn-lt"/>
                  <a:cs typeface="Trebuchet MS"/>
                </a:rPr>
                <a:t>Size</a:t>
              </a:r>
              <a:endParaRPr b="1" dirty="0">
                <a:latin typeface="+mn-lt"/>
                <a:cs typeface="Trebuchet MS"/>
              </a:endParaRPr>
            </a:p>
          </p:txBody>
        </p:sp>
      </p:grpSp>
      <p:sp>
        <p:nvSpPr>
          <p:cNvPr id="4" name="Rectangle 3">
            <a:extLst>
              <a:ext uri="{FF2B5EF4-FFF2-40B4-BE49-F238E27FC236}">
                <a16:creationId xmlns:a16="http://schemas.microsoft.com/office/drawing/2014/main" id="{3B95A786-FE35-04DD-A7B1-345500250E13}"/>
              </a:ext>
            </a:extLst>
          </p:cNvPr>
          <p:cNvSpPr/>
          <p:nvPr/>
        </p:nvSpPr>
        <p:spPr>
          <a:xfrm>
            <a:off x="2812422" y="1186025"/>
            <a:ext cx="6788552" cy="672174"/>
          </a:xfrm>
          <a:prstGeom prst="rect">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sp>
        <p:nvSpPr>
          <p:cNvPr id="26" name="TextBox 25">
            <a:extLst>
              <a:ext uri="{FF2B5EF4-FFF2-40B4-BE49-F238E27FC236}">
                <a16:creationId xmlns:a16="http://schemas.microsoft.com/office/drawing/2014/main" id="{DA8D76D4-BF6B-5A60-96D7-3837F005E424}"/>
              </a:ext>
            </a:extLst>
          </p:cNvPr>
          <p:cNvSpPr txBox="1"/>
          <p:nvPr/>
        </p:nvSpPr>
        <p:spPr>
          <a:xfrm>
            <a:off x="2938443" y="1276875"/>
            <a:ext cx="5375131" cy="584775"/>
          </a:xfrm>
          <a:prstGeom prst="rect">
            <a:avLst/>
          </a:prstGeom>
          <a:noFill/>
        </p:spPr>
        <p:txBody>
          <a:bodyPr wrap="square" rtlCol="0">
            <a:spAutoFit/>
          </a:bodyPr>
          <a:lstStyle/>
          <a:p>
            <a:r>
              <a:rPr lang="en-US" sz="2400" b="0" i="0" u="none" strike="noStrike" baseline="30000" dirty="0">
                <a:solidFill>
                  <a:srgbClr val="000000"/>
                </a:solidFill>
                <a:latin typeface="+mn-lt"/>
              </a:rPr>
              <a:t>A current list of NFHS authenticated products can be found at </a:t>
            </a:r>
            <a:r>
              <a:rPr lang="en-US" sz="2400" b="1" i="1" u="none" strike="noStrike" baseline="30000" dirty="0">
                <a:solidFill>
                  <a:srgbClr val="000000"/>
                </a:solidFill>
                <a:latin typeface="+mn-lt"/>
              </a:rPr>
              <a:t>www.nfhs.org</a:t>
            </a:r>
            <a:r>
              <a:rPr lang="en-US" sz="2400" b="0" i="0" u="none" strike="noStrike" baseline="30000" dirty="0">
                <a:solidFill>
                  <a:srgbClr val="000000"/>
                </a:solidFill>
                <a:latin typeface="+mn-lt"/>
              </a:rPr>
              <a:t>, Resources, Authenticating Mark.</a:t>
            </a:r>
          </a:p>
        </p:txBody>
      </p:sp>
    </p:spTree>
    <p:extLst>
      <p:ext uri="{BB962C8B-B14F-4D97-AF65-F5344CB8AC3E}">
        <p14:creationId xmlns:p14="http://schemas.microsoft.com/office/powerpoint/2010/main" val="416508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a:xfrm>
            <a:off x="838200" y="365125"/>
            <a:ext cx="8491151" cy="1325563"/>
          </a:xfrm>
        </p:spPr>
        <p:txBody>
          <a:bodyPr/>
          <a:lstStyle/>
          <a:p>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838200" y="1825625"/>
            <a:ext cx="10515600" cy="4351338"/>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a:t>
            </a:r>
            <a:br>
              <a:rPr lang="en-US" altLang="en-US" dirty="0"/>
            </a:br>
            <a:r>
              <a:rPr lang="en-US" altLang="en-US" dirty="0"/>
              <a:t>by the Rules Review Committee.</a:t>
            </a:r>
          </a:p>
        </p:txBody>
      </p:sp>
      <p:grpSp>
        <p:nvGrpSpPr>
          <p:cNvPr id="30" name="Group 29">
            <a:extLst>
              <a:ext uri="{FF2B5EF4-FFF2-40B4-BE49-F238E27FC236}">
                <a16:creationId xmlns:a16="http://schemas.microsoft.com/office/drawing/2014/main" id="{EE0098B1-2059-1FD5-2887-7EAF2F795045}"/>
              </a:ext>
            </a:extLst>
          </p:cNvPr>
          <p:cNvGrpSpPr/>
          <p:nvPr/>
        </p:nvGrpSpPr>
        <p:grpSpPr>
          <a:xfrm>
            <a:off x="1180654" y="4121083"/>
            <a:ext cx="10026650" cy="1886826"/>
            <a:chOff x="673874" y="3915883"/>
            <a:chExt cx="10448482" cy="1966206"/>
          </a:xfrm>
        </p:grpSpPr>
        <p:sp>
          <p:nvSpPr>
            <p:cNvPr id="12" name="TextBox 11">
              <a:extLst>
                <a:ext uri="{FF2B5EF4-FFF2-40B4-BE49-F238E27FC236}">
                  <a16:creationId xmlns:a16="http://schemas.microsoft.com/office/drawing/2014/main" id="{9141E32A-1EA8-C72D-23A4-110B4A424063}"/>
                </a:ext>
              </a:extLst>
            </p:cNvPr>
            <p:cNvSpPr txBox="1">
              <a:spLocks noChangeArrowheads="1"/>
            </p:cNvSpPr>
            <p:nvPr/>
          </p:nvSpPr>
          <p:spPr bwMode="auto">
            <a:xfrm>
              <a:off x="673874" y="5240639"/>
              <a:ext cx="1055688"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9ED5F7F7-DF3C-103A-6876-377C8E4C45C7}"/>
                </a:ext>
              </a:extLst>
            </p:cNvPr>
            <p:cNvSpPr txBox="1">
              <a:spLocks noChangeArrowheads="1"/>
            </p:cNvSpPr>
            <p:nvPr/>
          </p:nvSpPr>
          <p:spPr bwMode="auto">
            <a:xfrm>
              <a:off x="4155970" y="5240639"/>
              <a:ext cx="1067115" cy="6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Flag Football, Football and Sports </a:t>
              </a:r>
            </a:p>
            <a:p>
              <a:pPr algn="ctr" eaLnBrk="1" hangingPunct="1">
                <a:buFontTx/>
                <a:buNone/>
              </a:pPr>
              <a:r>
                <a:rPr lang="en-US" altLang="en-US" sz="800" dirty="0">
                  <a:cs typeface="Calibri" panose="020F0502020204030204" pitchFamily="34" charset="0"/>
                </a:rPr>
                <a:t>Medicine</a:t>
              </a:r>
            </a:p>
          </p:txBody>
        </p:sp>
        <p:sp>
          <p:nvSpPr>
            <p:cNvPr id="14" name="TextBox 32">
              <a:extLst>
                <a:ext uri="{FF2B5EF4-FFF2-40B4-BE49-F238E27FC236}">
                  <a16:creationId xmlns:a16="http://schemas.microsoft.com/office/drawing/2014/main" id="{3E7908DC-7361-8E1A-662B-4EE5ABF7F824}"/>
                </a:ext>
              </a:extLst>
            </p:cNvPr>
            <p:cNvSpPr txBox="1">
              <a:spLocks noChangeArrowheads="1"/>
            </p:cNvSpPr>
            <p:nvPr/>
          </p:nvSpPr>
          <p:spPr bwMode="auto">
            <a:xfrm>
              <a:off x="5345040" y="5239051"/>
              <a:ext cx="1036638"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15" name="TextBox 33">
              <a:extLst>
                <a:ext uri="{FF2B5EF4-FFF2-40B4-BE49-F238E27FC236}">
                  <a16:creationId xmlns:a16="http://schemas.microsoft.com/office/drawing/2014/main" id="{EB4E389C-9F08-EB7D-58FA-18F7472BFC8B}"/>
                </a:ext>
              </a:extLst>
            </p:cNvPr>
            <p:cNvSpPr txBox="1">
              <a:spLocks noChangeArrowheads="1"/>
            </p:cNvSpPr>
            <p:nvPr/>
          </p:nvSpPr>
          <p:spPr bwMode="auto">
            <a:xfrm>
              <a:off x="1736092" y="5239051"/>
              <a:ext cx="1172817"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Boys &amp; Girls Lacrosse and Volleyball</a:t>
              </a:r>
            </a:p>
          </p:txBody>
        </p:sp>
        <p:sp>
          <p:nvSpPr>
            <p:cNvPr id="16" name="TextBox 34">
              <a:extLst>
                <a:ext uri="{FF2B5EF4-FFF2-40B4-BE49-F238E27FC236}">
                  <a16:creationId xmlns:a16="http://schemas.microsoft.com/office/drawing/2014/main" id="{1977471D-D561-6F75-EF53-AF5030004DCF}"/>
                </a:ext>
              </a:extLst>
            </p:cNvPr>
            <p:cNvSpPr txBox="1">
              <a:spLocks noChangeArrowheads="1"/>
            </p:cNvSpPr>
            <p:nvPr/>
          </p:nvSpPr>
          <p:spPr bwMode="auto">
            <a:xfrm>
              <a:off x="2847871" y="5229526"/>
              <a:ext cx="13081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Soccer and Track &amp; Field</a:t>
              </a:r>
            </a:p>
          </p:txBody>
        </p:sp>
        <p:sp>
          <p:nvSpPr>
            <p:cNvPr id="17" name="TextBox 35">
              <a:extLst>
                <a:ext uri="{FF2B5EF4-FFF2-40B4-BE49-F238E27FC236}">
                  <a16:creationId xmlns:a16="http://schemas.microsoft.com/office/drawing/2014/main" id="{59FB4A69-8602-5C2C-DB57-59DCAE9975BD}"/>
                </a:ext>
              </a:extLst>
            </p:cNvPr>
            <p:cNvSpPr txBox="1">
              <a:spLocks noChangeArrowheads="1"/>
            </p:cNvSpPr>
            <p:nvPr/>
          </p:nvSpPr>
          <p:spPr bwMode="auto">
            <a:xfrm>
              <a:off x="7652957" y="5240638"/>
              <a:ext cx="1049338" cy="3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18" name="TextBox 36">
              <a:extLst>
                <a:ext uri="{FF2B5EF4-FFF2-40B4-BE49-F238E27FC236}">
                  <a16:creationId xmlns:a16="http://schemas.microsoft.com/office/drawing/2014/main" id="{0677387E-39D2-286B-CF4A-56BE0B6D91A6}"/>
                </a:ext>
              </a:extLst>
            </p:cNvPr>
            <p:cNvSpPr txBox="1">
              <a:spLocks noChangeArrowheads="1"/>
            </p:cNvSpPr>
            <p:nvPr/>
          </p:nvSpPr>
          <p:spPr bwMode="auto">
            <a:xfrm>
              <a:off x="10058675" y="5240638"/>
              <a:ext cx="1063681" cy="3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Spirit</a:t>
              </a:r>
            </a:p>
          </p:txBody>
        </p:sp>
        <p:sp>
          <p:nvSpPr>
            <p:cNvPr id="19" name="TextBox 36">
              <a:extLst>
                <a:ext uri="{FF2B5EF4-FFF2-40B4-BE49-F238E27FC236}">
                  <a16:creationId xmlns:a16="http://schemas.microsoft.com/office/drawing/2014/main" id="{87F85622-FF10-6BA2-48C7-DF9A26137B55}"/>
                </a:ext>
              </a:extLst>
            </p:cNvPr>
            <p:cNvSpPr txBox="1">
              <a:spLocks noChangeArrowheads="1"/>
            </p:cNvSpPr>
            <p:nvPr/>
          </p:nvSpPr>
          <p:spPr bwMode="auto">
            <a:xfrm>
              <a:off x="8804881" y="5220001"/>
              <a:ext cx="1158874"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20" name="Picture 19">
              <a:extLst>
                <a:ext uri="{FF2B5EF4-FFF2-40B4-BE49-F238E27FC236}">
                  <a16:creationId xmlns:a16="http://schemas.microsoft.com/office/drawing/2014/main" id="{47C0FF25-DBFC-C7A4-8F8F-ED168BEF5A98}"/>
                </a:ext>
              </a:extLst>
            </p:cNvPr>
            <p:cNvPicPr preferRelativeResize="0">
              <a:picLocks/>
            </p:cNvPicPr>
            <p:nvPr/>
          </p:nvPicPr>
          <p:blipFill>
            <a:blip r:embed="rId3">
              <a:extLst>
                <a:ext uri="{28A0092B-C50C-407E-A947-70E740481C1C}">
                  <a14:useLocalDpi xmlns:a14="http://schemas.microsoft.com/office/drawing/2010/main" val="0"/>
                </a:ext>
              </a:extLst>
            </a:blip>
            <a:srcRect l="25872" t="8669" r="23444" b="39903"/>
            <a:stretch/>
          </p:blipFill>
          <p:spPr>
            <a:xfrm>
              <a:off x="1821964" y="3926449"/>
              <a:ext cx="1051560" cy="1234440"/>
            </a:xfrm>
            <a:prstGeom prst="rect">
              <a:avLst/>
            </a:prstGeom>
            <a:ln w="6350">
              <a:solidFill>
                <a:schemeClr val="tx1"/>
              </a:solidFill>
            </a:ln>
          </p:spPr>
        </p:pic>
        <p:pic>
          <p:nvPicPr>
            <p:cNvPr id="21" name="Picture 20">
              <a:extLst>
                <a:ext uri="{FF2B5EF4-FFF2-40B4-BE49-F238E27FC236}">
                  <a16:creationId xmlns:a16="http://schemas.microsoft.com/office/drawing/2014/main" id="{06F5762F-A20D-8CD6-547F-3C80DDC454E9}"/>
                </a:ext>
              </a:extLst>
            </p:cNvPr>
            <p:cNvPicPr>
              <a:picLocks noChangeAspect="1"/>
            </p:cNvPicPr>
            <p:nvPr/>
          </p:nvPicPr>
          <p:blipFill>
            <a:blip r:embed="rId4">
              <a:extLst>
                <a:ext uri="{28A0092B-C50C-407E-A947-70E740481C1C}">
                  <a14:useLocalDpi xmlns:a14="http://schemas.microsoft.com/office/drawing/2010/main" val="0"/>
                </a:ext>
              </a:extLst>
            </a:blip>
            <a:srcRect l="24852" t="11588" r="21318" b="37362"/>
            <a:stretch/>
          </p:blipFill>
          <p:spPr>
            <a:xfrm>
              <a:off x="2988540" y="3924976"/>
              <a:ext cx="1054004" cy="1235075"/>
            </a:xfrm>
            <a:prstGeom prst="rect">
              <a:avLst/>
            </a:prstGeom>
            <a:ln w="6350">
              <a:solidFill>
                <a:schemeClr val="tx1"/>
              </a:solidFill>
            </a:ln>
          </p:spPr>
        </p:pic>
        <p:pic>
          <p:nvPicPr>
            <p:cNvPr id="22" name="Picture 21">
              <a:extLst>
                <a:ext uri="{FF2B5EF4-FFF2-40B4-BE49-F238E27FC236}">
                  <a16:creationId xmlns:a16="http://schemas.microsoft.com/office/drawing/2014/main" id="{C4BC4EBB-CE05-C4D7-781C-0C641BC70A32}"/>
                </a:ext>
              </a:extLst>
            </p:cNvPr>
            <p:cNvPicPr>
              <a:picLocks noChangeAspect="1"/>
            </p:cNvPicPr>
            <p:nvPr/>
          </p:nvPicPr>
          <p:blipFill>
            <a:blip r:embed="rId5">
              <a:extLst>
                <a:ext uri="{28A0092B-C50C-407E-A947-70E740481C1C}">
                  <a14:useLocalDpi xmlns:a14="http://schemas.microsoft.com/office/drawing/2010/main" val="0"/>
                </a:ext>
              </a:extLst>
            </a:blip>
            <a:srcRect l="22879" t="10652" r="28205" b="39048"/>
            <a:stretch/>
          </p:blipFill>
          <p:spPr>
            <a:xfrm>
              <a:off x="4155970" y="3926448"/>
              <a:ext cx="1055689" cy="1233603"/>
            </a:xfrm>
            <a:prstGeom prst="rect">
              <a:avLst/>
            </a:prstGeom>
            <a:ln w="6350">
              <a:solidFill>
                <a:schemeClr val="tx1"/>
              </a:solidFill>
            </a:ln>
          </p:spPr>
        </p:pic>
        <p:pic>
          <p:nvPicPr>
            <p:cNvPr id="23" name="Picture 22" descr="A person wearing a suit and tie&#10;&#10;Description automatically generated with medium confidence">
              <a:extLst>
                <a:ext uri="{FF2B5EF4-FFF2-40B4-BE49-F238E27FC236}">
                  <a16:creationId xmlns:a16="http://schemas.microsoft.com/office/drawing/2014/main" id="{77F38DCE-1126-8051-7C33-B85F512B3709}"/>
                </a:ext>
              </a:extLst>
            </p:cNvPr>
            <p:cNvPicPr>
              <a:picLocks noChangeAspect="1"/>
            </p:cNvPicPr>
            <p:nvPr/>
          </p:nvPicPr>
          <p:blipFill rotWithShape="1">
            <a:blip r:embed="rId6">
              <a:extLst>
                <a:ext uri="{28A0092B-C50C-407E-A947-70E740481C1C}">
                  <a14:useLocalDpi xmlns:a14="http://schemas.microsoft.com/office/drawing/2010/main" val="0"/>
                </a:ext>
              </a:extLst>
            </a:blip>
            <a:srcRect l="25677" t="10947" r="30843" b="40369"/>
            <a:stretch/>
          </p:blipFill>
          <p:spPr>
            <a:xfrm>
              <a:off x="5322727" y="3917355"/>
              <a:ext cx="1054004" cy="1233603"/>
            </a:xfrm>
            <a:prstGeom prst="rect">
              <a:avLst/>
            </a:prstGeom>
            <a:ln w="6350">
              <a:solidFill>
                <a:schemeClr val="tx1"/>
              </a:solidFill>
            </a:ln>
          </p:spPr>
        </p:pic>
        <p:pic>
          <p:nvPicPr>
            <p:cNvPr id="24" name="Picture 23">
              <a:extLst>
                <a:ext uri="{FF2B5EF4-FFF2-40B4-BE49-F238E27FC236}">
                  <a16:creationId xmlns:a16="http://schemas.microsoft.com/office/drawing/2014/main" id="{DBBAD543-06EC-C098-B077-CDE72E1BDCF7}"/>
                </a:ext>
              </a:extLst>
            </p:cNvPr>
            <p:cNvPicPr>
              <a:picLocks noChangeAspect="1"/>
            </p:cNvPicPr>
            <p:nvPr/>
          </p:nvPicPr>
          <p:blipFill>
            <a:blip r:embed="rId7">
              <a:extLst>
                <a:ext uri="{28A0092B-C50C-407E-A947-70E740481C1C}">
                  <a14:useLocalDpi xmlns:a14="http://schemas.microsoft.com/office/drawing/2010/main" val="0"/>
                </a:ext>
              </a:extLst>
            </a:blip>
            <a:srcRect l="20826" t="10044" r="30314" b="39342"/>
            <a:stretch/>
          </p:blipFill>
          <p:spPr>
            <a:xfrm>
              <a:off x="7654630" y="3915883"/>
              <a:ext cx="1054004" cy="1235076"/>
            </a:xfrm>
            <a:prstGeom prst="rect">
              <a:avLst/>
            </a:prstGeom>
            <a:ln w="6350">
              <a:solidFill>
                <a:schemeClr val="tx1"/>
              </a:solidFill>
            </a:ln>
          </p:spPr>
        </p:pic>
        <p:pic>
          <p:nvPicPr>
            <p:cNvPr id="25" name="Picture 24">
              <a:extLst>
                <a:ext uri="{FF2B5EF4-FFF2-40B4-BE49-F238E27FC236}">
                  <a16:creationId xmlns:a16="http://schemas.microsoft.com/office/drawing/2014/main" id="{519A23F4-16DE-87F9-2D1E-CECDADEF42D4}"/>
                </a:ext>
              </a:extLst>
            </p:cNvPr>
            <p:cNvPicPr>
              <a:picLocks noChangeAspect="1"/>
            </p:cNvPicPr>
            <p:nvPr/>
          </p:nvPicPr>
          <p:blipFill>
            <a:blip r:embed="rId8">
              <a:extLst>
                <a:ext uri="{28A0092B-C50C-407E-A947-70E740481C1C}">
                  <a14:useLocalDpi xmlns:a14="http://schemas.microsoft.com/office/drawing/2010/main" val="0"/>
                </a:ext>
              </a:extLst>
            </a:blip>
            <a:srcRect l="15732" t="6231" r="25006" b="33006"/>
            <a:stretch/>
          </p:blipFill>
          <p:spPr>
            <a:xfrm>
              <a:off x="8856653" y="3924976"/>
              <a:ext cx="1054004" cy="1235075"/>
            </a:xfrm>
            <a:prstGeom prst="rect">
              <a:avLst/>
            </a:prstGeom>
            <a:ln w="6350">
              <a:solidFill>
                <a:schemeClr val="tx1"/>
              </a:solidFill>
            </a:ln>
          </p:spPr>
        </p:pic>
        <p:pic>
          <p:nvPicPr>
            <p:cNvPr id="26" name="Picture 25">
              <a:extLst>
                <a:ext uri="{FF2B5EF4-FFF2-40B4-BE49-F238E27FC236}">
                  <a16:creationId xmlns:a16="http://schemas.microsoft.com/office/drawing/2014/main" id="{D0864762-A3C5-18AC-9237-7F59F3E54702}"/>
                </a:ext>
              </a:extLst>
            </p:cNvPr>
            <p:cNvPicPr>
              <a:picLocks noChangeAspect="1"/>
            </p:cNvPicPr>
            <p:nvPr/>
          </p:nvPicPr>
          <p:blipFill>
            <a:blip r:embed="rId9">
              <a:extLst>
                <a:ext uri="{28A0092B-C50C-407E-A947-70E740481C1C}">
                  <a14:useLocalDpi xmlns:a14="http://schemas.microsoft.com/office/drawing/2010/main" val="0"/>
                </a:ext>
              </a:extLst>
            </a:blip>
            <a:srcRect l="24158" t="12064" r="27226" b="35227"/>
            <a:stretch/>
          </p:blipFill>
          <p:spPr>
            <a:xfrm>
              <a:off x="10058676" y="3915884"/>
              <a:ext cx="1054004" cy="1235075"/>
            </a:xfrm>
            <a:prstGeom prst="rect">
              <a:avLst/>
            </a:prstGeom>
            <a:ln w="6350">
              <a:solidFill>
                <a:schemeClr val="tx1"/>
              </a:solidFill>
            </a:ln>
          </p:spPr>
        </p:pic>
        <p:pic>
          <p:nvPicPr>
            <p:cNvPr id="27" name="Picture 26">
              <a:extLst>
                <a:ext uri="{FF2B5EF4-FFF2-40B4-BE49-F238E27FC236}">
                  <a16:creationId xmlns:a16="http://schemas.microsoft.com/office/drawing/2014/main" id="{7435D445-BD7C-DC27-20D9-0D517D5FDB81}"/>
                </a:ext>
              </a:extLst>
            </p:cNvPr>
            <p:cNvPicPr>
              <a:picLocks/>
            </p:cNvPicPr>
            <p:nvPr/>
          </p:nvPicPr>
          <p:blipFill>
            <a:blip r:embed="rId10">
              <a:extLst>
                <a:ext uri="{28A0092B-C50C-407E-A947-70E740481C1C}">
                  <a14:useLocalDpi xmlns:a14="http://schemas.microsoft.com/office/drawing/2010/main" val="0"/>
                </a:ext>
              </a:extLst>
            </a:blip>
            <a:srcRect l="22164" t="9603" r="25485" b="35745"/>
            <a:stretch/>
          </p:blipFill>
          <p:spPr>
            <a:xfrm>
              <a:off x="673874" y="3926449"/>
              <a:ext cx="1051560" cy="1233602"/>
            </a:xfrm>
            <a:prstGeom prst="rect">
              <a:avLst/>
            </a:prstGeom>
            <a:ln w="6350">
              <a:solidFill>
                <a:schemeClr val="tx1"/>
              </a:solidFill>
            </a:ln>
          </p:spPr>
        </p:pic>
        <p:sp>
          <p:nvSpPr>
            <p:cNvPr id="28" name="TextBox 36">
              <a:extLst>
                <a:ext uri="{FF2B5EF4-FFF2-40B4-BE49-F238E27FC236}">
                  <a16:creationId xmlns:a16="http://schemas.microsoft.com/office/drawing/2014/main" id="{AE7F0B6B-722C-6E7E-1DBB-3BD2B983A4B9}"/>
                </a:ext>
              </a:extLst>
            </p:cNvPr>
            <p:cNvSpPr txBox="1">
              <a:spLocks noChangeArrowheads="1"/>
            </p:cNvSpPr>
            <p:nvPr/>
          </p:nvSpPr>
          <p:spPr bwMode="auto">
            <a:xfrm>
              <a:off x="6432332" y="5240639"/>
              <a:ext cx="1158447" cy="6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Monica Maxwell</a:t>
              </a:r>
            </a:p>
            <a:p>
              <a:pPr algn="ctr" eaLnBrk="1" hangingPunct="1">
                <a:buFontTx/>
                <a:buNone/>
              </a:pPr>
              <a:r>
                <a:rPr lang="en-US" altLang="en-US" sz="800" dirty="0">
                  <a:cs typeface="Calibri" panose="020F0502020204030204" pitchFamily="34" charset="0"/>
                </a:rPr>
                <a:t>Basketball, Field Hockey and Girls Gymnastics</a:t>
              </a:r>
            </a:p>
          </p:txBody>
        </p:sp>
        <p:pic>
          <p:nvPicPr>
            <p:cNvPr id="29" name="Picture 28">
              <a:extLst>
                <a:ext uri="{FF2B5EF4-FFF2-40B4-BE49-F238E27FC236}">
                  <a16:creationId xmlns:a16="http://schemas.microsoft.com/office/drawing/2014/main" id="{7F243422-8535-CD99-DA19-9047C102C823}"/>
                </a:ext>
              </a:extLst>
            </p:cNvPr>
            <p:cNvPicPr>
              <a:picLocks noChangeAspect="1"/>
            </p:cNvPicPr>
            <p:nvPr/>
          </p:nvPicPr>
          <p:blipFill rotWithShape="1">
            <a:blip r:embed="rId11">
              <a:extLst>
                <a:ext uri="{28A0092B-C50C-407E-A947-70E740481C1C}">
                  <a14:useLocalDpi xmlns:a14="http://schemas.microsoft.com/office/drawing/2010/main" val="0"/>
                </a:ext>
              </a:extLst>
            </a:blip>
            <a:srcRect l="5763" t="6046" r="2830" b="-1"/>
            <a:stretch/>
          </p:blipFill>
          <p:spPr>
            <a:xfrm>
              <a:off x="6487842" y="3915884"/>
              <a:ext cx="1054004" cy="1235075"/>
            </a:xfrm>
            <a:prstGeom prst="rect">
              <a:avLst/>
            </a:prstGeom>
            <a:ln w="6350">
              <a:solidFill>
                <a:schemeClr val="tx1"/>
              </a:solidFill>
            </a:ln>
          </p:spPr>
        </p:pic>
      </p:grpSp>
    </p:spTree>
    <p:extLst>
      <p:ext uri="{BB962C8B-B14F-4D97-AF65-F5344CB8AC3E}">
        <p14:creationId xmlns:p14="http://schemas.microsoft.com/office/powerpoint/2010/main" val="1314233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A54C-57D9-2AAD-E14F-F365207B4D04}"/>
              </a:ext>
            </a:extLst>
          </p:cNvPr>
          <p:cNvSpPr>
            <a:spLocks noGrp="1"/>
          </p:cNvSpPr>
          <p:nvPr>
            <p:ph type="ctrTitle"/>
          </p:nvPr>
        </p:nvSpPr>
        <p:spPr/>
        <p:txBody>
          <a:bodyPr/>
          <a:lstStyle/>
          <a:p>
            <a:r>
              <a:rPr lang="en-US" dirty="0"/>
              <a:t>Thank You</a:t>
            </a:r>
          </a:p>
        </p:txBody>
      </p:sp>
      <p:sp>
        <p:nvSpPr>
          <p:cNvPr id="4" name="TextBox 3">
            <a:extLst>
              <a:ext uri="{FF2B5EF4-FFF2-40B4-BE49-F238E27FC236}">
                <a16:creationId xmlns:a16="http://schemas.microsoft.com/office/drawing/2014/main" id="{D043A105-DA69-3BDD-8AEC-CDE4B988D86C}"/>
              </a:ext>
            </a:extLst>
          </p:cNvPr>
          <p:cNvSpPr txBox="1"/>
          <p:nvPr/>
        </p:nvSpPr>
        <p:spPr>
          <a:xfrm>
            <a:off x="1524000" y="5165125"/>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NFHS.org		Phone # 317-972-6900	jcochran@nfhs.org</a:t>
            </a:r>
          </a:p>
        </p:txBody>
      </p:sp>
    </p:spTree>
    <p:extLst>
      <p:ext uri="{BB962C8B-B14F-4D97-AF65-F5344CB8AC3E}">
        <p14:creationId xmlns:p14="http://schemas.microsoft.com/office/powerpoint/2010/main" val="670153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NFHS Rules Committee</a:t>
            </a:r>
          </a:p>
        </p:txBody>
      </p:sp>
      <p:pic>
        <p:nvPicPr>
          <p:cNvPr id="4" name="Picture Placeholder 3" descr="A person smiling at camera&#10;&#10;AI-generated content may be incorrect.">
            <a:extLst>
              <a:ext uri="{FF2B5EF4-FFF2-40B4-BE49-F238E27FC236}">
                <a16:creationId xmlns:a16="http://schemas.microsoft.com/office/drawing/2014/main" id="{FE8DE5AF-D331-33B6-9884-F2987BDC2236}"/>
              </a:ext>
            </a:extLst>
          </p:cNvPr>
          <p:cNvPicPr>
            <a:picLocks noGrp="1" noChangeAspect="1"/>
          </p:cNvPicPr>
          <p:nvPr>
            <p:ph type="pic" sz="quarter" idx="14"/>
          </p:nvPr>
        </p:nvPicPr>
        <p:blipFill>
          <a:blip r:embed="rId3"/>
          <a:srcRect l="259" r="259"/>
          <a:stretch>
            <a:fillRect/>
          </a:stretch>
        </p:blipFill>
        <p:spPr>
          <a:xfrm>
            <a:off x="838200" y="1901825"/>
            <a:ext cx="1050925" cy="1233488"/>
          </a:xfrm>
        </p:spPr>
      </p:pic>
      <p:pic>
        <p:nvPicPr>
          <p:cNvPr id="6" name="Picture Placeholder 5" descr="A close-up of a person smiling&#10;&#10;AI-generated content may be incorrect.">
            <a:extLst>
              <a:ext uri="{FF2B5EF4-FFF2-40B4-BE49-F238E27FC236}">
                <a16:creationId xmlns:a16="http://schemas.microsoft.com/office/drawing/2014/main" id="{E87BEC7E-7D8A-801D-8C41-B8FC34A63612}"/>
              </a:ext>
            </a:extLst>
          </p:cNvPr>
          <p:cNvPicPr>
            <a:picLocks noGrp="1" noChangeAspect="1"/>
          </p:cNvPicPr>
          <p:nvPr>
            <p:ph type="pic" sz="quarter" idx="15"/>
          </p:nvPr>
        </p:nvPicPr>
        <p:blipFill>
          <a:blip r:embed="rId4"/>
          <a:srcRect l="249" r="249"/>
          <a:stretch>
            <a:fillRect/>
          </a:stretch>
        </p:blipFill>
        <p:spPr>
          <a:xfrm>
            <a:off x="2005013" y="1900238"/>
            <a:ext cx="1052512" cy="1235075"/>
          </a:xfrm>
        </p:spPr>
      </p:pic>
      <p:pic>
        <p:nvPicPr>
          <p:cNvPr id="8" name="Picture Placeholder 7" descr="A person in a suit and tie&#10;&#10;AI-generated content may be incorrect.">
            <a:extLst>
              <a:ext uri="{FF2B5EF4-FFF2-40B4-BE49-F238E27FC236}">
                <a16:creationId xmlns:a16="http://schemas.microsoft.com/office/drawing/2014/main" id="{8D206C23-6CDC-7302-6662-EC4BCE9144D9}"/>
              </a:ext>
            </a:extLst>
          </p:cNvPr>
          <p:cNvPicPr>
            <a:picLocks noGrp="1" noChangeAspect="1"/>
          </p:cNvPicPr>
          <p:nvPr>
            <p:ph type="pic" sz="quarter" idx="16"/>
          </p:nvPr>
        </p:nvPicPr>
        <p:blipFill>
          <a:blip r:embed="rId5"/>
          <a:srcRect t="10" b="10"/>
          <a:stretch>
            <a:fillRect/>
          </a:stretch>
        </p:blipFill>
        <p:spPr>
          <a:xfrm>
            <a:off x="3171825" y="1900238"/>
            <a:ext cx="1052513" cy="1235075"/>
          </a:xfrm>
        </p:spPr>
      </p:pic>
      <p:pic>
        <p:nvPicPr>
          <p:cNvPr id="10" name="Picture Placeholder 9" descr="A person with long hair&#10;&#10;AI-generated content may be incorrect.">
            <a:extLst>
              <a:ext uri="{FF2B5EF4-FFF2-40B4-BE49-F238E27FC236}">
                <a16:creationId xmlns:a16="http://schemas.microsoft.com/office/drawing/2014/main" id="{BB7C8CDD-2C8B-CCC1-CA80-CC829DFF42ED}"/>
              </a:ext>
            </a:extLst>
          </p:cNvPr>
          <p:cNvPicPr>
            <a:picLocks noGrp="1" noChangeAspect="1"/>
          </p:cNvPicPr>
          <p:nvPr>
            <p:ph type="pic" sz="quarter" idx="17"/>
          </p:nvPr>
        </p:nvPicPr>
        <p:blipFill>
          <a:blip r:embed="rId6"/>
          <a:srcRect l="173" r="173"/>
          <a:stretch>
            <a:fillRect/>
          </a:stretch>
        </p:blipFill>
        <p:spPr>
          <a:xfrm>
            <a:off x="4340225" y="1900238"/>
            <a:ext cx="1050925" cy="1235075"/>
          </a:xfrm>
        </p:spPr>
      </p:pic>
      <p:pic>
        <p:nvPicPr>
          <p:cNvPr id="12" name="Picture Placeholder 11" descr="A close-up of a person smiling&#10;&#10;AI-generated content may be incorrect.">
            <a:extLst>
              <a:ext uri="{FF2B5EF4-FFF2-40B4-BE49-F238E27FC236}">
                <a16:creationId xmlns:a16="http://schemas.microsoft.com/office/drawing/2014/main" id="{546EA95C-540C-145C-AC46-F1C8BF19DE6F}"/>
              </a:ext>
            </a:extLst>
          </p:cNvPr>
          <p:cNvPicPr>
            <a:picLocks noGrp="1" noChangeAspect="1"/>
          </p:cNvPicPr>
          <p:nvPr>
            <p:ph type="pic" sz="quarter" idx="18"/>
          </p:nvPr>
        </p:nvPicPr>
        <p:blipFill>
          <a:blip r:embed="rId7"/>
          <a:srcRect t="279" b="279"/>
          <a:stretch>
            <a:fillRect/>
          </a:stretch>
        </p:blipFill>
        <p:spPr>
          <a:xfrm>
            <a:off x="5500688" y="1900238"/>
            <a:ext cx="1050925" cy="1235075"/>
          </a:xfrm>
        </p:spPr>
      </p:pic>
      <p:pic>
        <p:nvPicPr>
          <p:cNvPr id="26" name="Picture Placeholder 25" descr="A person with a mustache smiling&#10;&#10;AI-generated content may be incorrect.">
            <a:extLst>
              <a:ext uri="{FF2B5EF4-FFF2-40B4-BE49-F238E27FC236}">
                <a16:creationId xmlns:a16="http://schemas.microsoft.com/office/drawing/2014/main" id="{331664C2-1D34-DC5F-4BBA-596E937F953A}"/>
              </a:ext>
            </a:extLst>
          </p:cNvPr>
          <p:cNvPicPr>
            <a:picLocks noGrp="1" noChangeAspect="1"/>
          </p:cNvPicPr>
          <p:nvPr>
            <p:ph type="pic" sz="quarter" idx="19"/>
          </p:nvPr>
        </p:nvPicPr>
        <p:blipFill>
          <a:blip r:embed="rId8"/>
          <a:srcRect t="5995" b="5995"/>
          <a:stretch>
            <a:fillRect/>
          </a:stretch>
        </p:blipFill>
        <p:spPr>
          <a:xfrm>
            <a:off x="6661150" y="1895475"/>
            <a:ext cx="1052513" cy="1235075"/>
          </a:xfrm>
        </p:spPr>
      </p:pic>
      <p:pic>
        <p:nvPicPr>
          <p:cNvPr id="14" name="Picture Placeholder 13" descr="A person in a pink shirt&#10;&#10;AI-generated content may be incorrect.">
            <a:extLst>
              <a:ext uri="{FF2B5EF4-FFF2-40B4-BE49-F238E27FC236}">
                <a16:creationId xmlns:a16="http://schemas.microsoft.com/office/drawing/2014/main" id="{65F1BEA8-7D31-6FA2-7907-9CF1698B7820}"/>
              </a:ext>
            </a:extLst>
          </p:cNvPr>
          <p:cNvPicPr>
            <a:picLocks noGrp="1" noChangeAspect="1"/>
          </p:cNvPicPr>
          <p:nvPr>
            <p:ph type="pic" sz="quarter" idx="20"/>
          </p:nvPr>
        </p:nvPicPr>
        <p:blipFill>
          <a:blip r:embed="rId9"/>
          <a:srcRect l="173" r="173"/>
          <a:stretch>
            <a:fillRect/>
          </a:stretch>
        </p:blipFill>
        <p:spPr>
          <a:xfrm>
            <a:off x="7829550" y="1900238"/>
            <a:ext cx="1050925" cy="1235075"/>
          </a:xfrm>
        </p:spPr>
      </p:pic>
      <p:pic>
        <p:nvPicPr>
          <p:cNvPr id="28" name="Picture Placeholder 27" descr="A person in a blue shirt&#10;&#10;AI-generated content may be incorrect.">
            <a:extLst>
              <a:ext uri="{FF2B5EF4-FFF2-40B4-BE49-F238E27FC236}">
                <a16:creationId xmlns:a16="http://schemas.microsoft.com/office/drawing/2014/main" id="{E30DC741-CEC1-3463-515C-ED85B1AF6BA8}"/>
              </a:ext>
            </a:extLst>
          </p:cNvPr>
          <p:cNvPicPr>
            <a:picLocks noGrp="1" noChangeAspect="1"/>
          </p:cNvPicPr>
          <p:nvPr>
            <p:ph type="pic" sz="quarter" idx="21"/>
          </p:nvPr>
        </p:nvPicPr>
        <p:blipFill>
          <a:blip r:embed="rId10"/>
          <a:srcRect t="5929" b="5929"/>
          <a:stretch>
            <a:fillRect/>
          </a:stretch>
        </p:blipFill>
        <p:spPr>
          <a:xfrm>
            <a:off x="9010650" y="1895475"/>
            <a:ext cx="1050925" cy="1235075"/>
          </a:xfrm>
        </p:spPr>
      </p:pic>
      <p:sp>
        <p:nvSpPr>
          <p:cNvPr id="45" name="Text Placeholder 44">
            <a:extLst>
              <a:ext uri="{FF2B5EF4-FFF2-40B4-BE49-F238E27FC236}">
                <a16:creationId xmlns:a16="http://schemas.microsoft.com/office/drawing/2014/main" id="{A989B211-358D-06EA-B757-18685230EE99}"/>
              </a:ext>
            </a:extLst>
          </p:cNvPr>
          <p:cNvSpPr>
            <a:spLocks noGrp="1"/>
          </p:cNvSpPr>
          <p:nvPr>
            <p:ph type="body" sz="quarter" idx="22"/>
          </p:nvPr>
        </p:nvSpPr>
        <p:spPr>
          <a:xfrm>
            <a:off x="838835" y="3173295"/>
            <a:ext cx="1050925" cy="461963"/>
          </a:xfrm>
        </p:spPr>
        <p:txBody>
          <a:bodyPr/>
          <a:lstStyle/>
          <a:p>
            <a:pPr>
              <a:spcBef>
                <a:spcPts val="0"/>
              </a:spcBef>
            </a:pPr>
            <a:r>
              <a:rPr lang="en-US" dirty="0"/>
              <a:t>Dr. Karissa Niehoff</a:t>
            </a:r>
          </a:p>
          <a:p>
            <a:pPr>
              <a:spcBef>
                <a:spcPts val="0"/>
              </a:spcBef>
            </a:pPr>
            <a:r>
              <a:rPr lang="en-US" dirty="0"/>
              <a:t>NFHS</a:t>
            </a:r>
          </a:p>
          <a:p>
            <a:pPr>
              <a:spcBef>
                <a:spcPts val="0"/>
              </a:spcBef>
            </a:pPr>
            <a:r>
              <a:rPr lang="en-US" dirty="0"/>
              <a:t>Publisher</a:t>
            </a:r>
          </a:p>
        </p:txBody>
      </p:sp>
      <p:sp>
        <p:nvSpPr>
          <p:cNvPr id="46" name="Text Placeholder 45">
            <a:extLst>
              <a:ext uri="{FF2B5EF4-FFF2-40B4-BE49-F238E27FC236}">
                <a16:creationId xmlns:a16="http://schemas.microsoft.com/office/drawing/2014/main" id="{69C9A4E8-0065-5DF9-AEC0-5C92E8B98BEF}"/>
              </a:ext>
            </a:extLst>
          </p:cNvPr>
          <p:cNvSpPr>
            <a:spLocks noGrp="1"/>
          </p:cNvSpPr>
          <p:nvPr>
            <p:ph type="body" sz="quarter" idx="23"/>
          </p:nvPr>
        </p:nvSpPr>
        <p:spPr>
          <a:xfrm>
            <a:off x="2005484" y="3170815"/>
            <a:ext cx="1050925" cy="461963"/>
          </a:xfrm>
        </p:spPr>
        <p:txBody>
          <a:bodyPr/>
          <a:lstStyle/>
          <a:p>
            <a:pPr>
              <a:spcBef>
                <a:spcPts val="0"/>
              </a:spcBef>
            </a:pPr>
            <a:r>
              <a:rPr lang="en-US" dirty="0"/>
              <a:t>Julie Cochran</a:t>
            </a:r>
          </a:p>
          <a:p>
            <a:pPr>
              <a:spcBef>
                <a:spcPts val="0"/>
              </a:spcBef>
            </a:pPr>
            <a:r>
              <a:rPr lang="en-US" dirty="0"/>
              <a:t>NFHS</a:t>
            </a:r>
          </a:p>
          <a:p>
            <a:pPr>
              <a:spcBef>
                <a:spcPts val="0"/>
              </a:spcBef>
            </a:pPr>
            <a:r>
              <a:rPr lang="en-US" dirty="0"/>
              <a:t>Editor</a:t>
            </a:r>
          </a:p>
        </p:txBody>
      </p:sp>
      <p:sp>
        <p:nvSpPr>
          <p:cNvPr id="47" name="Text Placeholder 46">
            <a:extLst>
              <a:ext uri="{FF2B5EF4-FFF2-40B4-BE49-F238E27FC236}">
                <a16:creationId xmlns:a16="http://schemas.microsoft.com/office/drawing/2014/main" id="{DE1994F0-9411-BF7C-8443-27B6995800B6}"/>
              </a:ext>
            </a:extLst>
          </p:cNvPr>
          <p:cNvSpPr>
            <a:spLocks noGrp="1"/>
          </p:cNvSpPr>
          <p:nvPr>
            <p:ph type="body" sz="quarter" idx="24"/>
          </p:nvPr>
        </p:nvSpPr>
        <p:spPr>
          <a:xfrm>
            <a:off x="3176725" y="3170815"/>
            <a:ext cx="1050925" cy="461963"/>
          </a:xfrm>
        </p:spPr>
        <p:txBody>
          <a:bodyPr/>
          <a:lstStyle/>
          <a:p>
            <a:pPr>
              <a:spcBef>
                <a:spcPts val="0"/>
              </a:spcBef>
            </a:pPr>
            <a:r>
              <a:rPr lang="en-US" dirty="0"/>
              <a:t>Gibby Reynolds</a:t>
            </a:r>
          </a:p>
          <a:p>
            <a:pPr>
              <a:spcBef>
                <a:spcPts val="0"/>
              </a:spcBef>
            </a:pPr>
            <a:r>
              <a:rPr lang="en-US" dirty="0"/>
              <a:t>OR</a:t>
            </a:r>
          </a:p>
          <a:p>
            <a:pPr>
              <a:spcBef>
                <a:spcPts val="0"/>
              </a:spcBef>
            </a:pPr>
            <a:r>
              <a:rPr lang="en-US" dirty="0"/>
              <a:t>Chair</a:t>
            </a:r>
          </a:p>
        </p:txBody>
      </p:sp>
      <p:sp>
        <p:nvSpPr>
          <p:cNvPr id="48" name="Text Placeholder 47">
            <a:extLst>
              <a:ext uri="{FF2B5EF4-FFF2-40B4-BE49-F238E27FC236}">
                <a16:creationId xmlns:a16="http://schemas.microsoft.com/office/drawing/2014/main" id="{459D2616-288B-8ABB-1574-3B07AB3B749C}"/>
              </a:ext>
            </a:extLst>
          </p:cNvPr>
          <p:cNvSpPr>
            <a:spLocks noGrp="1"/>
          </p:cNvSpPr>
          <p:nvPr>
            <p:ph type="body" sz="quarter" idx="25"/>
          </p:nvPr>
        </p:nvSpPr>
        <p:spPr>
          <a:xfrm>
            <a:off x="4340371" y="3170815"/>
            <a:ext cx="1050925" cy="461963"/>
          </a:xfrm>
        </p:spPr>
        <p:txBody>
          <a:bodyPr>
            <a:normAutofit/>
          </a:bodyPr>
          <a:lstStyle/>
          <a:p>
            <a:pPr>
              <a:spcBef>
                <a:spcPts val="0"/>
              </a:spcBef>
            </a:pPr>
            <a:r>
              <a:rPr lang="en-US" dirty="0"/>
              <a:t>Brianna Hines</a:t>
            </a:r>
          </a:p>
          <a:p>
            <a:pPr>
              <a:spcBef>
                <a:spcPts val="0"/>
              </a:spcBef>
            </a:pPr>
            <a:r>
              <a:rPr lang="en-US" dirty="0"/>
              <a:t>VA</a:t>
            </a:r>
          </a:p>
          <a:p>
            <a:pPr>
              <a:spcBef>
                <a:spcPts val="0"/>
              </a:spcBef>
            </a:pPr>
            <a:r>
              <a:rPr lang="en-US" dirty="0"/>
              <a:t>Coaches. - 2026</a:t>
            </a:r>
          </a:p>
        </p:txBody>
      </p:sp>
      <p:sp>
        <p:nvSpPr>
          <p:cNvPr id="49" name="Text Placeholder 48">
            <a:extLst>
              <a:ext uri="{FF2B5EF4-FFF2-40B4-BE49-F238E27FC236}">
                <a16:creationId xmlns:a16="http://schemas.microsoft.com/office/drawing/2014/main" id="{4512E973-96AF-768B-2146-50838C9E8BB3}"/>
              </a:ext>
            </a:extLst>
          </p:cNvPr>
          <p:cNvSpPr>
            <a:spLocks noGrp="1"/>
          </p:cNvSpPr>
          <p:nvPr>
            <p:ph type="body" sz="quarter" idx="26"/>
          </p:nvPr>
        </p:nvSpPr>
        <p:spPr>
          <a:xfrm>
            <a:off x="5500782" y="3170814"/>
            <a:ext cx="1050925" cy="461963"/>
          </a:xfrm>
        </p:spPr>
        <p:txBody>
          <a:bodyPr/>
          <a:lstStyle/>
          <a:p>
            <a:pPr>
              <a:spcBef>
                <a:spcPts val="0"/>
              </a:spcBef>
            </a:pPr>
            <a:r>
              <a:rPr lang="en-US" dirty="0"/>
              <a:t>Teri Connor</a:t>
            </a:r>
          </a:p>
          <a:p>
            <a:pPr>
              <a:spcBef>
                <a:spcPts val="0"/>
              </a:spcBef>
            </a:pPr>
            <a:r>
              <a:rPr lang="en-US" dirty="0"/>
              <a:t>NJ</a:t>
            </a:r>
          </a:p>
          <a:p>
            <a:pPr>
              <a:spcBef>
                <a:spcPts val="0"/>
              </a:spcBef>
            </a:pPr>
            <a:r>
              <a:rPr lang="en-US" dirty="0"/>
              <a:t>Officials - 2027</a:t>
            </a:r>
          </a:p>
        </p:txBody>
      </p:sp>
      <p:sp>
        <p:nvSpPr>
          <p:cNvPr id="50" name="Text Placeholder 49">
            <a:extLst>
              <a:ext uri="{FF2B5EF4-FFF2-40B4-BE49-F238E27FC236}">
                <a16:creationId xmlns:a16="http://schemas.microsoft.com/office/drawing/2014/main" id="{B6F7CE03-7298-FF8C-BCFE-E727CC6E6027}"/>
              </a:ext>
            </a:extLst>
          </p:cNvPr>
          <p:cNvSpPr>
            <a:spLocks noGrp="1"/>
          </p:cNvSpPr>
          <p:nvPr>
            <p:ph type="body" sz="quarter" idx="27"/>
          </p:nvPr>
        </p:nvSpPr>
        <p:spPr>
          <a:xfrm>
            <a:off x="6662463" y="3170814"/>
            <a:ext cx="1050925" cy="461963"/>
          </a:xfrm>
        </p:spPr>
        <p:txBody>
          <a:bodyPr/>
          <a:lstStyle/>
          <a:p>
            <a:pPr>
              <a:spcBef>
                <a:spcPts val="0"/>
              </a:spcBef>
            </a:pPr>
            <a:r>
              <a:rPr lang="en-US" dirty="0"/>
              <a:t>Bob Cavanagh</a:t>
            </a:r>
          </a:p>
          <a:p>
            <a:pPr>
              <a:spcBef>
                <a:spcPts val="0"/>
              </a:spcBef>
            </a:pPr>
            <a:r>
              <a:rPr lang="en-US" dirty="0"/>
              <a:t>RI</a:t>
            </a:r>
          </a:p>
          <a:p>
            <a:pPr>
              <a:spcBef>
                <a:spcPts val="0"/>
              </a:spcBef>
            </a:pPr>
            <a:r>
              <a:rPr lang="en-US" dirty="0"/>
              <a:t>Section 1 - 2028</a:t>
            </a:r>
          </a:p>
        </p:txBody>
      </p:sp>
      <p:sp>
        <p:nvSpPr>
          <p:cNvPr id="51" name="Text Placeholder 50">
            <a:extLst>
              <a:ext uri="{FF2B5EF4-FFF2-40B4-BE49-F238E27FC236}">
                <a16:creationId xmlns:a16="http://schemas.microsoft.com/office/drawing/2014/main" id="{2166ABE6-E2C9-B549-BD81-02CCFA0FF4B6}"/>
              </a:ext>
            </a:extLst>
          </p:cNvPr>
          <p:cNvSpPr>
            <a:spLocks noGrp="1"/>
          </p:cNvSpPr>
          <p:nvPr>
            <p:ph type="body" sz="quarter" idx="28"/>
          </p:nvPr>
        </p:nvSpPr>
        <p:spPr>
          <a:xfrm>
            <a:off x="7832141" y="3170814"/>
            <a:ext cx="1050925" cy="461963"/>
          </a:xfrm>
        </p:spPr>
        <p:txBody>
          <a:bodyPr/>
          <a:lstStyle/>
          <a:p>
            <a:pPr>
              <a:spcBef>
                <a:spcPts val="0"/>
              </a:spcBef>
            </a:pPr>
            <a:r>
              <a:rPr lang="en-US" dirty="0"/>
              <a:t>Marianne Shultz</a:t>
            </a:r>
          </a:p>
          <a:p>
            <a:pPr>
              <a:spcBef>
                <a:spcPts val="0"/>
              </a:spcBef>
            </a:pPr>
            <a:r>
              <a:rPr lang="en-US" dirty="0"/>
              <a:t>MD</a:t>
            </a:r>
          </a:p>
          <a:p>
            <a:pPr>
              <a:spcBef>
                <a:spcPts val="0"/>
              </a:spcBef>
            </a:pPr>
            <a:r>
              <a:rPr lang="en-US" dirty="0"/>
              <a:t>Section 2 - 2026</a:t>
            </a:r>
          </a:p>
        </p:txBody>
      </p:sp>
      <p:sp>
        <p:nvSpPr>
          <p:cNvPr id="52" name="Text Placeholder 51">
            <a:extLst>
              <a:ext uri="{FF2B5EF4-FFF2-40B4-BE49-F238E27FC236}">
                <a16:creationId xmlns:a16="http://schemas.microsoft.com/office/drawing/2014/main" id="{FF3CD68C-CA55-9396-CBB4-4E766D1A0820}"/>
              </a:ext>
            </a:extLst>
          </p:cNvPr>
          <p:cNvSpPr>
            <a:spLocks noGrp="1"/>
          </p:cNvSpPr>
          <p:nvPr>
            <p:ph type="body" sz="quarter" idx="29"/>
          </p:nvPr>
        </p:nvSpPr>
        <p:spPr>
          <a:xfrm>
            <a:off x="9015844" y="3170814"/>
            <a:ext cx="1050925" cy="461963"/>
          </a:xfrm>
        </p:spPr>
        <p:txBody>
          <a:bodyPr/>
          <a:lstStyle/>
          <a:p>
            <a:pPr>
              <a:spcBef>
                <a:spcPts val="0"/>
              </a:spcBef>
            </a:pPr>
            <a:r>
              <a:rPr lang="en-US" dirty="0"/>
              <a:t>Mohan Telfer</a:t>
            </a:r>
          </a:p>
          <a:p>
            <a:pPr>
              <a:spcBef>
                <a:spcPts val="0"/>
              </a:spcBef>
            </a:pPr>
            <a:r>
              <a:rPr lang="en-US" dirty="0"/>
              <a:t>MD</a:t>
            </a:r>
          </a:p>
          <a:p>
            <a:pPr>
              <a:spcBef>
                <a:spcPts val="0"/>
              </a:spcBef>
            </a:pPr>
            <a:r>
              <a:rPr lang="en-US" dirty="0"/>
              <a:t>Section 2 - 2028</a:t>
            </a:r>
          </a:p>
        </p:txBody>
      </p:sp>
      <p:pic>
        <p:nvPicPr>
          <p:cNvPr id="30" name="Picture Placeholder 29" descr="A person in a suit and tie&#10;&#10;AI-generated content may be incorrect.">
            <a:extLst>
              <a:ext uri="{FF2B5EF4-FFF2-40B4-BE49-F238E27FC236}">
                <a16:creationId xmlns:a16="http://schemas.microsoft.com/office/drawing/2014/main" id="{0045F189-5921-A902-3E60-75F2169F834A}"/>
              </a:ext>
            </a:extLst>
          </p:cNvPr>
          <p:cNvPicPr>
            <a:picLocks noGrp="1" noChangeAspect="1"/>
          </p:cNvPicPr>
          <p:nvPr>
            <p:ph type="pic" sz="quarter" idx="30"/>
          </p:nvPr>
        </p:nvPicPr>
        <p:blipFill>
          <a:blip r:embed="rId11"/>
          <a:srcRect l="7400" r="7400"/>
          <a:stretch>
            <a:fillRect/>
          </a:stretch>
        </p:blipFill>
        <p:spPr>
          <a:xfrm>
            <a:off x="838200" y="3862388"/>
            <a:ext cx="1050925" cy="1233487"/>
          </a:xfrm>
        </p:spPr>
      </p:pic>
      <p:pic>
        <p:nvPicPr>
          <p:cNvPr id="16" name="Picture Placeholder 15" descr="A person in a suit and tie&#10;&#10;AI-generated content may be incorrect.">
            <a:extLst>
              <a:ext uri="{FF2B5EF4-FFF2-40B4-BE49-F238E27FC236}">
                <a16:creationId xmlns:a16="http://schemas.microsoft.com/office/drawing/2014/main" id="{EEB4825F-0231-85A7-B359-6F1D2DA747FD}"/>
              </a:ext>
            </a:extLst>
          </p:cNvPr>
          <p:cNvPicPr>
            <a:picLocks noGrp="1" noChangeAspect="1"/>
          </p:cNvPicPr>
          <p:nvPr>
            <p:ph type="pic" sz="quarter" idx="31"/>
          </p:nvPr>
        </p:nvPicPr>
        <p:blipFill>
          <a:blip r:embed="rId12"/>
          <a:srcRect t="20" b="20"/>
          <a:stretch>
            <a:fillRect/>
          </a:stretch>
        </p:blipFill>
        <p:spPr>
          <a:xfrm>
            <a:off x="2005013" y="3860800"/>
            <a:ext cx="1052512" cy="1235075"/>
          </a:xfrm>
        </p:spPr>
      </p:pic>
      <p:pic>
        <p:nvPicPr>
          <p:cNvPr id="18" name="Picture Placeholder 17" descr="A person wearing glasses and a black jacket&#10;&#10;AI-generated content may be incorrect.">
            <a:extLst>
              <a:ext uri="{FF2B5EF4-FFF2-40B4-BE49-F238E27FC236}">
                <a16:creationId xmlns:a16="http://schemas.microsoft.com/office/drawing/2014/main" id="{D0F11705-7AFF-50CD-AC22-E56C72335A50}"/>
              </a:ext>
            </a:extLst>
          </p:cNvPr>
          <p:cNvPicPr>
            <a:picLocks noGrp="1" noChangeAspect="1"/>
          </p:cNvPicPr>
          <p:nvPr>
            <p:ph type="pic" sz="quarter" idx="32"/>
          </p:nvPr>
        </p:nvPicPr>
        <p:blipFill>
          <a:blip r:embed="rId13"/>
          <a:srcRect t="20" b="20"/>
          <a:stretch>
            <a:fillRect/>
          </a:stretch>
        </p:blipFill>
        <p:spPr>
          <a:xfrm>
            <a:off x="3171825" y="3860800"/>
            <a:ext cx="1052513" cy="1235075"/>
          </a:xfrm>
        </p:spPr>
      </p:pic>
      <p:pic>
        <p:nvPicPr>
          <p:cNvPr id="20" name="Picture Placeholder 19" descr="A person in a blue shirt and white tie&#10;&#10;AI-generated content may be incorrect.">
            <a:extLst>
              <a:ext uri="{FF2B5EF4-FFF2-40B4-BE49-F238E27FC236}">
                <a16:creationId xmlns:a16="http://schemas.microsoft.com/office/drawing/2014/main" id="{4876A8A5-E1C9-4A6D-C828-75244C47F181}"/>
              </a:ext>
            </a:extLst>
          </p:cNvPr>
          <p:cNvPicPr>
            <a:picLocks noGrp="1" noChangeAspect="1"/>
          </p:cNvPicPr>
          <p:nvPr>
            <p:ph type="pic" sz="quarter" idx="33"/>
          </p:nvPr>
        </p:nvPicPr>
        <p:blipFill>
          <a:blip r:embed="rId14"/>
          <a:srcRect l="56" r="56"/>
          <a:stretch>
            <a:fillRect/>
          </a:stretch>
        </p:blipFill>
        <p:spPr>
          <a:xfrm>
            <a:off x="4340225" y="3860800"/>
            <a:ext cx="1050925" cy="1235075"/>
          </a:xfrm>
        </p:spPr>
      </p:pic>
      <p:pic>
        <p:nvPicPr>
          <p:cNvPr id="32" name="Picture Placeholder 31" descr="A person in a suit and tie&#10;&#10;AI-generated content may be incorrect.">
            <a:extLst>
              <a:ext uri="{FF2B5EF4-FFF2-40B4-BE49-F238E27FC236}">
                <a16:creationId xmlns:a16="http://schemas.microsoft.com/office/drawing/2014/main" id="{4387FD8D-7ACB-9E4D-10FD-220FBF81CA48}"/>
              </a:ext>
            </a:extLst>
          </p:cNvPr>
          <p:cNvPicPr>
            <a:picLocks noGrp="1" noChangeAspect="1"/>
          </p:cNvPicPr>
          <p:nvPr>
            <p:ph type="pic" sz="quarter" idx="34"/>
          </p:nvPr>
        </p:nvPicPr>
        <p:blipFill>
          <a:blip r:embed="rId15"/>
          <a:srcRect l="7455" r="7455"/>
          <a:stretch>
            <a:fillRect/>
          </a:stretch>
        </p:blipFill>
        <p:spPr>
          <a:xfrm>
            <a:off x="5500688" y="3860800"/>
            <a:ext cx="1050925" cy="1235075"/>
          </a:xfrm>
        </p:spPr>
      </p:pic>
      <p:pic>
        <p:nvPicPr>
          <p:cNvPr id="22" name="Picture Placeholder 21" descr="A person in a red shirt&#10;&#10;AI-generated content may be incorrect.">
            <a:extLst>
              <a:ext uri="{FF2B5EF4-FFF2-40B4-BE49-F238E27FC236}">
                <a16:creationId xmlns:a16="http://schemas.microsoft.com/office/drawing/2014/main" id="{7583EAF0-B891-26C7-D7F9-027E45BD41CD}"/>
              </a:ext>
            </a:extLst>
          </p:cNvPr>
          <p:cNvPicPr>
            <a:picLocks noGrp="1" noChangeAspect="1"/>
          </p:cNvPicPr>
          <p:nvPr>
            <p:ph type="pic" sz="quarter" idx="35"/>
          </p:nvPr>
        </p:nvPicPr>
        <p:blipFill>
          <a:blip r:embed="rId16"/>
          <a:srcRect t="4179" b="4179"/>
          <a:stretch>
            <a:fillRect/>
          </a:stretch>
        </p:blipFill>
        <p:spPr>
          <a:xfrm>
            <a:off x="6661150" y="3856038"/>
            <a:ext cx="1052513" cy="1235075"/>
          </a:xfrm>
        </p:spPr>
      </p:pic>
      <p:pic>
        <p:nvPicPr>
          <p:cNvPr id="24" name="Picture Placeholder 23" descr="Medium shot of a person smiling&#10;&#10;AI-generated content may be incorrect.">
            <a:extLst>
              <a:ext uri="{FF2B5EF4-FFF2-40B4-BE49-F238E27FC236}">
                <a16:creationId xmlns:a16="http://schemas.microsoft.com/office/drawing/2014/main" id="{02F15C47-9F29-9D09-AC88-2664470C6E48}"/>
              </a:ext>
            </a:extLst>
          </p:cNvPr>
          <p:cNvPicPr>
            <a:picLocks noGrp="1" noChangeAspect="1"/>
          </p:cNvPicPr>
          <p:nvPr>
            <p:ph type="pic" sz="quarter" idx="36"/>
          </p:nvPr>
        </p:nvPicPr>
        <p:blipFill>
          <a:blip r:embed="rId17"/>
          <a:srcRect t="8033" b="8033"/>
          <a:stretch>
            <a:fillRect/>
          </a:stretch>
        </p:blipFill>
        <p:spPr>
          <a:xfrm>
            <a:off x="7829550" y="3860800"/>
            <a:ext cx="1050925" cy="1235075"/>
          </a:xfrm>
        </p:spPr>
      </p:pic>
      <p:sp>
        <p:nvSpPr>
          <p:cNvPr id="61" name="Text Placeholder 60">
            <a:extLst>
              <a:ext uri="{FF2B5EF4-FFF2-40B4-BE49-F238E27FC236}">
                <a16:creationId xmlns:a16="http://schemas.microsoft.com/office/drawing/2014/main" id="{3EC7C2BE-FCF9-2C05-9E0A-D6C63DDBE043}"/>
              </a:ext>
            </a:extLst>
          </p:cNvPr>
          <p:cNvSpPr>
            <a:spLocks noGrp="1"/>
          </p:cNvSpPr>
          <p:nvPr>
            <p:ph type="body" sz="quarter" idx="38"/>
          </p:nvPr>
        </p:nvSpPr>
        <p:spPr>
          <a:xfrm>
            <a:off x="838835" y="5133949"/>
            <a:ext cx="1050925" cy="461963"/>
          </a:xfrm>
        </p:spPr>
        <p:txBody>
          <a:bodyPr/>
          <a:lstStyle/>
          <a:p>
            <a:pPr>
              <a:spcBef>
                <a:spcPts val="0"/>
              </a:spcBef>
            </a:pPr>
            <a:r>
              <a:rPr lang="en-US" dirty="0"/>
              <a:t>Brad Alford</a:t>
            </a:r>
          </a:p>
          <a:p>
            <a:pPr>
              <a:spcBef>
                <a:spcPts val="0"/>
              </a:spcBef>
            </a:pPr>
            <a:r>
              <a:rPr lang="en-US" dirty="0"/>
              <a:t>NC</a:t>
            </a:r>
          </a:p>
          <a:p>
            <a:pPr>
              <a:spcBef>
                <a:spcPts val="0"/>
              </a:spcBef>
            </a:pPr>
            <a:r>
              <a:rPr lang="en-US" dirty="0"/>
              <a:t>Section 3 - 2025</a:t>
            </a:r>
          </a:p>
        </p:txBody>
      </p:sp>
      <p:sp>
        <p:nvSpPr>
          <p:cNvPr id="62" name="Text Placeholder 61">
            <a:extLst>
              <a:ext uri="{FF2B5EF4-FFF2-40B4-BE49-F238E27FC236}">
                <a16:creationId xmlns:a16="http://schemas.microsoft.com/office/drawing/2014/main" id="{E5CE2F7F-2A9C-C38E-18D3-5159C4765ADD}"/>
              </a:ext>
            </a:extLst>
          </p:cNvPr>
          <p:cNvSpPr>
            <a:spLocks noGrp="1"/>
          </p:cNvSpPr>
          <p:nvPr>
            <p:ph type="body" sz="quarter" idx="39"/>
          </p:nvPr>
        </p:nvSpPr>
        <p:spPr>
          <a:xfrm>
            <a:off x="2005484" y="5131469"/>
            <a:ext cx="1050925" cy="461963"/>
          </a:xfrm>
        </p:spPr>
        <p:txBody>
          <a:bodyPr/>
          <a:lstStyle/>
          <a:p>
            <a:pPr>
              <a:spcBef>
                <a:spcPts val="0"/>
              </a:spcBef>
            </a:pPr>
            <a:r>
              <a:rPr lang="en-US" dirty="0"/>
              <a:t>Roger Morton</a:t>
            </a:r>
          </a:p>
          <a:p>
            <a:pPr>
              <a:spcBef>
                <a:spcPts val="0"/>
              </a:spcBef>
            </a:pPr>
            <a:r>
              <a:rPr lang="en-US" dirty="0"/>
              <a:t>NC</a:t>
            </a:r>
          </a:p>
          <a:p>
            <a:pPr>
              <a:spcBef>
                <a:spcPts val="0"/>
              </a:spcBef>
            </a:pPr>
            <a:r>
              <a:rPr lang="en-US" dirty="0"/>
              <a:t>Section 3 - 2027</a:t>
            </a:r>
          </a:p>
        </p:txBody>
      </p:sp>
      <p:sp>
        <p:nvSpPr>
          <p:cNvPr id="63" name="Text Placeholder 62">
            <a:extLst>
              <a:ext uri="{FF2B5EF4-FFF2-40B4-BE49-F238E27FC236}">
                <a16:creationId xmlns:a16="http://schemas.microsoft.com/office/drawing/2014/main" id="{4ABDA6C8-3C7E-7F49-D88E-07B406982E5F}"/>
              </a:ext>
            </a:extLst>
          </p:cNvPr>
          <p:cNvSpPr>
            <a:spLocks noGrp="1"/>
          </p:cNvSpPr>
          <p:nvPr>
            <p:ph type="body" sz="quarter" idx="40"/>
          </p:nvPr>
        </p:nvSpPr>
        <p:spPr>
          <a:xfrm>
            <a:off x="3176725" y="5131469"/>
            <a:ext cx="1050925" cy="461963"/>
          </a:xfrm>
        </p:spPr>
        <p:txBody>
          <a:bodyPr/>
          <a:lstStyle/>
          <a:p>
            <a:pPr>
              <a:spcBef>
                <a:spcPts val="0"/>
              </a:spcBef>
            </a:pPr>
            <a:r>
              <a:rPr lang="en-US" dirty="0"/>
              <a:t>Beth Sauser</a:t>
            </a:r>
          </a:p>
          <a:p>
            <a:pPr>
              <a:spcBef>
                <a:spcPts val="0"/>
              </a:spcBef>
            </a:pPr>
            <a:r>
              <a:rPr lang="en-US" dirty="0"/>
              <a:t>IL</a:t>
            </a:r>
          </a:p>
          <a:p>
            <a:pPr>
              <a:spcBef>
                <a:spcPts val="0"/>
              </a:spcBef>
            </a:pPr>
            <a:r>
              <a:rPr lang="en-US" dirty="0"/>
              <a:t>Section 4 - 2026</a:t>
            </a:r>
          </a:p>
          <a:p>
            <a:pPr>
              <a:spcBef>
                <a:spcPts val="0"/>
              </a:spcBef>
            </a:pPr>
            <a:endParaRPr lang="en-US" dirty="0"/>
          </a:p>
        </p:txBody>
      </p:sp>
      <p:sp>
        <p:nvSpPr>
          <p:cNvPr id="64" name="Text Placeholder 63">
            <a:extLst>
              <a:ext uri="{FF2B5EF4-FFF2-40B4-BE49-F238E27FC236}">
                <a16:creationId xmlns:a16="http://schemas.microsoft.com/office/drawing/2014/main" id="{99B674B4-DA81-9E00-F040-766604B7FD9A}"/>
              </a:ext>
            </a:extLst>
          </p:cNvPr>
          <p:cNvSpPr>
            <a:spLocks noGrp="1"/>
          </p:cNvSpPr>
          <p:nvPr>
            <p:ph type="body" sz="quarter" idx="41"/>
          </p:nvPr>
        </p:nvSpPr>
        <p:spPr>
          <a:xfrm>
            <a:off x="4340371" y="5131469"/>
            <a:ext cx="1050925" cy="461963"/>
          </a:xfrm>
        </p:spPr>
        <p:txBody>
          <a:bodyPr/>
          <a:lstStyle/>
          <a:p>
            <a:pPr>
              <a:spcBef>
                <a:spcPts val="0"/>
              </a:spcBef>
            </a:pPr>
            <a:r>
              <a:rPr lang="en-US" dirty="0"/>
              <a:t>Saul Hernandez</a:t>
            </a:r>
          </a:p>
          <a:p>
            <a:pPr>
              <a:spcBef>
                <a:spcPts val="0"/>
              </a:spcBef>
            </a:pPr>
            <a:r>
              <a:rPr lang="en-US" dirty="0"/>
              <a:t>KS</a:t>
            </a:r>
          </a:p>
          <a:p>
            <a:pPr>
              <a:spcBef>
                <a:spcPts val="0"/>
              </a:spcBef>
            </a:pPr>
            <a:r>
              <a:rPr lang="en-US" dirty="0"/>
              <a:t>Section 5 - 2025</a:t>
            </a:r>
          </a:p>
          <a:p>
            <a:pPr>
              <a:spcBef>
                <a:spcPts val="0"/>
              </a:spcBef>
            </a:pPr>
            <a:endParaRPr lang="en-US" dirty="0"/>
          </a:p>
        </p:txBody>
      </p:sp>
      <p:sp>
        <p:nvSpPr>
          <p:cNvPr id="65" name="Text Placeholder 64">
            <a:extLst>
              <a:ext uri="{FF2B5EF4-FFF2-40B4-BE49-F238E27FC236}">
                <a16:creationId xmlns:a16="http://schemas.microsoft.com/office/drawing/2014/main" id="{D29C6226-DC31-4F2C-6DCA-6469944048F4}"/>
              </a:ext>
            </a:extLst>
          </p:cNvPr>
          <p:cNvSpPr>
            <a:spLocks noGrp="1"/>
          </p:cNvSpPr>
          <p:nvPr>
            <p:ph type="body" sz="quarter" idx="42"/>
          </p:nvPr>
        </p:nvSpPr>
        <p:spPr>
          <a:xfrm>
            <a:off x="5500782" y="5131468"/>
            <a:ext cx="1050925" cy="461963"/>
          </a:xfrm>
        </p:spPr>
        <p:txBody>
          <a:bodyPr/>
          <a:lstStyle/>
          <a:p>
            <a:pPr>
              <a:spcBef>
                <a:spcPts val="0"/>
              </a:spcBef>
            </a:pPr>
            <a:r>
              <a:rPr lang="en-US" dirty="0"/>
              <a:t>Zac Stevenson</a:t>
            </a:r>
          </a:p>
          <a:p>
            <a:pPr>
              <a:spcBef>
                <a:spcPts val="0"/>
              </a:spcBef>
            </a:pPr>
            <a:r>
              <a:rPr lang="en-US" dirty="0"/>
              <a:t>NM</a:t>
            </a:r>
          </a:p>
          <a:p>
            <a:pPr>
              <a:spcBef>
                <a:spcPts val="0"/>
              </a:spcBef>
            </a:pPr>
            <a:r>
              <a:rPr lang="en-US" dirty="0"/>
              <a:t>Section 6 - 2028</a:t>
            </a:r>
          </a:p>
        </p:txBody>
      </p:sp>
      <p:sp>
        <p:nvSpPr>
          <p:cNvPr id="66" name="Text Placeholder 65">
            <a:extLst>
              <a:ext uri="{FF2B5EF4-FFF2-40B4-BE49-F238E27FC236}">
                <a16:creationId xmlns:a16="http://schemas.microsoft.com/office/drawing/2014/main" id="{62EBEA9E-C91D-96CB-5EDC-497C4F8767BC}"/>
              </a:ext>
            </a:extLst>
          </p:cNvPr>
          <p:cNvSpPr>
            <a:spLocks noGrp="1"/>
          </p:cNvSpPr>
          <p:nvPr>
            <p:ph type="body" sz="quarter" idx="43"/>
          </p:nvPr>
        </p:nvSpPr>
        <p:spPr>
          <a:xfrm>
            <a:off x="6662463" y="5131468"/>
            <a:ext cx="1050925" cy="461963"/>
          </a:xfrm>
        </p:spPr>
        <p:txBody>
          <a:bodyPr/>
          <a:lstStyle/>
          <a:p>
            <a:pPr>
              <a:spcBef>
                <a:spcPts val="0"/>
              </a:spcBef>
            </a:pPr>
            <a:r>
              <a:rPr lang="en-US" dirty="0"/>
              <a:t>Joe Oberndorfer</a:t>
            </a:r>
          </a:p>
          <a:p>
            <a:pPr>
              <a:spcBef>
                <a:spcPts val="0"/>
              </a:spcBef>
            </a:pPr>
            <a:r>
              <a:rPr lang="en-US" dirty="0"/>
              <a:t>NV</a:t>
            </a:r>
          </a:p>
          <a:p>
            <a:pPr>
              <a:spcBef>
                <a:spcPts val="0"/>
              </a:spcBef>
            </a:pPr>
            <a:r>
              <a:rPr lang="en-US" dirty="0"/>
              <a:t>Section 7 - 2027</a:t>
            </a:r>
          </a:p>
        </p:txBody>
      </p:sp>
      <p:sp>
        <p:nvSpPr>
          <p:cNvPr id="67" name="Text Placeholder 66">
            <a:extLst>
              <a:ext uri="{FF2B5EF4-FFF2-40B4-BE49-F238E27FC236}">
                <a16:creationId xmlns:a16="http://schemas.microsoft.com/office/drawing/2014/main" id="{F761BBA3-0897-B415-381E-AFE2B86E9AA7}"/>
              </a:ext>
            </a:extLst>
          </p:cNvPr>
          <p:cNvSpPr>
            <a:spLocks noGrp="1"/>
          </p:cNvSpPr>
          <p:nvPr>
            <p:ph type="body" sz="quarter" idx="44"/>
          </p:nvPr>
        </p:nvSpPr>
        <p:spPr>
          <a:xfrm>
            <a:off x="7832141" y="5131468"/>
            <a:ext cx="1050925" cy="461963"/>
          </a:xfrm>
        </p:spPr>
        <p:txBody>
          <a:bodyPr/>
          <a:lstStyle/>
          <a:p>
            <a:pPr>
              <a:spcBef>
                <a:spcPts val="0"/>
              </a:spcBef>
            </a:pPr>
            <a:r>
              <a:rPr lang="en-US" dirty="0"/>
              <a:t>Julie Hammons</a:t>
            </a:r>
          </a:p>
          <a:p>
            <a:pPr>
              <a:spcBef>
                <a:spcPts val="0"/>
              </a:spcBef>
            </a:pPr>
            <a:r>
              <a:rPr lang="en-US" dirty="0"/>
              <a:t>ID</a:t>
            </a:r>
          </a:p>
          <a:p>
            <a:pPr>
              <a:spcBef>
                <a:spcPts val="0"/>
              </a:spcBef>
            </a:pPr>
            <a:r>
              <a:rPr lang="en-US" dirty="0"/>
              <a:t>Section 8 - 2025</a:t>
            </a:r>
          </a:p>
          <a:p>
            <a:pPr>
              <a:spcBef>
                <a:spcPts val="0"/>
              </a:spcBef>
            </a:pPr>
            <a:endParaRPr lang="en-US" dirty="0"/>
          </a:p>
        </p:txBody>
      </p:sp>
    </p:spTree>
    <p:extLst>
      <p:ext uri="{BB962C8B-B14F-4D97-AF65-F5344CB8AC3E}">
        <p14:creationId xmlns:p14="http://schemas.microsoft.com/office/powerpoint/2010/main" val="2352899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dirty="0"/>
              <a:t>The NFHS writes playing rules for 18 sports </a:t>
            </a:r>
            <a:br>
              <a:rPr lang="en-US" altLang="en-US" dirty="0"/>
            </a:br>
            <a:r>
              <a:rPr lang="en-US" altLang="en-US" dirty="0"/>
              <a:t>for boys and girls at the high school level.</a:t>
            </a:r>
          </a:p>
          <a:p>
            <a:pPr lvl="1"/>
            <a:r>
              <a:rPr lang="en-US" altLang="en-US" dirty="0"/>
              <a:t>Publishes 2 million pieces of materials annually.</a:t>
            </a:r>
          </a:p>
        </p:txBody>
      </p:sp>
      <p:pic>
        <p:nvPicPr>
          <p:cNvPr id="4" name="Picture 3" descr="A football player in a black uniform&#10;&#10;AI-generated content may be incorrect.">
            <a:extLst>
              <a:ext uri="{FF2B5EF4-FFF2-40B4-BE49-F238E27FC236}">
                <a16:creationId xmlns:a16="http://schemas.microsoft.com/office/drawing/2014/main" id="{7D56945A-A3D1-15C7-1F91-CC2BD60DE7F2}"/>
              </a:ext>
            </a:extLst>
          </p:cNvPr>
          <p:cNvPicPr>
            <a:picLocks noChangeAspect="1"/>
          </p:cNvPicPr>
          <p:nvPr/>
        </p:nvPicPr>
        <p:blipFill>
          <a:blip r:embed="rId3"/>
          <a:stretch>
            <a:fillRect/>
          </a:stretch>
        </p:blipFill>
        <p:spPr>
          <a:xfrm>
            <a:off x="2576009" y="3137548"/>
            <a:ext cx="1060345" cy="1432899"/>
          </a:xfrm>
          <a:prstGeom prst="rect">
            <a:avLst/>
          </a:prstGeom>
        </p:spPr>
      </p:pic>
      <p:pic>
        <p:nvPicPr>
          <p:cNvPr id="5" name="Picture 4" descr="A group of women playing basketball&#10;&#10;AI-generated content may be incorrect.">
            <a:extLst>
              <a:ext uri="{FF2B5EF4-FFF2-40B4-BE49-F238E27FC236}">
                <a16:creationId xmlns:a16="http://schemas.microsoft.com/office/drawing/2014/main" id="{59F9B42B-5C3A-0F5A-BA15-03EB205DA4C7}"/>
              </a:ext>
            </a:extLst>
          </p:cNvPr>
          <p:cNvPicPr>
            <a:picLocks noChangeAspect="1"/>
          </p:cNvPicPr>
          <p:nvPr/>
        </p:nvPicPr>
        <p:blipFill>
          <a:blip r:embed="rId4"/>
          <a:stretch>
            <a:fillRect/>
          </a:stretch>
        </p:blipFill>
        <p:spPr>
          <a:xfrm>
            <a:off x="3780300" y="3144994"/>
            <a:ext cx="1060345" cy="1432899"/>
          </a:xfrm>
          <a:prstGeom prst="rect">
            <a:avLst/>
          </a:prstGeom>
        </p:spPr>
      </p:pic>
      <p:pic>
        <p:nvPicPr>
          <p:cNvPr id="8" name="Picture 7" descr="A person running with a football&#10;&#10;AI-generated content may be incorrect.">
            <a:extLst>
              <a:ext uri="{FF2B5EF4-FFF2-40B4-BE49-F238E27FC236}">
                <a16:creationId xmlns:a16="http://schemas.microsoft.com/office/drawing/2014/main" id="{4D8DA6C3-1413-BD1A-8B0E-4AAEC80C236C}"/>
              </a:ext>
            </a:extLst>
          </p:cNvPr>
          <p:cNvPicPr>
            <a:picLocks noChangeAspect="1"/>
          </p:cNvPicPr>
          <p:nvPr/>
        </p:nvPicPr>
        <p:blipFill>
          <a:blip r:embed="rId5"/>
          <a:stretch>
            <a:fillRect/>
          </a:stretch>
        </p:blipFill>
        <p:spPr>
          <a:xfrm>
            <a:off x="9719589" y="3117967"/>
            <a:ext cx="1060345" cy="1432899"/>
          </a:xfrm>
          <a:prstGeom prst="rect">
            <a:avLst/>
          </a:prstGeom>
        </p:spPr>
      </p:pic>
      <p:pic>
        <p:nvPicPr>
          <p:cNvPr id="9" name="Picture 8" descr="A hockey players on a hockey rink&#10;&#10;AI-generated content may be incorrect.">
            <a:extLst>
              <a:ext uri="{FF2B5EF4-FFF2-40B4-BE49-F238E27FC236}">
                <a16:creationId xmlns:a16="http://schemas.microsoft.com/office/drawing/2014/main" id="{B3BE4539-E68E-CFED-ED56-12A426DAD514}"/>
              </a:ext>
            </a:extLst>
          </p:cNvPr>
          <p:cNvPicPr>
            <a:picLocks noChangeAspect="1"/>
          </p:cNvPicPr>
          <p:nvPr/>
        </p:nvPicPr>
        <p:blipFill>
          <a:blip r:embed="rId6"/>
          <a:stretch>
            <a:fillRect/>
          </a:stretch>
        </p:blipFill>
        <p:spPr>
          <a:xfrm>
            <a:off x="4983045" y="3144995"/>
            <a:ext cx="1060345" cy="1432899"/>
          </a:xfrm>
          <a:prstGeom prst="rect">
            <a:avLst/>
          </a:prstGeom>
        </p:spPr>
      </p:pic>
      <p:pic>
        <p:nvPicPr>
          <p:cNvPr id="10" name="Picture 9" descr="A group of men playing football&#10;&#10;AI-generated content may be incorrect.">
            <a:extLst>
              <a:ext uri="{FF2B5EF4-FFF2-40B4-BE49-F238E27FC236}">
                <a16:creationId xmlns:a16="http://schemas.microsoft.com/office/drawing/2014/main" id="{AFA44B14-4306-476F-2B9D-59FA8A73AE69}"/>
              </a:ext>
            </a:extLst>
          </p:cNvPr>
          <p:cNvPicPr>
            <a:picLocks noChangeAspect="1"/>
          </p:cNvPicPr>
          <p:nvPr/>
        </p:nvPicPr>
        <p:blipFill>
          <a:blip r:embed="rId7"/>
          <a:stretch>
            <a:fillRect/>
          </a:stretch>
        </p:blipFill>
        <p:spPr>
          <a:xfrm>
            <a:off x="6181105" y="3144994"/>
            <a:ext cx="1061937" cy="1432899"/>
          </a:xfrm>
          <a:prstGeom prst="rect">
            <a:avLst/>
          </a:prstGeom>
        </p:spPr>
      </p:pic>
      <p:pic>
        <p:nvPicPr>
          <p:cNvPr id="12" name="Picture 11" descr="Two men in swimsuits on a diving board&#10;&#10;AI-generated content may be incorrect.">
            <a:extLst>
              <a:ext uri="{FF2B5EF4-FFF2-40B4-BE49-F238E27FC236}">
                <a16:creationId xmlns:a16="http://schemas.microsoft.com/office/drawing/2014/main" id="{CB629FA4-C7D5-E925-837A-302D4ABBE6BE}"/>
              </a:ext>
            </a:extLst>
          </p:cNvPr>
          <p:cNvPicPr>
            <a:picLocks noChangeAspect="1"/>
          </p:cNvPicPr>
          <p:nvPr/>
        </p:nvPicPr>
        <p:blipFill>
          <a:blip r:embed="rId8"/>
          <a:stretch>
            <a:fillRect/>
          </a:stretch>
        </p:blipFill>
        <p:spPr>
          <a:xfrm>
            <a:off x="8552203" y="3117968"/>
            <a:ext cx="1055569" cy="1432899"/>
          </a:xfrm>
          <a:prstGeom prst="rect">
            <a:avLst/>
          </a:prstGeom>
        </p:spPr>
      </p:pic>
      <p:pic>
        <p:nvPicPr>
          <p:cNvPr id="13" name="Picture 12" descr="A volleyball player in a white uniform&#10;&#10;AI-generated content may be incorrect.">
            <a:extLst>
              <a:ext uri="{FF2B5EF4-FFF2-40B4-BE49-F238E27FC236}">
                <a16:creationId xmlns:a16="http://schemas.microsoft.com/office/drawing/2014/main" id="{A2137316-604B-0940-7A49-FC0CC90C03EE}"/>
              </a:ext>
            </a:extLst>
          </p:cNvPr>
          <p:cNvPicPr>
            <a:picLocks noChangeAspect="1"/>
          </p:cNvPicPr>
          <p:nvPr/>
        </p:nvPicPr>
        <p:blipFill>
          <a:blip r:embed="rId9"/>
          <a:stretch>
            <a:fillRect/>
          </a:stretch>
        </p:blipFill>
        <p:spPr>
          <a:xfrm>
            <a:off x="1375537" y="4681693"/>
            <a:ext cx="1061937" cy="1432899"/>
          </a:xfrm>
          <a:prstGeom prst="rect">
            <a:avLst/>
          </a:prstGeom>
        </p:spPr>
      </p:pic>
      <p:pic>
        <p:nvPicPr>
          <p:cNvPr id="14" name="Picture 13" descr="A group of women wrestling&#10;&#10;AI-generated content may be incorrect.">
            <a:extLst>
              <a:ext uri="{FF2B5EF4-FFF2-40B4-BE49-F238E27FC236}">
                <a16:creationId xmlns:a16="http://schemas.microsoft.com/office/drawing/2014/main" id="{B3AF3914-D531-3AAF-29B9-525EBA620E1F}"/>
              </a:ext>
            </a:extLst>
          </p:cNvPr>
          <p:cNvPicPr>
            <a:picLocks noChangeAspect="1"/>
          </p:cNvPicPr>
          <p:nvPr/>
        </p:nvPicPr>
        <p:blipFill>
          <a:blip r:embed="rId10"/>
          <a:stretch>
            <a:fillRect/>
          </a:stretch>
        </p:blipFill>
        <p:spPr>
          <a:xfrm>
            <a:off x="2582651" y="4656470"/>
            <a:ext cx="1058753" cy="1432898"/>
          </a:xfrm>
          <a:prstGeom prst="rect">
            <a:avLst/>
          </a:prstGeom>
        </p:spPr>
      </p:pic>
      <p:pic>
        <p:nvPicPr>
          <p:cNvPr id="15" name="Picture 14" descr="A group of baseball players on a purple background&#10;&#10;AI-generated content may be incorrect.">
            <a:extLst>
              <a:ext uri="{FF2B5EF4-FFF2-40B4-BE49-F238E27FC236}">
                <a16:creationId xmlns:a16="http://schemas.microsoft.com/office/drawing/2014/main" id="{8B79DD6B-5C38-2A9D-2E01-FED992B7442D}"/>
              </a:ext>
            </a:extLst>
          </p:cNvPr>
          <p:cNvPicPr>
            <a:picLocks noChangeAspect="1"/>
          </p:cNvPicPr>
          <p:nvPr/>
        </p:nvPicPr>
        <p:blipFill>
          <a:blip r:embed="rId11"/>
          <a:stretch>
            <a:fillRect/>
          </a:stretch>
        </p:blipFill>
        <p:spPr>
          <a:xfrm>
            <a:off x="3781097" y="4669982"/>
            <a:ext cx="1058753" cy="1432898"/>
          </a:xfrm>
          <a:prstGeom prst="rect">
            <a:avLst/>
          </a:prstGeom>
        </p:spPr>
      </p:pic>
      <p:pic>
        <p:nvPicPr>
          <p:cNvPr id="16" name="Picture 15" descr="A group of men playing lacrosse&#10;&#10;AI-generated content may be incorrect.">
            <a:extLst>
              <a:ext uri="{FF2B5EF4-FFF2-40B4-BE49-F238E27FC236}">
                <a16:creationId xmlns:a16="http://schemas.microsoft.com/office/drawing/2014/main" id="{CFFF418B-0C59-7994-2A56-C0AC9302E1A9}"/>
              </a:ext>
            </a:extLst>
          </p:cNvPr>
          <p:cNvPicPr>
            <a:picLocks noChangeAspect="1"/>
          </p:cNvPicPr>
          <p:nvPr/>
        </p:nvPicPr>
        <p:blipFill>
          <a:blip r:embed="rId12"/>
          <a:stretch>
            <a:fillRect/>
          </a:stretch>
        </p:blipFill>
        <p:spPr>
          <a:xfrm>
            <a:off x="4981453" y="4703531"/>
            <a:ext cx="1061937" cy="1432899"/>
          </a:xfrm>
          <a:prstGeom prst="rect">
            <a:avLst/>
          </a:prstGeom>
        </p:spPr>
      </p:pic>
      <p:pic>
        <p:nvPicPr>
          <p:cNvPr id="17" name="Picture 16" descr="A person in a lacrosse uniform&#10;&#10;AI-generated content may be incorrect.">
            <a:extLst>
              <a:ext uri="{FF2B5EF4-FFF2-40B4-BE49-F238E27FC236}">
                <a16:creationId xmlns:a16="http://schemas.microsoft.com/office/drawing/2014/main" id="{0607B369-2CCE-C30B-AD41-8D3E5F332778}"/>
              </a:ext>
            </a:extLst>
          </p:cNvPr>
          <p:cNvPicPr>
            <a:picLocks noChangeAspect="1"/>
          </p:cNvPicPr>
          <p:nvPr/>
        </p:nvPicPr>
        <p:blipFill>
          <a:blip r:embed="rId13"/>
          <a:stretch>
            <a:fillRect/>
          </a:stretch>
        </p:blipFill>
        <p:spPr>
          <a:xfrm>
            <a:off x="6181105" y="4681694"/>
            <a:ext cx="1060345" cy="1432899"/>
          </a:xfrm>
          <a:prstGeom prst="rect">
            <a:avLst/>
          </a:prstGeom>
        </p:spPr>
      </p:pic>
      <p:pic>
        <p:nvPicPr>
          <p:cNvPr id="18" name="Picture 17" descr="A group of women playing softball&#10;&#10;AI-generated content may be incorrect.">
            <a:extLst>
              <a:ext uri="{FF2B5EF4-FFF2-40B4-BE49-F238E27FC236}">
                <a16:creationId xmlns:a16="http://schemas.microsoft.com/office/drawing/2014/main" id="{C0CD66C0-379F-A3A2-C464-B2A0BCE56CD6}"/>
              </a:ext>
            </a:extLst>
          </p:cNvPr>
          <p:cNvPicPr>
            <a:picLocks noChangeAspect="1"/>
          </p:cNvPicPr>
          <p:nvPr/>
        </p:nvPicPr>
        <p:blipFill>
          <a:blip r:embed="rId14"/>
          <a:stretch>
            <a:fillRect/>
          </a:stretch>
        </p:blipFill>
        <p:spPr>
          <a:xfrm>
            <a:off x="7351507" y="4682665"/>
            <a:ext cx="1061937" cy="1432899"/>
          </a:xfrm>
          <a:prstGeom prst="rect">
            <a:avLst/>
          </a:prstGeom>
        </p:spPr>
      </p:pic>
      <p:pic>
        <p:nvPicPr>
          <p:cNvPr id="19" name="Picture 18" descr="A poster of a person running with a baton&#10;&#10;AI-generated content may be incorrect.">
            <a:extLst>
              <a:ext uri="{FF2B5EF4-FFF2-40B4-BE49-F238E27FC236}">
                <a16:creationId xmlns:a16="http://schemas.microsoft.com/office/drawing/2014/main" id="{708EC2DB-66B7-32AD-8B25-C5B328CB4682}"/>
              </a:ext>
            </a:extLst>
          </p:cNvPr>
          <p:cNvPicPr>
            <a:picLocks noChangeAspect="1"/>
          </p:cNvPicPr>
          <p:nvPr/>
        </p:nvPicPr>
        <p:blipFill>
          <a:blip r:embed="rId15"/>
          <a:stretch>
            <a:fillRect/>
          </a:stretch>
        </p:blipFill>
        <p:spPr>
          <a:xfrm>
            <a:off x="8552203" y="4682666"/>
            <a:ext cx="1057160" cy="1432898"/>
          </a:xfrm>
          <a:prstGeom prst="rect">
            <a:avLst/>
          </a:prstGeom>
        </p:spPr>
      </p:pic>
      <p:pic>
        <p:nvPicPr>
          <p:cNvPr id="22" name="Picture 21" descr="A book cover with two women playing hockey&#10;&#10;AI-generated content may be incorrect.">
            <a:extLst>
              <a:ext uri="{FF2B5EF4-FFF2-40B4-BE49-F238E27FC236}">
                <a16:creationId xmlns:a16="http://schemas.microsoft.com/office/drawing/2014/main" id="{30368835-75E0-6033-9A5B-177E3FDDEBED}"/>
              </a:ext>
            </a:extLst>
          </p:cNvPr>
          <p:cNvPicPr>
            <a:picLocks noChangeAspect="1"/>
          </p:cNvPicPr>
          <p:nvPr/>
        </p:nvPicPr>
        <p:blipFill>
          <a:blip r:embed="rId16"/>
          <a:stretch>
            <a:fillRect/>
          </a:stretch>
        </p:blipFill>
        <p:spPr>
          <a:xfrm>
            <a:off x="1374414" y="3124200"/>
            <a:ext cx="1061938" cy="1432899"/>
          </a:xfrm>
          <a:prstGeom prst="rect">
            <a:avLst/>
          </a:prstGeom>
        </p:spPr>
      </p:pic>
      <p:pic>
        <p:nvPicPr>
          <p:cNvPr id="7" name="Picture 6" descr="A cheerleaders holding pom poms&#10;&#10;AI-generated content may be incorrect.">
            <a:extLst>
              <a:ext uri="{FF2B5EF4-FFF2-40B4-BE49-F238E27FC236}">
                <a16:creationId xmlns:a16="http://schemas.microsoft.com/office/drawing/2014/main" id="{47107953-B0A3-8298-FCA2-86B60C576CC0}"/>
              </a:ext>
            </a:extLst>
          </p:cNvPr>
          <p:cNvPicPr>
            <a:picLocks noChangeAspect="1"/>
          </p:cNvPicPr>
          <p:nvPr/>
        </p:nvPicPr>
        <p:blipFill>
          <a:blip r:embed="rId17"/>
          <a:stretch>
            <a:fillRect/>
          </a:stretch>
        </p:blipFill>
        <p:spPr>
          <a:xfrm>
            <a:off x="7347912" y="3113374"/>
            <a:ext cx="1055569" cy="1457073"/>
          </a:xfrm>
          <a:prstGeom prst="rect">
            <a:avLst/>
          </a:prstGeom>
        </p:spPr>
      </p:pic>
      <p:pic>
        <p:nvPicPr>
          <p:cNvPr id="3" name="Picture 2">
            <a:extLst>
              <a:ext uri="{FF2B5EF4-FFF2-40B4-BE49-F238E27FC236}">
                <a16:creationId xmlns:a16="http://schemas.microsoft.com/office/drawing/2014/main" id="{D9DE756B-794A-D569-075D-DD31DE6B2C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81620" y="3943238"/>
            <a:ext cx="1003280" cy="1426464"/>
          </a:xfrm>
          <a:prstGeom prst="rect">
            <a:avLst/>
          </a:prstGeom>
        </p:spPr>
      </p:pic>
      <p:pic>
        <p:nvPicPr>
          <p:cNvPr id="6" name="Picture 5" descr="A person in a pool holding a ball&#10;&#10;AI-generated content may be incorrect.">
            <a:extLst>
              <a:ext uri="{FF2B5EF4-FFF2-40B4-BE49-F238E27FC236}">
                <a16:creationId xmlns:a16="http://schemas.microsoft.com/office/drawing/2014/main" id="{1FB8B29F-1E66-BB8E-E02D-06956CC9569D}"/>
              </a:ext>
            </a:extLst>
          </p:cNvPr>
          <p:cNvPicPr>
            <a:picLocks noChangeAspect="1"/>
          </p:cNvPicPr>
          <p:nvPr/>
        </p:nvPicPr>
        <p:blipFill>
          <a:blip r:embed="rId19"/>
          <a:stretch>
            <a:fillRect/>
          </a:stretch>
        </p:blipFill>
        <p:spPr>
          <a:xfrm>
            <a:off x="9719589" y="4672573"/>
            <a:ext cx="1060345" cy="1432899"/>
          </a:xfrm>
          <a:prstGeom prst="rect">
            <a:avLst/>
          </a:prstGeom>
        </p:spPr>
      </p:pic>
    </p:spTree>
    <p:extLst>
      <p:ext uri="{BB962C8B-B14F-4D97-AF65-F5344CB8AC3E}">
        <p14:creationId xmlns:p14="http://schemas.microsoft.com/office/powerpoint/2010/main" val="406383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838200" y="1825625"/>
            <a:ext cx="7743825" cy="4351338"/>
          </a:xfrm>
        </p:spPr>
        <p:txBody>
          <a:bodyPr/>
          <a:lstStyle/>
          <a:p>
            <a:r>
              <a:rPr lang="en-US" b="1" dirty="0"/>
              <a:t>NFHS Digital </a:t>
            </a:r>
            <a:r>
              <a:rPr lang="en-US" dirty="0"/>
              <a:t>is the </a:t>
            </a:r>
            <a:r>
              <a:rPr lang="en-US" b="1" dirty="0"/>
              <a:t>New Publications Platform </a:t>
            </a:r>
            <a:r>
              <a:rPr lang="en-US" dirty="0"/>
              <a:t>that includes:</a:t>
            </a:r>
          </a:p>
          <a:p>
            <a:pPr lvl="1"/>
            <a:r>
              <a:rPr lang="en-US" dirty="0"/>
              <a:t>Rules Books</a:t>
            </a:r>
          </a:p>
          <a:p>
            <a:pPr lvl="1"/>
            <a:r>
              <a:rPr lang="en-US" dirty="0"/>
              <a:t>Case Books</a:t>
            </a:r>
          </a:p>
          <a:p>
            <a:pPr lvl="1"/>
            <a:r>
              <a:rPr lang="en-US" dirty="0"/>
              <a:t>Officials Manuals</a:t>
            </a:r>
          </a:p>
          <a:p>
            <a:pPr lvl="1"/>
            <a:r>
              <a:rPr lang="en-US" dirty="0"/>
              <a:t>Policy Debate Quarterly</a:t>
            </a:r>
          </a:p>
          <a:p>
            <a:pPr lvl="1"/>
            <a:r>
              <a:rPr lang="en-US" dirty="0"/>
              <a:t>Other NFHS Publications</a:t>
            </a:r>
          </a:p>
          <a:p>
            <a:r>
              <a:rPr lang="en-US" dirty="0"/>
              <a:t>Visit </a:t>
            </a:r>
            <a:r>
              <a:rPr lang="en-US" b="1" i="1" dirty="0">
                <a:solidFill>
                  <a:srgbClr val="EA1F45"/>
                </a:solidFill>
              </a:rPr>
              <a:t>nfhs.org/NFHSDigital</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2"/>
          <a:stretch>
            <a:fillRect/>
          </a:stretch>
        </p:blipFill>
        <p:spPr>
          <a:xfrm>
            <a:off x="9607772" y="227139"/>
            <a:ext cx="2522318" cy="126115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3"/>
          <a:stretch>
            <a:fillRect/>
          </a:stretch>
        </p:blipFill>
        <p:spPr>
          <a:xfrm>
            <a:off x="10549340" y="4933950"/>
            <a:ext cx="1156885" cy="1149930"/>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lstStyle/>
          <a:p>
            <a:r>
              <a:rPr lang="en-US" b="1" dirty="0"/>
              <a:t>Access</a:t>
            </a:r>
            <a:r>
              <a:rPr lang="en-US" dirty="0"/>
              <a:t> via </a:t>
            </a:r>
            <a:r>
              <a:rPr lang="en-US" b="1" dirty="0"/>
              <a:t>Mobile App</a:t>
            </a:r>
            <a:r>
              <a:rPr lang="en-US" dirty="0"/>
              <a:t>:</a:t>
            </a:r>
          </a:p>
          <a:p>
            <a:pPr lvl="1"/>
            <a:r>
              <a:rPr lang="en-US" dirty="0"/>
              <a:t>View available publications for sale</a:t>
            </a:r>
          </a:p>
          <a:p>
            <a:pPr lvl="1"/>
            <a:r>
              <a:rPr lang="en-US" dirty="0"/>
              <a:t>View publications assigned to you</a:t>
            </a:r>
          </a:p>
          <a:p>
            <a:pPr lvl="1"/>
            <a:r>
              <a:rPr lang="en-US" dirty="0"/>
              <a:t>Create comments and save notes</a:t>
            </a:r>
          </a:p>
          <a:p>
            <a:pPr lvl="1"/>
            <a:r>
              <a:rPr lang="en-US" dirty="0"/>
              <a:t>Highlight important content to review later</a:t>
            </a:r>
          </a:p>
          <a:p>
            <a:pPr lvl="1"/>
            <a:r>
              <a:rPr lang="en-US" dirty="0"/>
              <a:t>Available on </a:t>
            </a:r>
            <a:r>
              <a:rPr lang="en-US" b="1" dirty="0"/>
              <a:t>App Store </a:t>
            </a:r>
            <a:r>
              <a:rPr lang="en-US" dirty="0"/>
              <a:t>and </a:t>
            </a:r>
            <a:r>
              <a:rPr lang="en-US" b="1" dirty="0"/>
              <a:t>Google Play</a:t>
            </a:r>
          </a:p>
        </p:txBody>
      </p:sp>
      <p:pic>
        <p:nvPicPr>
          <p:cNvPr id="6" name="Picture 5" descr="A logo with red white and blue stripes&#10;&#10;AI-generated content may be incorrect.">
            <a:extLst>
              <a:ext uri="{FF2B5EF4-FFF2-40B4-BE49-F238E27FC236}">
                <a16:creationId xmlns:a16="http://schemas.microsoft.com/office/drawing/2014/main" id="{86E54AC6-0B88-0515-C407-75FCFE079A27}"/>
              </a:ext>
            </a:extLst>
          </p:cNvPr>
          <p:cNvPicPr>
            <a:picLocks noChangeAspect="1"/>
          </p:cNvPicPr>
          <p:nvPr/>
        </p:nvPicPr>
        <p:blipFill>
          <a:blip r:embed="rId2"/>
          <a:stretch>
            <a:fillRect/>
          </a:stretch>
        </p:blipFill>
        <p:spPr>
          <a:xfrm>
            <a:off x="9607772" y="227139"/>
            <a:ext cx="2522318" cy="1261159"/>
          </a:xfrm>
          <a:prstGeom prst="rect">
            <a:avLst/>
          </a:prstGeom>
        </p:spPr>
      </p:pic>
    </p:spTree>
    <p:extLst>
      <p:ext uri="{BB962C8B-B14F-4D97-AF65-F5344CB8AC3E}">
        <p14:creationId xmlns:p14="http://schemas.microsoft.com/office/powerpoint/2010/main" val="3024931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black uniform diving into a football ball&#10;&#10;AI-generated content may be incorrect.">
            <a:extLst>
              <a:ext uri="{FF2B5EF4-FFF2-40B4-BE49-F238E27FC236}">
                <a16:creationId xmlns:a16="http://schemas.microsoft.com/office/drawing/2014/main" id="{CB901911-C2E2-1992-3024-5BAA509DA4B1}"/>
              </a:ext>
            </a:extLst>
          </p:cNvPr>
          <p:cNvPicPr>
            <a:picLocks noChangeAspect="1"/>
          </p:cNvPicPr>
          <p:nvPr/>
        </p:nvPicPr>
        <p:blipFill>
          <a:blip r:embed="rId3"/>
          <a:srcRect l="11591" r="7136"/>
          <a:stretch/>
        </p:blipFill>
        <p:spPr>
          <a:xfrm>
            <a:off x="175215" y="452173"/>
            <a:ext cx="6327185" cy="5313363"/>
          </a:xfrm>
          <a:prstGeom prst="rect">
            <a:avLst/>
          </a:prstGeom>
          <a:noFill/>
        </p:spPr>
      </p:pic>
      <p:sp>
        <p:nvSpPr>
          <p:cNvPr id="11" name="Content Placeholder 2">
            <a:extLst>
              <a:ext uri="{FF2B5EF4-FFF2-40B4-BE49-F238E27FC236}">
                <a16:creationId xmlns:a16="http://schemas.microsoft.com/office/drawing/2014/main" id="{00121C10-3629-A477-E11F-E1E18CC970D5}"/>
              </a:ext>
            </a:extLst>
          </p:cNvPr>
          <p:cNvSpPr>
            <a:spLocks noGrp="1"/>
          </p:cNvSpPr>
          <p:nvPr>
            <p:ph sz="half" idx="2"/>
          </p:nvPr>
        </p:nvSpPr>
        <p:spPr>
          <a:xfrm>
            <a:off x="6705600" y="1994958"/>
            <a:ext cx="5181600" cy="3068108"/>
          </a:xfrm>
        </p:spPr>
        <p:txBody>
          <a:bodyPr>
            <a:normAutofit/>
          </a:bodyPr>
          <a:lstStyle/>
          <a:p>
            <a:pPr marL="0" indent="0">
              <a:buNone/>
            </a:pPr>
            <a:r>
              <a:rPr lang="en-US" sz="6000" b="1" dirty="0">
                <a:solidFill>
                  <a:srgbClr val="00205B"/>
                </a:solidFill>
              </a:rPr>
              <a:t>2025-26 NFHS Soccer Rules Changes</a:t>
            </a:r>
          </a:p>
        </p:txBody>
      </p:sp>
    </p:spTree>
    <p:extLst>
      <p:ext uri="{BB962C8B-B14F-4D97-AF65-F5344CB8AC3E}">
        <p14:creationId xmlns:p14="http://schemas.microsoft.com/office/powerpoint/2010/main" val="2180654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CE9700B2-DC79-417A-B77D-C04BE6B6BC34}" vid="{A91F42CA-2D5C-4BFD-B194-13D0D3288E4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D6D527E6110D499E1ADA1B6C26A16E" ma:contentTypeVersion="14" ma:contentTypeDescription="Create a new document." ma:contentTypeScope="" ma:versionID="085b93f332ef6529a088a799602a5f15">
  <xsd:schema xmlns:xsd="http://www.w3.org/2001/XMLSchema" xmlns:xs="http://www.w3.org/2001/XMLSchema" xmlns:p="http://schemas.microsoft.com/office/2006/metadata/properties" xmlns:ns2="4edc9b52-6c06-4881-9ee3-050748a1ff96" xmlns:ns3="22e05874-196c-488c-bb49-0f513efe6a42" targetNamespace="http://schemas.microsoft.com/office/2006/metadata/properties" ma:root="true" ma:fieldsID="ad7b4a27c5442fa10d9fdcd8afe88ba6" ns2:_="" ns3:_="">
    <xsd:import namespace="4edc9b52-6c06-4881-9ee3-050748a1ff96"/>
    <xsd:import namespace="22e05874-196c-488c-bb49-0f513efe6a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c9b52-6c06-4881-9ee3-050748a1ff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6dd44e0-e9e5-490b-8aa6-880468cce2f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e05874-196c-488c-bb49-0f513efe6a4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1a1eeea-6099-4bab-b16f-c7ec454473b4}" ma:internalName="TaxCatchAll" ma:showField="CatchAllData" ma:web="22e05874-196c-488c-bb49-0f513efe6a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dc9b52-6c06-4881-9ee3-050748a1ff96">
      <Terms xmlns="http://schemas.microsoft.com/office/infopath/2007/PartnerControls"/>
    </lcf76f155ced4ddcb4097134ff3c332f>
    <TaxCatchAll xmlns="22e05874-196c-488c-bb49-0f513efe6a42" xsi:nil="true"/>
  </documentManagement>
</p:properties>
</file>

<file path=customXml/itemProps1.xml><?xml version="1.0" encoding="utf-8"?>
<ds:datastoreItem xmlns:ds="http://schemas.openxmlformats.org/officeDocument/2006/customXml" ds:itemID="{2F094791-BD31-4A5A-A614-0BE7F0BACA24}"/>
</file>

<file path=customXml/itemProps2.xml><?xml version="1.0" encoding="utf-8"?>
<ds:datastoreItem xmlns:ds="http://schemas.openxmlformats.org/officeDocument/2006/customXml" ds:itemID="{5627F1F7-CC4B-434A-8DF4-B9CCA821673A}"/>
</file>

<file path=customXml/itemProps3.xml><?xml version="1.0" encoding="utf-8"?>
<ds:datastoreItem xmlns:ds="http://schemas.openxmlformats.org/officeDocument/2006/customXml" ds:itemID="{D042B2DC-7165-402D-A2AB-ADCF93A8C693}"/>
</file>

<file path=docProps/app.xml><?xml version="1.0" encoding="utf-8"?>
<Properties xmlns="http://schemas.openxmlformats.org/officeDocument/2006/extended-properties" xmlns:vt="http://schemas.openxmlformats.org/officeDocument/2006/docPropsVTypes">
  <TotalTime>3159</TotalTime>
  <Words>4019</Words>
  <Application>Microsoft Office PowerPoint</Application>
  <PresentationFormat>Widescreen</PresentationFormat>
  <Paragraphs>289</Paragraphs>
  <Slides>40</Slides>
  <Notes>29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40</vt:i4>
      </vt:variant>
    </vt:vector>
  </HeadingPairs>
  <TitlesOfParts>
    <vt:vector size="53" baseType="lpstr">
      <vt:lpstr>Aptos</vt:lpstr>
      <vt:lpstr>Aptos Display</vt:lpstr>
      <vt:lpstr>Arial</vt:lpstr>
      <vt:lpstr>Calibri</vt:lpstr>
      <vt:lpstr>Courier New</vt:lpstr>
      <vt:lpstr>Inter</vt:lpstr>
      <vt:lpstr>Inter SemiBold</vt:lpstr>
      <vt:lpstr>Times New Roman</vt:lpstr>
      <vt:lpstr>Trebuchet MS</vt:lpstr>
      <vt:lpstr>Wingdings</vt:lpstr>
      <vt:lpstr>Office Theme</vt:lpstr>
      <vt:lpstr>Office Theme</vt:lpstr>
      <vt:lpstr>1_Office Theme</vt:lpstr>
      <vt:lpstr>2025-26 NFHS Soccer PowerPoint</vt:lpstr>
      <vt:lpstr>PowerPoint Presentation</vt:lpstr>
      <vt:lpstr>National Federation of State  High School Associations</vt:lpstr>
      <vt:lpstr>NFHS Rules Review Committee</vt:lpstr>
      <vt:lpstr>NFHS Rules Committee</vt:lpstr>
      <vt:lpstr>NFHS Publications</vt:lpstr>
      <vt:lpstr>NFHS Digital</vt:lpstr>
      <vt:lpstr>NFHS Digital – Mobile App</vt:lpstr>
      <vt:lpstr>PowerPoint Presentation</vt:lpstr>
      <vt:lpstr>PowerPoint Presentation</vt:lpstr>
      <vt:lpstr>SUBSTITUTIONS  RULE 3-3-2b2</vt:lpstr>
      <vt:lpstr>REQUIRED UNIFORM  RULE 4-1-2</vt:lpstr>
      <vt:lpstr>INTERVALS BETWEEN PERIODS  RULE 7-2-4</vt:lpstr>
      <vt:lpstr>MISCONDUCT  RULE 12-4-4b</vt:lpstr>
      <vt:lpstr>DEFINITIONS RULE 18</vt:lpstr>
      <vt:lpstr>PowerPoint Presentation</vt:lpstr>
      <vt:lpstr>3-3-7 Substitutions</vt:lpstr>
      <vt:lpstr>REQUIRED UNIFORM  RULE 4-1-1c</vt:lpstr>
      <vt:lpstr>5-1-2 Officials</vt:lpstr>
      <vt:lpstr>PowerPoint Presentation</vt:lpstr>
      <vt:lpstr>HIGH SCHOOL ATHLETICS  ARE EDUCATION-BASED​</vt:lpstr>
      <vt:lpstr>HIGH SCHOOL ATHLETICS  ARE EDUCATION-BASED​</vt:lpstr>
      <vt:lpstr>COURAGE, CHARACTER  AND CONSISTENCY</vt:lpstr>
      <vt:lpstr>TEAM AREAS AND  BENCH DECORUM</vt:lpstr>
      <vt:lpstr>UNIFORM/EQUIPMENT REQUIREMENTS</vt:lpstr>
      <vt:lpstr>UNIFORM/EQUIPMENT REQUIREMENTS</vt:lpstr>
      <vt:lpstr>PowerPoint Presentation</vt:lpstr>
      <vt:lpstr>All Things Officiating  in One Place!</vt:lpstr>
      <vt:lpstr>PowerPoint Presentation</vt:lpstr>
      <vt:lpstr>NFHS Digital Slide</vt:lpstr>
      <vt:lpstr>NFHS Learning Center</vt:lpstr>
      <vt:lpstr>PowerPoint Presentation</vt:lpstr>
      <vt:lpstr>Over 21 Million Courses Delivered!</vt:lpstr>
      <vt:lpstr>NFHS Network</vt:lpstr>
      <vt:lpstr>NFHS Network</vt:lpstr>
      <vt:lpstr>Capture Your Memories –  Clip and Share</vt:lpstr>
      <vt:lpstr>PowerPoint Presentation</vt:lpstr>
      <vt:lpstr>NFHS Authenticating Mark Update</vt:lpstr>
      <vt:lpstr>Soccer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Greta Buehler</cp:lastModifiedBy>
  <cp:revision>62</cp:revision>
  <cp:lastPrinted>2025-02-21T14:20:50Z</cp:lastPrinted>
  <dcterms:created xsi:type="dcterms:W3CDTF">2024-02-15T19:09:41Z</dcterms:created>
  <dcterms:modified xsi:type="dcterms:W3CDTF">2025-05-27T22:44:37Z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0x010100FFD6D527E6110D499E1ADA1B6C26A16E</vt:lpwstr>
  </property>
</Properties>
</file>