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70" r:id="rId7"/>
    <p:sldId id="284" r:id="rId8"/>
    <p:sldId id="268" r:id="rId9"/>
    <p:sldId id="269" r:id="rId10"/>
    <p:sldId id="264" r:id="rId11"/>
    <p:sldId id="261" r:id="rId12"/>
    <p:sldId id="260" r:id="rId13"/>
    <p:sldId id="266" r:id="rId14"/>
    <p:sldId id="283" r:id="rId15"/>
    <p:sldId id="267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72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D2FE96-6FB6-4BFC-B027-32A11F79FB80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76A62-1635-477E-8929-9424A20BBE6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rive.google.com/file/d/1XRvIPLnVNvtMSKmDMWvrC6-al8VbKcd5/view?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ngela.hanson@dcsdk12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hsjags.com/" TargetMode="External"/><Relationship Id="rId2" Type="http://schemas.openxmlformats.org/officeDocument/2006/relationships/hyperlink" Target="http://girlsvball.rchsjag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184648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RCHS Volleyball</a:t>
            </a:r>
            <a:br>
              <a:rPr lang="en-US" dirty="0"/>
            </a:br>
            <a:r>
              <a:rPr lang="en-US" dirty="0"/>
              <a:t>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85CC7-6C71-4F46-9E73-4D2EFE367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7" b="3469"/>
          <a:stretch/>
        </p:blipFill>
        <p:spPr>
          <a:xfrm>
            <a:off x="533400" y="0"/>
            <a:ext cx="8077200" cy="503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EEC34F-4F06-9911-1DAB-A344B42A6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4114800"/>
            <a:ext cx="2600939" cy="25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1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Fee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$200/Athlete</a:t>
            </a:r>
          </a:p>
          <a:p>
            <a:pPr lvl="1"/>
            <a:r>
              <a:rPr lang="en-US" dirty="0"/>
              <a:t>$100 to Volleyball Program</a:t>
            </a:r>
          </a:p>
          <a:p>
            <a:pPr lvl="1"/>
            <a:r>
              <a:rPr lang="en-US" dirty="0"/>
              <a:t>$100 to General School Athletic Fund/District</a:t>
            </a:r>
          </a:p>
          <a:p>
            <a:r>
              <a:rPr lang="en-US" dirty="0"/>
              <a:t>$100 portion goes towards:</a:t>
            </a:r>
          </a:p>
          <a:p>
            <a:pPr lvl="1"/>
            <a:r>
              <a:rPr lang="en-US" dirty="0"/>
              <a:t>Additional Coaches</a:t>
            </a:r>
          </a:p>
          <a:p>
            <a:pPr lvl="1"/>
            <a:r>
              <a:rPr lang="en-US" dirty="0"/>
              <a:t>Program Events- bonding activities, banquet, etc.</a:t>
            </a:r>
          </a:p>
          <a:p>
            <a:pPr lvl="1"/>
            <a:r>
              <a:rPr lang="en-US" dirty="0"/>
              <a:t>Officials</a:t>
            </a:r>
          </a:p>
          <a:p>
            <a:pPr lvl="1"/>
            <a:r>
              <a:rPr lang="en-US" dirty="0"/>
              <a:t>Game Workers- scorebook, announcer, etc.</a:t>
            </a:r>
          </a:p>
          <a:p>
            <a:pPr lvl="1"/>
            <a:r>
              <a:rPr lang="en-US" dirty="0"/>
              <a:t>Program  Shirts</a:t>
            </a:r>
          </a:p>
          <a:p>
            <a:pPr lvl="1"/>
            <a:r>
              <a:rPr lang="en-US" dirty="0"/>
              <a:t>Equipment</a:t>
            </a:r>
          </a:p>
          <a:p>
            <a:pPr lvl="1"/>
            <a:r>
              <a:rPr lang="en-US" dirty="0"/>
              <a:t>Busses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63D7C-CAC3-3C12-38D4-65E11AF0C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4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Grow the Program</a:t>
            </a:r>
          </a:p>
          <a:p>
            <a:pPr lvl="1"/>
            <a:r>
              <a:rPr lang="en-US" dirty="0"/>
              <a:t>Fundraising</a:t>
            </a:r>
          </a:p>
          <a:p>
            <a:pPr lvl="1"/>
            <a:r>
              <a:rPr lang="en-US" dirty="0"/>
              <a:t>Spirit Wear</a:t>
            </a:r>
          </a:p>
          <a:p>
            <a:pPr lvl="1"/>
            <a:r>
              <a:rPr lang="en-US" dirty="0"/>
              <a:t>Increase Game Attendance</a:t>
            </a:r>
          </a:p>
          <a:p>
            <a:pPr lvl="1"/>
            <a:r>
              <a:rPr lang="en-US" dirty="0"/>
              <a:t>Increase Player/Parent Involvement</a:t>
            </a:r>
          </a:p>
          <a:p>
            <a:pPr marL="457200" lvl="1" indent="0">
              <a:buNone/>
            </a:pPr>
            <a:endParaRPr lang="en-US" sz="900" dirty="0"/>
          </a:p>
          <a:p>
            <a:r>
              <a:rPr lang="en-US" dirty="0"/>
              <a:t>Booster Club Donation</a:t>
            </a:r>
          </a:p>
          <a:p>
            <a:pPr lvl="1"/>
            <a:r>
              <a:rPr lang="en-US" dirty="0"/>
              <a:t>Jerseys &amp; Warm ups</a:t>
            </a:r>
          </a:p>
          <a:p>
            <a:pPr lvl="1"/>
            <a:r>
              <a:rPr lang="en-US" dirty="0"/>
              <a:t>Equipment (e.g., balls, carts)</a:t>
            </a:r>
          </a:p>
          <a:p>
            <a:pPr lvl="1"/>
            <a:r>
              <a:rPr lang="en-US" dirty="0"/>
              <a:t>Program Events</a:t>
            </a:r>
          </a:p>
          <a:p>
            <a:pPr lvl="1"/>
            <a:r>
              <a:rPr lang="en-US" dirty="0"/>
              <a:t>Banquet Costs for Athletes</a:t>
            </a:r>
          </a:p>
          <a:p>
            <a:pPr lvl="1"/>
            <a:r>
              <a:rPr lang="en-US" dirty="0"/>
              <a:t>Game Night Meals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8C4B9-D41F-4EA6-E27F-1F96104B0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23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Club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Bylaws</a:t>
            </a:r>
            <a:r>
              <a:rPr lang="en-US" dirty="0"/>
              <a:t> </a:t>
            </a:r>
            <a:r>
              <a:rPr lang="en-US" sz="2000" dirty="0"/>
              <a:t>(on website under Booster Club)</a:t>
            </a:r>
          </a:p>
          <a:p>
            <a:r>
              <a:rPr lang="en-US" dirty="0"/>
              <a:t>Fundraising </a:t>
            </a:r>
          </a:p>
          <a:p>
            <a:pPr lvl="1"/>
            <a:r>
              <a:rPr lang="en-US" dirty="0"/>
              <a:t>King Soopers</a:t>
            </a:r>
          </a:p>
          <a:p>
            <a:pPr lvl="1"/>
            <a:r>
              <a:rPr lang="en-US" dirty="0"/>
              <a:t>Concessions</a:t>
            </a:r>
          </a:p>
          <a:p>
            <a:pPr lvl="1"/>
            <a:r>
              <a:rPr lang="en-US" dirty="0"/>
              <a:t>Restaurant Nights </a:t>
            </a:r>
          </a:p>
          <a:p>
            <a:pPr lvl="1"/>
            <a:r>
              <a:rPr lang="en-US" dirty="0"/>
              <a:t>Booster Club Direct Donation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5DAFC-9640-C5D0-FFD9-A17F906C6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006609"/>
          </a:xfrm>
        </p:spPr>
        <p:txBody>
          <a:bodyPr>
            <a:normAutofit/>
          </a:bodyPr>
          <a:lstStyle/>
          <a:p>
            <a:r>
              <a:rPr lang="en-US" dirty="0"/>
              <a:t>Officer Positions</a:t>
            </a:r>
          </a:p>
          <a:p>
            <a:pPr lvl="1"/>
            <a:r>
              <a:rPr lang="en-US" dirty="0"/>
              <a:t>President</a:t>
            </a:r>
          </a:p>
          <a:p>
            <a:pPr lvl="1"/>
            <a:r>
              <a:rPr lang="en-US" dirty="0"/>
              <a:t>Vice President</a:t>
            </a:r>
          </a:p>
          <a:p>
            <a:pPr lvl="1"/>
            <a:r>
              <a:rPr lang="en-US" dirty="0"/>
              <a:t>Secretary</a:t>
            </a:r>
          </a:p>
          <a:p>
            <a:pPr lvl="1"/>
            <a:r>
              <a:rPr lang="en-US" dirty="0"/>
              <a:t>Treasurer</a:t>
            </a:r>
          </a:p>
          <a:p>
            <a:pPr marL="768096" lvl="2" indent="0">
              <a:buNone/>
            </a:pPr>
            <a:endParaRPr lang="en-US" sz="1100" dirty="0"/>
          </a:p>
          <a:p>
            <a:r>
              <a:rPr lang="en-US" dirty="0"/>
              <a:t>Booster Club Meeting – TBD </a:t>
            </a:r>
          </a:p>
          <a:p>
            <a:pPr lvl="1"/>
            <a:r>
              <a:rPr lang="en-US" dirty="0"/>
              <a:t>Volunteer interest</a:t>
            </a:r>
          </a:p>
          <a:p>
            <a:pPr lvl="1"/>
            <a:r>
              <a:rPr lang="en-US" dirty="0"/>
              <a:t>Q&amp;A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426B6-CFB2-A96D-1653-6C5ED6994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4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51785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Committee Chair Volunteer Positions</a:t>
            </a:r>
          </a:p>
          <a:p>
            <a:pPr lvl="1"/>
            <a:r>
              <a:rPr lang="en-US" dirty="0"/>
              <a:t>Banquet </a:t>
            </a:r>
          </a:p>
          <a:p>
            <a:pPr lvl="1"/>
            <a:r>
              <a:rPr lang="en-US" dirty="0"/>
              <a:t>Senior Night</a:t>
            </a:r>
          </a:p>
          <a:p>
            <a:pPr lvl="1"/>
            <a:r>
              <a:rPr lang="en-US" dirty="0"/>
              <a:t>Dig Pink</a:t>
            </a:r>
          </a:p>
          <a:p>
            <a:pPr lvl="1"/>
            <a:r>
              <a:rPr lang="en-US" dirty="0"/>
              <a:t>Home Game Promotions</a:t>
            </a:r>
          </a:p>
          <a:p>
            <a:pPr lvl="1"/>
            <a:r>
              <a:rPr lang="en-US" dirty="0"/>
              <a:t>Homecoming Float</a:t>
            </a:r>
          </a:p>
          <a:p>
            <a:pPr lvl="1"/>
            <a:r>
              <a:rPr lang="en-US" dirty="0"/>
              <a:t>Program Meals</a:t>
            </a:r>
          </a:p>
          <a:p>
            <a:pPr lvl="1"/>
            <a:r>
              <a:rPr lang="en-US" dirty="0"/>
              <a:t>Lock In</a:t>
            </a:r>
          </a:p>
          <a:p>
            <a:pPr lvl="1"/>
            <a:r>
              <a:rPr lang="en-US" dirty="0"/>
              <a:t>Home Game Concessions</a:t>
            </a:r>
          </a:p>
          <a:p>
            <a:pPr lvl="1"/>
            <a:r>
              <a:rPr lang="en-US" dirty="0"/>
              <a:t>Restaurant Nights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68096" lvl="2" indent="0">
              <a:buNone/>
            </a:pP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48262-46F7-11C5-FB53-7028D04A5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6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Contact Coach Nylund</a:t>
            </a:r>
          </a:p>
          <a:p>
            <a:pPr lvl="1"/>
            <a:r>
              <a:rPr lang="en-US" dirty="0">
                <a:hlinkClick r:id="rId2"/>
              </a:rPr>
              <a:t>angela.hanson@dcsdk12.org</a:t>
            </a:r>
            <a:endParaRPr lang="en-US" dirty="0"/>
          </a:p>
          <a:p>
            <a:pPr lvl="1"/>
            <a:r>
              <a:rPr lang="en-US" dirty="0"/>
              <a:t>720-428-1231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Please email me if you haven’t received an email from me yet so I can add you to my list.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Please email me or join us for a booster club meeting if you are interested in volunteering.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747DA-F3EC-5BF4-3E5F-CDB9153ED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9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US" dirty="0"/>
              <a:t>Coaching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5128"/>
            <a:ext cx="8229600" cy="4625609"/>
          </a:xfrm>
        </p:spPr>
        <p:txBody>
          <a:bodyPr/>
          <a:lstStyle/>
          <a:p>
            <a:r>
              <a:rPr lang="en-US" dirty="0"/>
              <a:t>Angela </a:t>
            </a:r>
            <a:r>
              <a:rPr lang="en-US" dirty="0" err="1"/>
              <a:t>Nylund</a:t>
            </a:r>
            <a:r>
              <a:rPr lang="en-US" dirty="0"/>
              <a:t>-Hanson – Varsity</a:t>
            </a:r>
          </a:p>
          <a:p>
            <a:r>
              <a:rPr lang="en-US" dirty="0"/>
              <a:t>Tiffany Albert – Assistant Varsity</a:t>
            </a:r>
          </a:p>
          <a:p>
            <a:r>
              <a:rPr lang="en-US" dirty="0"/>
              <a:t>Shauna Barker – Assistant Varsity</a:t>
            </a:r>
          </a:p>
          <a:p>
            <a:r>
              <a:rPr lang="en-US" dirty="0"/>
              <a:t>TBD – Junior Varsity</a:t>
            </a:r>
          </a:p>
          <a:p>
            <a:r>
              <a:rPr lang="en-US" dirty="0"/>
              <a:t>Mallory </a:t>
            </a:r>
            <a:r>
              <a:rPr lang="en-US" dirty="0" err="1"/>
              <a:t>Elfstrom</a:t>
            </a:r>
            <a:r>
              <a:rPr lang="en-US" dirty="0"/>
              <a:t> – Sophomore</a:t>
            </a:r>
          </a:p>
          <a:p>
            <a:r>
              <a:rPr lang="en-US"/>
              <a:t>Keke </a:t>
            </a:r>
            <a:r>
              <a:rPr lang="en-US" dirty="0"/>
              <a:t>Stickney – Freshman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 t="14271" r="9146" b="7209"/>
          <a:stretch/>
        </p:blipFill>
        <p:spPr>
          <a:xfrm rot="16200000">
            <a:off x="6360385" y="3042437"/>
            <a:ext cx="2789088" cy="1965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5" b="41199"/>
          <a:stretch/>
        </p:blipFill>
        <p:spPr>
          <a:xfrm>
            <a:off x="2962954" y="4396635"/>
            <a:ext cx="1703643" cy="22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8A9066-B626-438F-A106-2CF74C9706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5" t="18144" r="9929" b="12416"/>
          <a:stretch/>
        </p:blipFill>
        <p:spPr>
          <a:xfrm rot="16200000">
            <a:off x="859774" y="4805771"/>
            <a:ext cx="2286001" cy="1513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7CD1E5-775E-1474-5639-4C6E6824E3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7" t="12626" r="6146" b="11449"/>
          <a:stretch/>
        </p:blipFill>
        <p:spPr>
          <a:xfrm rot="16200000">
            <a:off x="4473337" y="4786462"/>
            <a:ext cx="2286002" cy="15136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12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56638"/>
          </a:xfrm>
        </p:spPr>
        <p:txBody>
          <a:bodyPr>
            <a:normAutofit/>
          </a:bodyPr>
          <a:lstStyle/>
          <a:p>
            <a:r>
              <a:rPr lang="en-US" dirty="0"/>
              <a:t>Open Gyms: May-June </a:t>
            </a:r>
          </a:p>
          <a:p>
            <a:pPr lvl="1"/>
            <a:r>
              <a:rPr lang="en-US" dirty="0"/>
              <a:t>Free to attend, no sign up needed</a:t>
            </a:r>
          </a:p>
          <a:p>
            <a:pPr lvl="1"/>
            <a:r>
              <a:rPr lang="en-US" dirty="0"/>
              <a:t>Check website calendar for dates/times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Strength &amp; Conditioning</a:t>
            </a:r>
          </a:p>
          <a:p>
            <a:pPr lvl="1"/>
            <a:r>
              <a:rPr lang="en-US" dirty="0"/>
              <a:t>Elite Speed @ RCHS </a:t>
            </a:r>
          </a:p>
          <a:p>
            <a:pPr lvl="1"/>
            <a:r>
              <a:rPr lang="en-US" dirty="0"/>
              <a:t>June 2 - Aug 1 (except July 4, 18, and 25)</a:t>
            </a:r>
          </a:p>
          <a:p>
            <a:pPr lvl="1"/>
            <a:r>
              <a:rPr lang="en-US" dirty="0"/>
              <a:t>MWF  9:30-10:45</a:t>
            </a:r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D606D-5E73-D1E6-F1C8-38D63818B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3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5007316"/>
          </a:xfrm>
        </p:spPr>
        <p:txBody>
          <a:bodyPr>
            <a:normAutofit/>
          </a:bodyPr>
          <a:lstStyle/>
          <a:p>
            <a:r>
              <a:rPr lang="en-US" dirty="0"/>
              <a:t>UNC Team Camp July 24</a:t>
            </a:r>
            <a:r>
              <a:rPr lang="en-US" baseline="30000" dirty="0"/>
              <a:t>th</a:t>
            </a:r>
            <a:r>
              <a:rPr lang="en-US" dirty="0"/>
              <a:t> – 26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pPr lvl="1"/>
            <a:r>
              <a:rPr lang="en-US" sz="2400" dirty="0"/>
              <a:t>Invite Only (must attend at least 2 open gyms to be considered)</a:t>
            </a:r>
          </a:p>
          <a:p>
            <a:pPr lvl="1"/>
            <a:r>
              <a:rPr lang="en-US" sz="2400" dirty="0"/>
              <a:t>JV and Varsity level teams selected in June</a:t>
            </a:r>
          </a:p>
          <a:p>
            <a:r>
              <a:rPr lang="en-US" dirty="0"/>
              <a:t>RCHS Skills Camp: August 5</a:t>
            </a:r>
            <a:r>
              <a:rPr lang="en-US" baseline="30000" dirty="0"/>
              <a:t>th</a:t>
            </a:r>
            <a:r>
              <a:rPr lang="en-US" dirty="0"/>
              <a:t> – 7</a:t>
            </a:r>
            <a:r>
              <a:rPr lang="en-US" baseline="30000" dirty="0"/>
              <a:t>th</a:t>
            </a:r>
            <a:r>
              <a:rPr lang="en-US" dirty="0"/>
              <a:t>    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</a:rPr>
              <a:t>Incoming Freshman: 3:00pm – 5:00pm 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</a:rPr>
              <a:t>Upperclassmen: 5:00pm – 7:00pm</a:t>
            </a:r>
          </a:p>
          <a:p>
            <a:r>
              <a:rPr lang="en-US" dirty="0"/>
              <a:t>Middle School Skills Camp: June 24</a:t>
            </a:r>
            <a:r>
              <a:rPr lang="en-US" baseline="30000" dirty="0"/>
              <a:t>th</a:t>
            </a:r>
            <a:r>
              <a:rPr lang="en-US" dirty="0"/>
              <a:t> – 26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4:00-6:00 PM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2F551-21C6-9BB4-34A9-5FEC6B1E6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6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Try-Outs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90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August 11</a:t>
            </a:r>
            <a:r>
              <a:rPr lang="en-US" baseline="30000" dirty="0"/>
              <a:t>th</a:t>
            </a:r>
            <a:r>
              <a:rPr lang="en-US" dirty="0"/>
              <a:t>- 13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Will be evaluated on:</a:t>
            </a:r>
          </a:p>
          <a:p>
            <a:pPr lvl="1"/>
            <a:r>
              <a:rPr lang="en-US" dirty="0"/>
              <a:t>Strength, Agility, &amp; Athleticism</a:t>
            </a:r>
          </a:p>
          <a:p>
            <a:pPr lvl="1"/>
            <a:r>
              <a:rPr lang="en-US" dirty="0"/>
              <a:t>Technical Volleyball Skills</a:t>
            </a:r>
          </a:p>
          <a:p>
            <a:pPr lvl="1"/>
            <a:r>
              <a:rPr lang="en-US" dirty="0"/>
              <a:t>Court Awareness</a:t>
            </a:r>
          </a:p>
          <a:p>
            <a:pPr lvl="1"/>
            <a:r>
              <a:rPr lang="en-US" dirty="0"/>
              <a:t>Coachability &amp; Attitude</a:t>
            </a:r>
          </a:p>
          <a:p>
            <a:r>
              <a:rPr lang="en-US" dirty="0"/>
              <a:t>Must complete before try-outs:</a:t>
            </a:r>
          </a:p>
          <a:p>
            <a:pPr lvl="1"/>
            <a:r>
              <a:rPr lang="en-US" dirty="0"/>
              <a:t>Register and turn in physical online </a:t>
            </a:r>
          </a:p>
          <a:p>
            <a:pPr lvl="1"/>
            <a:r>
              <a:rPr lang="en-US" dirty="0"/>
              <a:t>Teams will be announced on August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Varsity, JV, Sophomore, Freshman (10-12 girls/team)</a:t>
            </a:r>
          </a:p>
          <a:p>
            <a:r>
              <a:rPr lang="en-US" dirty="0"/>
              <a:t>Mandatory Parent/Player meeting</a:t>
            </a:r>
          </a:p>
          <a:p>
            <a:pPr lvl="1"/>
            <a:r>
              <a:rPr lang="en-US" dirty="0"/>
              <a:t>Date- Shortly after tryouts, RCHS Commons</a:t>
            </a:r>
          </a:p>
          <a:p>
            <a:pPr lvl="1"/>
            <a:r>
              <a:rPr lang="en-US" dirty="0"/>
              <a:t>Potluck Dinner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69F4B-7348-788D-6DB9-DB0E9723B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7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 Info/Key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Regular Season: Aug 11</a:t>
            </a:r>
            <a:r>
              <a:rPr lang="en-US" sz="2400" baseline="30000" dirty="0"/>
              <a:t>th</a:t>
            </a:r>
            <a:r>
              <a:rPr lang="en-US" sz="2400" dirty="0"/>
              <a:t>- Oct 24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/>
              <a:t>Varsity Post Season: Through Nov 15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endParaRPr lang="en-US" sz="900" dirty="0"/>
          </a:p>
          <a:p>
            <a:r>
              <a:rPr lang="en-US" sz="2400" dirty="0"/>
              <a:t>Practice</a:t>
            </a:r>
          </a:p>
          <a:p>
            <a:pPr lvl="1"/>
            <a:r>
              <a:rPr lang="en-US" sz="2400" dirty="0"/>
              <a:t>Every day after school (skills, conditioning, training), typically not Friday’s</a:t>
            </a:r>
          </a:p>
          <a:p>
            <a:pPr lvl="1"/>
            <a:r>
              <a:rPr lang="en-US" sz="2400" dirty="0"/>
              <a:t>Will have practices over Fall Break, usually second half of break</a:t>
            </a:r>
          </a:p>
          <a:p>
            <a:r>
              <a:rPr lang="en-US" sz="2400" dirty="0"/>
              <a:t>Scrimmage – August 16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/>
              <a:t>Games</a:t>
            </a:r>
          </a:p>
          <a:p>
            <a:pPr lvl="1"/>
            <a:r>
              <a:rPr lang="en-US" sz="2400" dirty="0"/>
              <a:t>Busses- only to games a long distance away</a:t>
            </a:r>
          </a:p>
          <a:p>
            <a:pPr lvl="1"/>
            <a:r>
              <a:rPr lang="en-US" sz="2400" dirty="0"/>
              <a:t>Team meals</a:t>
            </a:r>
          </a:p>
          <a:p>
            <a:pPr lvl="1"/>
            <a:r>
              <a:rPr lang="en-US" sz="2400" dirty="0"/>
              <a:t>Tuesdays &amp; Thursdays mostly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0BC17-A4EB-1DB2-2CA2-F69090774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C4662-24D5-1D35-AE48-5423730C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33C0-1E9A-D98C-E100-135CFCE9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 Info/Key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C195-ED1E-B7AB-CD6E-5120D26C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Tournaments</a:t>
            </a:r>
          </a:p>
          <a:p>
            <a:pPr lvl="1"/>
            <a:r>
              <a:rPr lang="en-US" sz="2400" dirty="0"/>
              <a:t>Varsity @ Chap Showcase, Aug 29</a:t>
            </a:r>
            <a:r>
              <a:rPr lang="en-US" sz="2400" baseline="30000" dirty="0"/>
              <a:t>th</a:t>
            </a:r>
            <a:r>
              <a:rPr lang="en-US" sz="2400" dirty="0"/>
              <a:t>-3oth  &amp; </a:t>
            </a:r>
          </a:p>
          <a:p>
            <a:pPr marL="457200" lvl="1" indent="0">
              <a:buNone/>
            </a:pPr>
            <a:r>
              <a:rPr lang="en-US" sz="2400" dirty="0"/>
              <a:t>      Cheyenne Mtn, Oct 31-Nov 1</a:t>
            </a:r>
            <a:endParaRPr lang="en-US" sz="2400" dirty="0">
              <a:highlight>
                <a:srgbClr val="FFFF00"/>
              </a:highlight>
            </a:endParaRPr>
          </a:p>
          <a:p>
            <a:pPr lvl="1"/>
            <a:r>
              <a:rPr lang="en-US" sz="2400" dirty="0"/>
              <a:t>JV @ Chap Showcase, Aug 29</a:t>
            </a:r>
            <a:r>
              <a:rPr lang="en-US" sz="2400" baseline="30000" dirty="0"/>
              <a:t>th</a:t>
            </a:r>
            <a:r>
              <a:rPr lang="en-US" sz="2400" dirty="0"/>
              <a:t>-3oth </a:t>
            </a:r>
          </a:p>
          <a:p>
            <a:pPr lvl="1"/>
            <a:r>
              <a:rPr lang="en-US" sz="2400" dirty="0"/>
              <a:t>Sophomore @ Heritage, Sept 20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Freshman  @ Cherry Creek, Aug 23</a:t>
            </a:r>
            <a:r>
              <a:rPr lang="en-US" sz="2400" baseline="30000" dirty="0"/>
              <a:t>rd</a:t>
            </a:r>
            <a:r>
              <a:rPr lang="en-US" sz="24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7267B-FDF3-DF3B-DC02-648A6FB7A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3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US" dirty="0"/>
              <a:t>Program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Unity</a:t>
            </a:r>
          </a:p>
          <a:p>
            <a:pPr lvl="1"/>
            <a:r>
              <a:rPr lang="en-US" dirty="0"/>
              <a:t>Team Support During Matches</a:t>
            </a:r>
          </a:p>
          <a:p>
            <a:pPr lvl="1"/>
            <a:r>
              <a:rPr lang="en-US" dirty="0"/>
              <a:t>Team/Program Bonding Activities</a:t>
            </a:r>
          </a:p>
          <a:p>
            <a:pPr lvl="2"/>
            <a:r>
              <a:rPr lang="en-US" dirty="0"/>
              <a:t>Lock In</a:t>
            </a:r>
          </a:p>
          <a:p>
            <a:pPr lvl="2"/>
            <a:r>
              <a:rPr lang="en-US" dirty="0"/>
              <a:t>Program Dinners </a:t>
            </a:r>
          </a:p>
          <a:p>
            <a:pPr lvl="2"/>
            <a:r>
              <a:rPr lang="en-US" dirty="0"/>
              <a:t>Big Sister-Little Sister </a:t>
            </a:r>
          </a:p>
          <a:p>
            <a:pPr lvl="2"/>
            <a:r>
              <a:rPr lang="en-US" dirty="0"/>
              <a:t>Community Service Projects</a:t>
            </a:r>
          </a:p>
          <a:p>
            <a:r>
              <a:rPr lang="en-US" dirty="0"/>
              <a:t>Increase Game Attendance</a:t>
            </a:r>
          </a:p>
          <a:p>
            <a:pPr lvl="1"/>
            <a:r>
              <a:rPr lang="en-US" dirty="0"/>
              <a:t>Home Game Themes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04992-9390-19DE-0807-9F3D8A348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2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Info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534400" cy="48542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RCHS Volleyball Website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3"/>
              </a:rPr>
              <a:t>www.rchsjags.com</a:t>
            </a:r>
            <a:r>
              <a:rPr lang="en-US" dirty="0"/>
              <a:t> -Athletics-Fall Sports-Volleyball Girls</a:t>
            </a:r>
          </a:p>
          <a:p>
            <a:r>
              <a:rPr lang="en-US" dirty="0"/>
              <a:t>Social Media</a:t>
            </a:r>
          </a:p>
          <a:p>
            <a:pPr lvl="1"/>
            <a:r>
              <a:rPr lang="en-US" dirty="0"/>
              <a:t>Facebook- Rock Canyon Volleyball</a:t>
            </a:r>
          </a:p>
          <a:p>
            <a:pPr lvl="1"/>
            <a:r>
              <a:rPr lang="en-US" dirty="0"/>
              <a:t>Twitter- @RockCanyonVB</a:t>
            </a:r>
          </a:p>
          <a:p>
            <a:pPr lvl="1"/>
            <a:r>
              <a:rPr lang="en-US" dirty="0"/>
              <a:t>Instagram- rockcanyonvb</a:t>
            </a:r>
          </a:p>
          <a:p>
            <a:r>
              <a:rPr lang="en-US" dirty="0"/>
              <a:t>Spirit Wear</a:t>
            </a:r>
          </a:p>
          <a:p>
            <a:r>
              <a:rPr lang="en-US" dirty="0"/>
              <a:t>End of Season Banquet</a:t>
            </a:r>
          </a:p>
          <a:p>
            <a:pPr lvl="1"/>
            <a:r>
              <a:rPr lang="en-US" dirty="0"/>
              <a:t>Will be held sometime in November after State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4ECEF-96C2-5C05-5B67-F7CB4DE23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330" y="149968"/>
            <a:ext cx="1981200" cy="1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81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66881</TotalTime>
  <Words>589</Words>
  <Application>Microsoft Office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RCHS Volleyball 2025</vt:lpstr>
      <vt:lpstr>Coaching Staff</vt:lpstr>
      <vt:lpstr>Summer Schedule</vt:lpstr>
      <vt:lpstr>Summer Schedule</vt:lpstr>
      <vt:lpstr>Try-Outs</vt:lpstr>
      <vt:lpstr>Season Info/Key Dates</vt:lpstr>
      <vt:lpstr>Season Info/Key Dates</vt:lpstr>
      <vt:lpstr>Program Info</vt:lpstr>
      <vt:lpstr>Program Info </vt:lpstr>
      <vt:lpstr>Athletic Fee </vt:lpstr>
      <vt:lpstr>Booster Club</vt:lpstr>
      <vt:lpstr>Booster Club </vt:lpstr>
      <vt:lpstr>Booster Club</vt:lpstr>
      <vt:lpstr>Booster Club</vt:lpstr>
      <vt:lpstr>Questions?</vt:lpstr>
    </vt:vector>
  </TitlesOfParts>
  <Company>Farm Credit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RCHS Volleyball 2015</dc:title>
  <dc:creator>Angela Nylund</dc:creator>
  <cp:lastModifiedBy>Angela Hanson</cp:lastModifiedBy>
  <cp:revision>181</cp:revision>
  <dcterms:created xsi:type="dcterms:W3CDTF">2015-03-24T22:34:41Z</dcterms:created>
  <dcterms:modified xsi:type="dcterms:W3CDTF">2025-04-30T19:40:54Z</dcterms:modified>
</cp:coreProperties>
</file>