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1a3d6d0c368a08cd77aa25bb59b6ace125849b7cb0adb09a845eeed183d156b::" providerId="AD" clId="Web-{C05DF7D2-B756-4278-83AB-DC93CBAE1232}"/>
    <pc:docChg chg="addSld delSld modSld sldOrd">
      <pc:chgData name="Guest User" userId="S::urn:spo:anon#c1a3d6d0c368a08cd77aa25bb59b6ace125849b7cb0adb09a845eeed183d156b::" providerId="AD" clId="Web-{C05DF7D2-B756-4278-83AB-DC93CBAE1232}" dt="2018-04-29T19:30:26.286" v="710"/>
      <pc:docMkLst>
        <pc:docMk/>
      </pc:docMkLst>
      <pc:sldChg chg="modSp del ord">
        <pc:chgData name="Guest User" userId="S::urn:spo:anon#c1a3d6d0c368a08cd77aa25bb59b6ace125849b7cb0adb09a845eeed183d156b::" providerId="AD" clId="Web-{C05DF7D2-B756-4278-83AB-DC93CBAE1232}" dt="2018-04-29T18:33:11.241" v="353"/>
        <pc:sldMkLst>
          <pc:docMk/>
          <pc:sldMk cId="362908583" sldId="256"/>
        </pc:sldMkLst>
        <pc:spChg chg="mod">
          <ac:chgData name="Guest User" userId="S::urn:spo:anon#c1a3d6d0c368a08cd77aa25bb59b6ace125849b7cb0adb09a845eeed183d156b::" providerId="AD" clId="Web-{C05DF7D2-B756-4278-83AB-DC93CBAE1232}" dt="2018-04-29T18:14:59.866" v="15"/>
          <ac:spMkLst>
            <pc:docMk/>
            <pc:sldMk cId="362908583" sldId="256"/>
            <ac:spMk id="10" creationId="{00000000-0000-0000-0000-000000000000}"/>
          </ac:spMkLst>
        </pc:spChg>
      </pc:sldChg>
      <pc:sldChg chg="modSp">
        <pc:chgData name="Guest User" userId="S::urn:spo:anon#c1a3d6d0c368a08cd77aa25bb59b6ace125849b7cb0adb09a845eeed183d156b::" providerId="AD" clId="Web-{C05DF7D2-B756-4278-83AB-DC93CBAE1232}" dt="2018-04-29T19:23:38.613" v="605"/>
        <pc:sldMkLst>
          <pc:docMk/>
          <pc:sldMk cId="3714810054" sldId="266"/>
        </pc:sldMkLst>
        <pc:spChg chg="mod">
          <ac:chgData name="Guest User" userId="S::urn:spo:anon#c1a3d6d0c368a08cd77aa25bb59b6ace125849b7cb0adb09a845eeed183d156b::" providerId="AD" clId="Web-{C05DF7D2-B756-4278-83AB-DC93CBAE1232}" dt="2018-04-29T19:23:38.613" v="605"/>
          <ac:spMkLst>
            <pc:docMk/>
            <pc:sldMk cId="3714810054" sldId="266"/>
            <ac:spMk id="7" creationId="{00000000-0000-0000-0000-000000000000}"/>
          </ac:spMkLst>
        </pc:spChg>
      </pc:sldChg>
      <pc:sldChg chg="modSp">
        <pc:chgData name="Guest User" userId="S::urn:spo:anon#c1a3d6d0c368a08cd77aa25bb59b6ace125849b7cb0adb09a845eeed183d156b::" providerId="AD" clId="Web-{C05DF7D2-B756-4278-83AB-DC93CBAE1232}" dt="2018-04-29T19:24:01.629" v="609"/>
        <pc:sldMkLst>
          <pc:docMk/>
          <pc:sldMk cId="4256019857" sldId="267"/>
        </pc:sldMkLst>
        <pc:spChg chg="mod">
          <ac:chgData name="Guest User" userId="S::urn:spo:anon#c1a3d6d0c368a08cd77aa25bb59b6ace125849b7cb0adb09a845eeed183d156b::" providerId="AD" clId="Web-{C05DF7D2-B756-4278-83AB-DC93CBAE1232}" dt="2018-04-29T19:24:01.629" v="609"/>
          <ac:spMkLst>
            <pc:docMk/>
            <pc:sldMk cId="4256019857" sldId="267"/>
            <ac:spMk id="7" creationId="{00000000-0000-0000-0000-000000000000}"/>
          </ac:spMkLst>
        </pc:spChg>
      </pc:sldChg>
      <pc:sldChg chg="modSp">
        <pc:chgData name="Guest User" userId="S::urn:spo:anon#c1a3d6d0c368a08cd77aa25bb59b6ace125849b7cb0adb09a845eeed183d156b::" providerId="AD" clId="Web-{C05DF7D2-B756-4278-83AB-DC93CBAE1232}" dt="2018-04-29T19:23:19.987" v="597"/>
        <pc:sldMkLst>
          <pc:docMk/>
          <pc:sldMk cId="2243986663" sldId="268"/>
        </pc:sldMkLst>
        <pc:spChg chg="mod">
          <ac:chgData name="Guest User" userId="S::urn:spo:anon#c1a3d6d0c368a08cd77aa25bb59b6ace125849b7cb0adb09a845eeed183d156b::" providerId="AD" clId="Web-{C05DF7D2-B756-4278-83AB-DC93CBAE1232}" dt="2018-04-29T19:23:19.987" v="597"/>
          <ac:spMkLst>
            <pc:docMk/>
            <pc:sldMk cId="2243986663" sldId="268"/>
            <ac:spMk id="10" creationId="{00000000-0000-0000-0000-000000000000}"/>
          </ac:spMkLst>
        </pc:spChg>
        <pc:picChg chg="mod">
          <ac:chgData name="Guest User" userId="S::urn:spo:anon#c1a3d6d0c368a08cd77aa25bb59b6ace125849b7cb0adb09a845eeed183d156b::" providerId="AD" clId="Web-{C05DF7D2-B756-4278-83AB-DC93CBAE1232}" dt="2018-04-29T19:23:03.940" v="590"/>
          <ac:picMkLst>
            <pc:docMk/>
            <pc:sldMk cId="2243986663" sldId="268"/>
            <ac:picMk id="2" creationId="{00000000-0000-0000-0000-000000000000}"/>
          </ac:picMkLst>
        </pc:picChg>
      </pc:sldChg>
      <pc:sldChg chg="modSp">
        <pc:chgData name="Guest User" userId="S::urn:spo:anon#c1a3d6d0c368a08cd77aa25bb59b6ace125849b7cb0adb09a845eeed183d156b::" providerId="AD" clId="Web-{C05DF7D2-B756-4278-83AB-DC93CBAE1232}" dt="2018-04-29T19:24:10.661" v="612"/>
        <pc:sldMkLst>
          <pc:docMk/>
          <pc:sldMk cId="194291551" sldId="269"/>
        </pc:sldMkLst>
        <pc:spChg chg="mod">
          <ac:chgData name="Guest User" userId="S::urn:spo:anon#c1a3d6d0c368a08cd77aa25bb59b6ace125849b7cb0adb09a845eeed183d156b::" providerId="AD" clId="Web-{C05DF7D2-B756-4278-83AB-DC93CBAE1232}" dt="2018-04-29T19:24:10.661" v="612"/>
          <ac:spMkLst>
            <pc:docMk/>
            <pc:sldMk cId="194291551" sldId="269"/>
            <ac:spMk id="7" creationId="{00000000-0000-0000-0000-000000000000}"/>
          </ac:spMkLst>
        </pc:spChg>
      </pc:sldChg>
      <pc:sldChg chg="modSp add replId">
        <pc:chgData name="Guest User" userId="S::urn:spo:anon#c1a3d6d0c368a08cd77aa25bb59b6ace125849b7cb0adb09a845eeed183d156b::" providerId="AD" clId="Web-{C05DF7D2-B756-4278-83AB-DC93CBAE1232}" dt="2018-04-29T19:28:57.078" v="654"/>
        <pc:sldMkLst>
          <pc:docMk/>
          <pc:sldMk cId="4247837106" sldId="271"/>
        </pc:sldMkLst>
        <pc:spChg chg="mod">
          <ac:chgData name="Guest User" userId="S::urn:spo:anon#c1a3d6d0c368a08cd77aa25bb59b6ace125849b7cb0adb09a845eeed183d156b::" providerId="AD" clId="Web-{C05DF7D2-B756-4278-83AB-DC93CBAE1232}" dt="2018-04-29T19:28:57.078" v="654"/>
          <ac:spMkLst>
            <pc:docMk/>
            <pc:sldMk cId="4247837106" sldId="271"/>
            <ac:spMk id="7" creationId="{00000000-0000-0000-0000-000000000000}"/>
          </ac:spMkLst>
        </pc:spChg>
      </pc:sldChg>
      <pc:sldChg chg="modSp add replId">
        <pc:chgData name="Guest User" userId="S::urn:spo:anon#c1a3d6d0c368a08cd77aa25bb59b6ace125849b7cb0adb09a845eeed183d156b::" providerId="AD" clId="Web-{C05DF7D2-B756-4278-83AB-DC93CBAE1232}" dt="2018-04-29T19:28:38.515" v="637"/>
        <pc:sldMkLst>
          <pc:docMk/>
          <pc:sldMk cId="1283424775" sldId="272"/>
        </pc:sldMkLst>
        <pc:spChg chg="mod">
          <ac:chgData name="Guest User" userId="S::urn:spo:anon#c1a3d6d0c368a08cd77aa25bb59b6ace125849b7cb0adb09a845eeed183d156b::" providerId="AD" clId="Web-{C05DF7D2-B756-4278-83AB-DC93CBAE1232}" dt="2018-04-29T19:28:38.515" v="637"/>
          <ac:spMkLst>
            <pc:docMk/>
            <pc:sldMk cId="1283424775" sldId="272"/>
            <ac:spMk id="7" creationId="{00000000-0000-0000-0000-000000000000}"/>
          </ac:spMkLst>
        </pc:spChg>
      </pc:sldChg>
      <pc:sldChg chg="modSp add replId">
        <pc:chgData name="Guest User" userId="S::urn:spo:anon#c1a3d6d0c368a08cd77aa25bb59b6ace125849b7cb0adb09a845eeed183d156b::" providerId="AD" clId="Web-{C05DF7D2-B756-4278-83AB-DC93CBAE1232}" dt="2018-04-29T19:29:44.363" v="678"/>
        <pc:sldMkLst>
          <pc:docMk/>
          <pc:sldMk cId="3145342603" sldId="273"/>
        </pc:sldMkLst>
        <pc:spChg chg="mod">
          <ac:chgData name="Guest User" userId="S::urn:spo:anon#c1a3d6d0c368a08cd77aa25bb59b6ace125849b7cb0adb09a845eeed183d156b::" providerId="AD" clId="Web-{C05DF7D2-B756-4278-83AB-DC93CBAE1232}" dt="2018-04-29T19:29:44.363" v="678"/>
          <ac:spMkLst>
            <pc:docMk/>
            <pc:sldMk cId="3145342603" sldId="273"/>
            <ac:spMk id="7" creationId="{00000000-0000-0000-0000-000000000000}"/>
          </ac:spMkLst>
        </pc:spChg>
      </pc:sldChg>
      <pc:sldChg chg="modSp add del replId">
        <pc:chgData name="Guest User" userId="S::urn:spo:anon#c1a3d6d0c368a08cd77aa25bb59b6ace125849b7cb0adb09a845eeed183d156b::" providerId="AD" clId="Web-{C05DF7D2-B756-4278-83AB-DC93CBAE1232}" dt="2018-04-29T19:30:26.286" v="709"/>
        <pc:sldMkLst>
          <pc:docMk/>
          <pc:sldMk cId="44618649" sldId="274"/>
        </pc:sldMkLst>
        <pc:spChg chg="mod">
          <ac:chgData name="Guest User" userId="S::urn:spo:anon#c1a3d6d0c368a08cd77aa25bb59b6ace125849b7cb0adb09a845eeed183d156b::" providerId="AD" clId="Web-{C05DF7D2-B756-4278-83AB-DC93CBAE1232}" dt="2018-04-29T19:30:26.286" v="709"/>
          <ac:spMkLst>
            <pc:docMk/>
            <pc:sldMk cId="44618649" sldId="274"/>
            <ac:spMk id="7" creationId="{00000000-0000-0000-0000-000000000000}"/>
          </ac:spMkLst>
        </pc:spChg>
      </pc:sldChg>
      <pc:sldChg chg="addSp delSp modSp add replId">
        <pc:chgData name="Guest User" userId="S::urn:spo:anon#c1a3d6d0c368a08cd77aa25bb59b6ace125849b7cb0adb09a845eeed183d156b::" providerId="AD" clId="Web-{C05DF7D2-B756-4278-83AB-DC93CBAE1232}" dt="2018-04-29T19:19:11.191" v="464"/>
        <pc:sldMkLst>
          <pc:docMk/>
          <pc:sldMk cId="2204823245" sldId="275"/>
        </pc:sldMkLst>
        <pc:spChg chg="mod">
          <ac:chgData name="Guest User" userId="S::urn:spo:anon#c1a3d6d0c368a08cd77aa25bb59b6ace125849b7cb0adb09a845eeed183d156b::" providerId="AD" clId="Web-{C05DF7D2-B756-4278-83AB-DC93CBAE1232}" dt="2018-04-29T19:19:11.191" v="464"/>
          <ac:spMkLst>
            <pc:docMk/>
            <pc:sldMk cId="2204823245" sldId="275"/>
            <ac:spMk id="7" creationId="{00000000-0000-0000-0000-000000000000}"/>
          </ac:spMkLst>
        </pc:spChg>
        <pc:picChg chg="add del">
          <ac:chgData name="Guest User" userId="S::urn:spo:anon#c1a3d6d0c368a08cd77aa25bb59b6ace125849b7cb0adb09a845eeed183d156b::" providerId="AD" clId="Web-{C05DF7D2-B756-4278-83AB-DC93CBAE1232}" dt="2018-04-29T19:18:21.299" v="432"/>
          <ac:picMkLst>
            <pc:docMk/>
            <pc:sldMk cId="2204823245" sldId="275"/>
            <ac:picMk id="13" creationId="{00000000-0000-0000-0000-000000000000}"/>
          </ac:picMkLst>
        </pc:picChg>
      </pc:sldChg>
      <pc:sldChg chg="modSp add replId">
        <pc:chgData name="Guest User" userId="S::urn:spo:anon#c1a3d6d0c368a08cd77aa25bb59b6ace125849b7cb0adb09a845eeed183d156b::" providerId="AD" clId="Web-{C05DF7D2-B756-4278-83AB-DC93CBAE1232}" dt="2018-04-29T19:21:10.070" v="502"/>
        <pc:sldMkLst>
          <pc:docMk/>
          <pc:sldMk cId="3918883716" sldId="276"/>
        </pc:sldMkLst>
        <pc:spChg chg="mod">
          <ac:chgData name="Guest User" userId="S::urn:spo:anon#c1a3d6d0c368a08cd77aa25bb59b6ace125849b7cb0adb09a845eeed183d156b::" providerId="AD" clId="Web-{C05DF7D2-B756-4278-83AB-DC93CBAE1232}" dt="2018-04-29T19:21:10.070" v="502"/>
          <ac:spMkLst>
            <pc:docMk/>
            <pc:sldMk cId="3918883716" sldId="276"/>
            <ac:spMk id="7" creationId="{00000000-0000-0000-0000-000000000000}"/>
          </ac:spMkLst>
        </pc:spChg>
      </pc:sldChg>
      <pc:sldChg chg="modSp add replId">
        <pc:chgData name="Guest User" userId="S::urn:spo:anon#c1a3d6d0c368a08cd77aa25bb59b6ace125849b7cb0adb09a845eeed183d156b::" providerId="AD" clId="Web-{C05DF7D2-B756-4278-83AB-DC93CBAE1232}" dt="2018-04-29T19:22:38.455" v="587"/>
        <pc:sldMkLst>
          <pc:docMk/>
          <pc:sldMk cId="2937875227" sldId="277"/>
        </pc:sldMkLst>
        <pc:spChg chg="mod">
          <ac:chgData name="Guest User" userId="S::urn:spo:anon#c1a3d6d0c368a08cd77aa25bb59b6ace125849b7cb0adb09a845eeed183d156b::" providerId="AD" clId="Web-{C05DF7D2-B756-4278-83AB-DC93CBAE1232}" dt="2018-04-29T19:22:38.455" v="587"/>
          <ac:spMkLst>
            <pc:docMk/>
            <pc:sldMk cId="2937875227" sldId="277"/>
            <ac:spMk id="7" creationId="{00000000-0000-0000-0000-000000000000}"/>
          </ac:spMkLst>
        </pc:spChg>
      </pc:sldChg>
    </pc:docChg>
  </pc:docChgLst>
  <pc:docChgLst>
    <pc:chgData name="Guest User" userId="S::urn:spo:anon#c1a3d6d0c368a08cd77aa25bb59b6ace125849b7cb0adb09a845eeed183d156b::" providerId="AD" clId="Web-{0C550C58-6843-43A8-962C-35E0DD473EE2}"/>
    <pc:docChg chg="addSld modSld sldOrd">
      <pc:chgData name="Guest User" userId="S::urn:spo:anon#c1a3d6d0c368a08cd77aa25bb59b6ace125849b7cb0adb09a845eeed183d156b::" providerId="AD" clId="Web-{0C550C58-6843-43A8-962C-35E0DD473EE2}" dt="2018-04-04T18:51:08.769" v="523"/>
      <pc:docMkLst>
        <pc:docMk/>
      </pc:docMkLst>
      <pc:sldChg chg="modSp">
        <pc:chgData name="Guest User" userId="S::urn:spo:anon#c1a3d6d0c368a08cd77aa25bb59b6ace125849b7cb0adb09a845eeed183d156b::" providerId="AD" clId="Web-{0C550C58-6843-43A8-962C-35E0DD473EE2}" dt="2018-04-04T18:46:31.606" v="318"/>
        <pc:sldMkLst>
          <pc:docMk/>
          <pc:sldMk cId="362908583" sldId="256"/>
        </pc:sldMkLst>
        <pc:spChg chg="mod">
          <ac:chgData name="Guest User" userId="S::urn:spo:anon#c1a3d6d0c368a08cd77aa25bb59b6ace125849b7cb0adb09a845eeed183d156b::" providerId="AD" clId="Web-{0C550C58-6843-43A8-962C-35E0DD473EE2}" dt="2018-04-04T18:46:31.606" v="318"/>
          <ac:spMkLst>
            <pc:docMk/>
            <pc:sldMk cId="362908583" sldId="256"/>
            <ac:spMk id="10" creationId="{00000000-0000-0000-0000-000000000000}"/>
          </ac:spMkLst>
        </pc:spChg>
        <pc:spChg chg="mod">
          <ac:chgData name="Guest User" userId="S::urn:spo:anon#c1a3d6d0c368a08cd77aa25bb59b6ace125849b7cb0adb09a845eeed183d156b::" providerId="AD" clId="Web-{0C550C58-6843-43A8-962C-35E0DD473EE2}" dt="2018-04-04T18:46:25.652" v="300"/>
          <ac:spMkLst>
            <pc:docMk/>
            <pc:sldMk cId="362908583" sldId="256"/>
            <ac:spMk id="11" creationId="{00000000-0000-0000-0000-000000000000}"/>
          </ac:spMkLst>
        </pc:spChg>
      </pc:sldChg>
      <pc:sldChg chg="modSp">
        <pc:chgData name="Guest User" userId="S::urn:spo:anon#c1a3d6d0c368a08cd77aa25bb59b6ace125849b7cb0adb09a845eeed183d156b::" providerId="AD" clId="Web-{0C550C58-6843-43A8-962C-35E0DD473EE2}" dt="2018-04-04T18:34:21.024" v="89"/>
        <pc:sldMkLst>
          <pc:docMk/>
          <pc:sldMk cId="1209888160" sldId="263"/>
        </pc:sldMkLst>
        <pc:spChg chg="mod">
          <ac:chgData name="Guest User" userId="S::urn:spo:anon#c1a3d6d0c368a08cd77aa25bb59b6ace125849b7cb0adb09a845eeed183d156b::" providerId="AD" clId="Web-{0C550C58-6843-43A8-962C-35E0DD473EE2}" dt="2018-04-04T18:34:21.024" v="89"/>
          <ac:spMkLst>
            <pc:docMk/>
            <pc:sldMk cId="1209888160" sldId="263"/>
            <ac:spMk id="10" creationId="{00000000-0000-0000-0000-000000000000}"/>
          </ac:spMkLst>
        </pc:spChg>
      </pc:sldChg>
      <pc:sldChg chg="modSp ord">
        <pc:chgData name="Guest User" userId="S::urn:spo:anon#c1a3d6d0c368a08cd77aa25bb59b6ace125849b7cb0adb09a845eeed183d156b::" providerId="AD" clId="Web-{0C550C58-6843-43A8-962C-35E0DD473EE2}" dt="2018-04-04T18:42:16.068" v="212"/>
        <pc:sldMkLst>
          <pc:docMk/>
          <pc:sldMk cId="3714810054" sldId="266"/>
        </pc:sldMkLst>
        <pc:spChg chg="mod">
          <ac:chgData name="Guest User" userId="S::urn:spo:anon#c1a3d6d0c368a08cd77aa25bb59b6ace125849b7cb0adb09a845eeed183d156b::" providerId="AD" clId="Web-{0C550C58-6843-43A8-962C-35E0DD473EE2}" dt="2018-04-04T18:39:07.485" v="168"/>
          <ac:spMkLst>
            <pc:docMk/>
            <pc:sldMk cId="3714810054" sldId="266"/>
            <ac:spMk id="7" creationId="{00000000-0000-0000-0000-000000000000}"/>
          </ac:spMkLst>
        </pc:spChg>
        <pc:picChg chg="mod">
          <ac:chgData name="Guest User" userId="S::urn:spo:anon#c1a3d6d0c368a08cd77aa25bb59b6ace125849b7cb0adb09a845eeed183d156b::" providerId="AD" clId="Web-{0C550C58-6843-43A8-962C-35E0DD473EE2}" dt="2018-04-04T18:31:47.692" v="48"/>
          <ac:picMkLst>
            <pc:docMk/>
            <pc:sldMk cId="3714810054" sldId="266"/>
            <ac:picMk id="13" creationId="{00000000-0000-0000-0000-000000000000}"/>
          </ac:picMkLst>
        </pc:picChg>
      </pc:sldChg>
      <pc:sldChg chg="modSp ord">
        <pc:chgData name="Guest User" userId="S::urn:spo:anon#c1a3d6d0c368a08cd77aa25bb59b6ace125849b7cb0adb09a845eeed183d156b::" providerId="AD" clId="Web-{0C550C58-6843-43A8-962C-35E0DD473EE2}" dt="2018-04-04T18:44:31.228" v="244"/>
        <pc:sldMkLst>
          <pc:docMk/>
          <pc:sldMk cId="4256019857" sldId="267"/>
        </pc:sldMkLst>
        <pc:spChg chg="mod">
          <ac:chgData name="Guest User" userId="S::urn:spo:anon#c1a3d6d0c368a08cd77aa25bb59b6ace125849b7cb0adb09a845eeed183d156b::" providerId="AD" clId="Web-{0C550C58-6843-43A8-962C-35E0DD473EE2}" dt="2018-04-04T18:44:31.228" v="244"/>
          <ac:spMkLst>
            <pc:docMk/>
            <pc:sldMk cId="4256019857" sldId="267"/>
            <ac:spMk id="7" creationId="{00000000-0000-0000-0000-000000000000}"/>
          </ac:spMkLst>
        </pc:spChg>
      </pc:sldChg>
      <pc:sldChg chg="modSp">
        <pc:chgData name="Guest User" userId="S::urn:spo:anon#c1a3d6d0c368a08cd77aa25bb59b6ace125849b7cb0adb09a845eeed183d156b::" providerId="AD" clId="Web-{0C550C58-6843-43A8-962C-35E0DD473EE2}" dt="2018-04-04T18:28:54.344" v="46"/>
        <pc:sldMkLst>
          <pc:docMk/>
          <pc:sldMk cId="2243986663" sldId="268"/>
        </pc:sldMkLst>
        <pc:spChg chg="mod">
          <ac:chgData name="Guest User" userId="S::urn:spo:anon#c1a3d6d0c368a08cd77aa25bb59b6ace125849b7cb0adb09a845eeed183d156b::" providerId="AD" clId="Web-{0C550C58-6843-43A8-962C-35E0DD473EE2}" dt="2018-04-04T18:28:39.188" v="42"/>
          <ac:spMkLst>
            <pc:docMk/>
            <pc:sldMk cId="2243986663" sldId="268"/>
            <ac:spMk id="10" creationId="{00000000-0000-0000-0000-000000000000}"/>
          </ac:spMkLst>
        </pc:spChg>
        <pc:picChg chg="mod">
          <ac:chgData name="Guest User" userId="S::urn:spo:anon#c1a3d6d0c368a08cd77aa25bb59b6ace125849b7cb0adb09a845eeed183d156b::" providerId="AD" clId="Web-{0C550C58-6843-43A8-962C-35E0DD473EE2}" dt="2018-04-04T18:28:54.344" v="46"/>
          <ac:picMkLst>
            <pc:docMk/>
            <pc:sldMk cId="2243986663" sldId="268"/>
            <ac:picMk id="2" creationId="{00000000-0000-0000-0000-000000000000}"/>
          </ac:picMkLst>
        </pc:picChg>
      </pc:sldChg>
      <pc:sldChg chg="modSp add replId">
        <pc:chgData name="Guest User" userId="S::urn:spo:anon#c1a3d6d0c368a08cd77aa25bb59b6ace125849b7cb0adb09a845eeed183d156b::" providerId="AD" clId="Web-{0C550C58-6843-43A8-962C-35E0DD473EE2}" dt="2018-04-04T18:44:24.368" v="243"/>
        <pc:sldMkLst>
          <pc:docMk/>
          <pc:sldMk cId="194291551" sldId="269"/>
        </pc:sldMkLst>
        <pc:spChg chg="mod">
          <ac:chgData name="Guest User" userId="S::urn:spo:anon#c1a3d6d0c368a08cd77aa25bb59b6ace125849b7cb0adb09a845eeed183d156b::" providerId="AD" clId="Web-{0C550C58-6843-43A8-962C-35E0DD473EE2}" dt="2018-04-04T18:44:24.368" v="243"/>
          <ac:spMkLst>
            <pc:docMk/>
            <pc:sldMk cId="194291551" sldId="269"/>
            <ac:spMk id="7" creationId="{00000000-0000-0000-0000-000000000000}"/>
          </ac:spMkLst>
        </pc:spChg>
      </pc:sldChg>
      <pc:sldChg chg="modSp add replId">
        <pc:chgData name="Guest User" userId="S::urn:spo:anon#c1a3d6d0c368a08cd77aa25bb59b6ace125849b7cb0adb09a845eeed183d156b::" providerId="AD" clId="Web-{0C550C58-6843-43A8-962C-35E0DD473EE2}" dt="2018-04-04T18:51:04.378" v="521"/>
        <pc:sldMkLst>
          <pc:docMk/>
          <pc:sldMk cId="2894990529" sldId="270"/>
        </pc:sldMkLst>
        <pc:spChg chg="mod">
          <ac:chgData name="Guest User" userId="S::urn:spo:anon#c1a3d6d0c368a08cd77aa25bb59b6ace125849b7cb0adb09a845eeed183d156b::" providerId="AD" clId="Web-{0C550C58-6843-43A8-962C-35E0DD473EE2}" dt="2018-04-04T18:51:04.378" v="521"/>
          <ac:spMkLst>
            <pc:docMk/>
            <pc:sldMk cId="2894990529" sldId="270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iaaa.org/about-the-niaaa/niaaa-code-of-ethics/" TargetMode="External"/><Relationship Id="rId5" Type="http://schemas.openxmlformats.org/officeDocument/2006/relationships/hyperlink" Target="http://www.niaaa.org/assets/NIAAA-CAA-Sample.pdf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iaaa.org/about-the-niaaa/niaaa-code-of-ethics/" TargetMode="External"/><Relationship Id="rId5" Type="http://schemas.openxmlformats.org/officeDocument/2006/relationships/hyperlink" Target="http://www.niaaa.org/assets/CMAA-PDF-12-2017_Sample.doc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iaaa.org/assets/CMAA-Project-format-docx.docx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niaaa.org/assets/Assessment-CMAA-Project-Sample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iaaa.org/assets/Leadership-cmaa-project-sample.pdf" TargetMode="External"/><Relationship Id="rId5" Type="http://schemas.openxmlformats.org/officeDocument/2006/relationships/hyperlink" Target="http://www.niaaa.org/assets/Budget-and-fundraiser.pdf" TargetMode="Externa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hyperlink" Target="mailto:jvonscherrer@maclay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iaaa.org/about-the-niaaa/niaaa-code-of-ethics/" TargetMode="External"/><Relationship Id="rId5" Type="http://schemas.openxmlformats.org/officeDocument/2006/relationships/hyperlink" Target="http://www.niaaa.org/assets/Sample-RAA-PDF-7-2013.pdf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iaaa.org/about-the-niaaa/niaaa-code-of-ethics/" TargetMode="External"/><Relationship Id="rId5" Type="http://schemas.openxmlformats.org/officeDocument/2006/relationships/hyperlink" Target="http://www.niaaa.org/assets/Sample-RMSAA-PDF-7-2013.doc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6814" y="1354885"/>
            <a:ext cx="9548536" cy="430887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i="1" u="sng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Getting Involved in the NIAAA</a:t>
            </a:r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b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 </a:t>
            </a:r>
            <a:endParaRPr lang="en-US" sz="4800" b="1" i="1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Certification Process</a:t>
            </a:r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5</a:t>
            </a:r>
            <a:r>
              <a:rPr lang="en-US" sz="3200" b="1" i="1" baseline="300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730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2834" y="1167979"/>
            <a:ext cx="9415480" cy="550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cap="all" dirty="0">
                <a:ln>
                  <a:solidFill>
                    <a:srgbClr val="FF9900"/>
                  </a:solidFill>
                </a:ln>
              </a:rPr>
              <a:t>Requirements</a:t>
            </a:r>
            <a:r>
              <a:rPr lang="en-US" sz="3200" b="1" cap="all" dirty="0">
                <a:cs typeface="Calibri"/>
              </a:rPr>
              <a:t>: </a:t>
            </a:r>
            <a:r>
              <a:rPr lang="en-US" sz="3200" b="1" cap="all" dirty="0">
                <a:solidFill>
                  <a:srgbClr val="000000"/>
                </a:solidFill>
                <a:latin typeface="Calibri"/>
                <a:cs typeface="Calibri"/>
              </a:rPr>
              <a:t> 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 – Certified Athletic Admin.</a:t>
            </a:r>
            <a:endParaRPr lang="en-US" sz="3200" b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3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95275" indent="-342900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Bachelor’s Degree, or higher, from an accredited institution</a:t>
            </a:r>
            <a:endParaRPr lang="en-US" sz="2400" dirty="0">
              <a:cs typeface="Calibri"/>
            </a:endParaRPr>
          </a:p>
          <a:p>
            <a:pPr marL="238125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Approval of Personal Data Form (PDF).  Fee = $150 / $235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  <a:hlinkClick r:id="rId5"/>
              </a:rPr>
              <a:t>Click here to view sample CAA Personal Data Form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. </a:t>
            </a:r>
            <a:endParaRPr lang="en-US" dirty="0">
              <a:cs typeface="Calibri"/>
            </a:endParaRPr>
          </a:p>
          <a:p>
            <a:pPr marL="238125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Two (2) or more years of experience as an AD -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*Provisional Option</a:t>
            </a:r>
            <a:endParaRPr lang="en-US" dirty="0">
              <a:solidFill>
                <a:srgbClr val="FF0000"/>
              </a:solidFill>
            </a:endParaRPr>
          </a:p>
          <a:p>
            <a:pPr marL="238125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Employed by (or retired from) a school, school district or state high school athletic/activities association in such capacity that the administration of interscholastic athletics is (was) among job responsibilities</a:t>
            </a:r>
            <a:endParaRPr lang="en-US" dirty="0"/>
          </a:p>
          <a:p>
            <a:pPr marL="238125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Completion of </a:t>
            </a:r>
            <a:r>
              <a:rPr lang="en-US" sz="24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LTC 501, LTC 502, LTC 504 and LTC 50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6</a:t>
            </a:r>
            <a:endParaRPr lang="en-US" b="1" dirty="0"/>
          </a:p>
          <a:p>
            <a:pPr marL="238125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Successful completion of the CAA examination (100 multiple choice)</a:t>
            </a:r>
            <a:endParaRPr lang="en-US" dirty="0"/>
          </a:p>
          <a:p>
            <a:pPr marL="238125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Read the 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  <a:hlinkClick r:id="rId6"/>
              </a:rPr>
              <a:t>NIAAA Code of Ethical and Professional Standards</a:t>
            </a:r>
            <a:endParaRPr lang="en-US"/>
          </a:p>
          <a:p>
            <a:pPr marL="238125" indent="-285750"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342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2834" y="1167979"/>
            <a:ext cx="9099179" cy="59400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cap="all" dirty="0">
                <a:ln>
                  <a:solidFill>
                    <a:srgbClr val="FF9900"/>
                  </a:solidFill>
                </a:ln>
              </a:rPr>
              <a:t>Requirements</a:t>
            </a:r>
            <a:r>
              <a:rPr lang="en-US" sz="3200" b="1" cap="all" dirty="0">
                <a:cs typeface="Calibri"/>
              </a:rPr>
              <a:t>: </a:t>
            </a:r>
            <a:r>
              <a:rPr lang="en-US" sz="3200" b="1" cap="all" dirty="0">
                <a:solidFill>
                  <a:srgbClr val="000000"/>
                </a:solidFill>
                <a:latin typeface="Calibri"/>
                <a:cs typeface="Calibri"/>
              </a:rPr>
              <a:t> 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 – Certified Master Athletic</a:t>
            </a:r>
            <a:endParaRPr lang="en-US" sz="3200" b="1" u="sng" dirty="0" err="1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                                                           Administrator</a:t>
            </a:r>
            <a:endParaRPr lang="en-US" sz="3200" b="1" u="sng" dirty="0" err="1">
              <a:solidFill>
                <a:srgbClr val="000000"/>
              </a:solidFill>
              <a:latin typeface="Calibri"/>
              <a:cs typeface="Calibri"/>
            </a:endParaRPr>
          </a:p>
          <a:p>
            <a:pPr marL="237490"/>
            <a:r>
              <a:rPr lang="en-US" sz="24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Attained CAA designation</a:t>
            </a:r>
            <a:endParaRPr lang="en-US" b="1" u="sng" dirty="0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Approval of Personal Data Form (PDF) – Fee = $175 / $260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  <a:hlinkClick r:id="rId5"/>
              </a:rPr>
              <a:t>Click here to view sample CMAA Personal Data Form</a:t>
            </a: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. </a:t>
            </a:r>
            <a:endParaRPr lang="en-US" sz="2000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Submission of supporting documentation</a:t>
            </a:r>
            <a:endParaRPr lang="en-US" sz="2000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Completion of </a:t>
            </a:r>
            <a:r>
              <a:rPr lang="en-US" sz="2000" u="sng" dirty="0">
                <a:solidFill>
                  <a:srgbClr val="002060"/>
                </a:solidFill>
                <a:latin typeface="Times New Roman"/>
                <a:cs typeface="Times New Roman"/>
              </a:rPr>
              <a:t>LTC 501, LTC 502, LTC 504, LTC 506 and LTC 508</a:t>
            </a:r>
            <a:endParaRPr lang="en-US" sz="2000" u="sng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Completion of </a:t>
            </a:r>
            <a:r>
              <a:rPr lang="en-US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minimum of six (6) LTC electives from </a:t>
            </a:r>
            <a:r>
              <a:rPr lang="en-US" sz="20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600 level</a:t>
            </a:r>
            <a:r>
              <a:rPr lang="en-US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 and </a:t>
            </a:r>
            <a:r>
              <a:rPr lang="en-US" sz="20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700 level</a:t>
            </a:r>
            <a:r>
              <a:rPr lang="en-US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 Courses. At least ONE course from each</a:t>
            </a: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en-US" sz="2000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Employed so that administration of interscholastic athletics is/was one’s primary responsibility</a:t>
            </a:r>
            <a:endParaRPr lang="en-US" sz="2000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All requirements and points earned since CAA designation</a:t>
            </a:r>
            <a:endParaRPr lang="en-US" sz="2000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Complete a </a:t>
            </a:r>
            <a:r>
              <a:rPr lang="en-US" sz="2000" u="sng" dirty="0">
                <a:solidFill>
                  <a:srgbClr val="002060"/>
                </a:solidFill>
                <a:latin typeface="Times New Roman"/>
                <a:cs typeface="Times New Roman"/>
              </a:rPr>
              <a:t>Practical Written Project</a:t>
            </a: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 or </a:t>
            </a:r>
            <a:r>
              <a:rPr lang="en-US" sz="2000" u="sng" dirty="0">
                <a:solidFill>
                  <a:srgbClr val="002060"/>
                </a:solidFill>
                <a:latin typeface="Times New Roman"/>
                <a:cs typeface="Times New Roman"/>
              </a:rPr>
              <a:t>Oral Presentation</a:t>
            </a:r>
            <a:endParaRPr lang="en-US" sz="2000" u="sng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Optional program implementation</a:t>
            </a:r>
            <a:endParaRPr lang="en-US" sz="2000">
              <a:cs typeface="Calibri"/>
            </a:endParaRPr>
          </a:p>
          <a:p>
            <a:pPr marL="238125"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</a:rPr>
              <a:t>Read the </a:t>
            </a:r>
            <a:r>
              <a:rPr lang="en-US" sz="2000" dirty="0">
                <a:solidFill>
                  <a:srgbClr val="002060"/>
                </a:solidFill>
                <a:latin typeface="Times New Roman"/>
                <a:cs typeface="Times New Roman"/>
                <a:hlinkClick r:id="rId6"/>
              </a:rPr>
              <a:t>NIAAA Code of Ethical and Professional Standard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  <a:hlinkClick r:id="rId7"/>
              </a:rPr>
              <a:t>s</a:t>
            </a:r>
            <a:endParaRPr lang="en-US">
              <a:hlinkClick r:id="rId7"/>
            </a:endParaRPr>
          </a:p>
          <a:p>
            <a:pPr marL="238125"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38125" indent="-285750"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4618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0381" y="1254243"/>
            <a:ext cx="8667859" cy="52937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 – </a:t>
            </a:r>
            <a:r>
              <a:rPr lang="en-US" sz="2800" cap="all" dirty="0"/>
              <a:t>PROJECT CATEGORIES INCLUDE:</a:t>
            </a:r>
            <a:endParaRPr lang="en-US" sz="28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Assessment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Budget/Fundraising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Citizenship/Sportsmanship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Community Service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Leadership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Legal Issues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Management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Mentoring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Other</a:t>
            </a:r>
            <a:b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Technology                    T</a:t>
            </a:r>
            <a:r>
              <a:rPr lang="en-US" cap="all" dirty="0"/>
              <a:t>O VIEW CMAA PROJECT FORMATS SELECT </a:t>
            </a:r>
            <a:r>
              <a:rPr lang="en-US" cap="all" dirty="0">
                <a:hlinkClick r:id="rId5"/>
              </a:rPr>
              <a:t>HERE</a:t>
            </a:r>
            <a:endParaRPr lang="en-US" dirty="0">
              <a:cs typeface="Calibri"/>
            </a:endParaRPr>
          </a:p>
          <a:p>
            <a:pPr>
              <a:buChar char="•"/>
            </a:pP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 indent="-285750"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82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0381" y="1254243"/>
            <a:ext cx="8667859" cy="48936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 – </a:t>
            </a:r>
            <a:r>
              <a:rPr lang="en-US" sz="2800" cap="all" dirty="0"/>
              <a:t>Sample Projects:</a:t>
            </a:r>
            <a:endParaRPr lang="en-US" sz="28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endParaRPr lang="en-US" cap="all" dirty="0">
              <a:cs typeface="Calibri"/>
            </a:endParaRPr>
          </a:p>
          <a:p>
            <a:pPr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Below are sample projects that include all elements required for CMAA certification.  Please refer to CMAA format for complete format instructions.</a:t>
            </a:r>
            <a:endParaRPr lang="en-US" sz="2800" dirty="0">
              <a:cs typeface="Calibri"/>
            </a:endParaRPr>
          </a:p>
          <a:p>
            <a:pPr>
              <a:buChar char="•"/>
            </a:pP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  <a:hlinkClick r:id="rId5"/>
              </a:rPr>
              <a:t>Budget / Fundraiser CMAA Project Sample</a:t>
            </a:r>
            <a:endParaRPr lang="en-US" sz="2800" dirty="0">
              <a:cs typeface="Calibri"/>
            </a:endParaRPr>
          </a:p>
          <a:p>
            <a:pPr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  <a:hlinkClick r:id="rId6"/>
              </a:rPr>
              <a:t>Leadership CMAA Project Sample</a:t>
            </a:r>
            <a:endParaRPr lang="en-US" sz="2800" dirty="0">
              <a:cs typeface="Calibri"/>
            </a:endParaRPr>
          </a:p>
          <a:p>
            <a:pPr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  <a:hlinkClick r:id="rId7"/>
              </a:rPr>
              <a:t>Assessment CMAA Project Sample</a:t>
            </a:r>
            <a:endParaRPr lang="en-US" sz="2000">
              <a:cs typeface="Calibri"/>
            </a:endParaRPr>
          </a:p>
          <a:p>
            <a:pPr>
              <a:buChar char="•"/>
            </a:pP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 indent="-285750"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8883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00381" y="1254243"/>
            <a:ext cx="8667859" cy="461664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Times New Roman"/>
                <a:cs typeface="Times New Roman"/>
              </a:rPr>
              <a:t>RAA</a:t>
            </a:r>
          </a:p>
          <a:p>
            <a:r>
              <a:rPr lang="en-US" sz="4400" dirty="0">
                <a:solidFill>
                  <a:srgbClr val="002060"/>
                </a:solidFill>
                <a:latin typeface="Times New Roman"/>
                <a:cs typeface="Times New Roman"/>
              </a:rPr>
              <a:t>RMSAA</a:t>
            </a:r>
          </a:p>
          <a:p>
            <a:r>
              <a:rPr lang="en-US" sz="4400" dirty="0">
                <a:solidFill>
                  <a:srgbClr val="002060"/>
                </a:solidFill>
                <a:latin typeface="Times New Roman"/>
                <a:cs typeface="Times New Roman"/>
              </a:rPr>
              <a:t>CAA and CAA "Provisional"</a:t>
            </a:r>
          </a:p>
          <a:p>
            <a:r>
              <a:rPr lang="en-US" sz="4400" dirty="0">
                <a:solidFill>
                  <a:srgbClr val="002060"/>
                </a:solidFill>
                <a:latin typeface="Times New Roman"/>
                <a:cs typeface="Times New Roman"/>
              </a:rPr>
              <a:t>CMAA</a:t>
            </a:r>
          </a:p>
          <a:p>
            <a:endParaRPr lang="en-US" sz="36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endParaRPr lang="en-US" sz="2800" cap="all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5400" dirty="0">
                <a:solidFill>
                  <a:srgbClr val="000000"/>
                </a:solidFill>
                <a:latin typeface="Calibri"/>
                <a:cs typeface="Calibri"/>
              </a:rPr>
              <a:t>What are you waiting for?</a:t>
            </a:r>
            <a:endParaRPr lang="en-US" sz="4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787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Lanness Robinson, CMAA</a:t>
            </a: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County Athletic Director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Hillsborough County</a:t>
            </a:r>
            <a:b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Tampa,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614" y="4445156"/>
            <a:ext cx="3760681" cy="1916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4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Jake von Scherrer, CMAA</a:t>
            </a:r>
            <a:endParaRPr lang="en-US" dirty="0"/>
          </a:p>
          <a:p>
            <a:pPr algn="ctr"/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of Athletics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Maclay School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Tallahassee, Florida</a:t>
            </a:r>
            <a:endParaRPr lang="en-US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jvonscherrer@maclay.org</a:t>
            </a:r>
          </a:p>
          <a:p>
            <a:pPr algn="ctr"/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Cell: 305-218-1325</a:t>
            </a:r>
          </a:p>
          <a:p>
            <a:pPr algn="ctr"/>
            <a:endParaRPr lang="en-US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171" y="4831447"/>
            <a:ext cx="1717632" cy="16859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5" y="28755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4117" y="1498658"/>
            <a:ext cx="9127374" cy="477053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u="sng" cap="all" dirty="0">
                <a:ln>
                  <a:solidFill>
                    <a:srgbClr val="FF9900"/>
                  </a:solidFill>
                </a:ln>
              </a:rPr>
              <a:t>ABOUT THE PROGRAM</a:t>
            </a:r>
            <a:endParaRPr lang="en-US" sz="3200" u="sng">
              <a:cs typeface="Calibri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NIAAA Certification Program is a voluntary professional service to athletic administrators and is based on the premises of: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 Education</a:t>
            </a:r>
            <a:endParaRPr lang="en-US" sz="28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Growth </a:t>
            </a:r>
            <a:endParaRPr lang="en-US" sz="28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Development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vocation of Interscholastic Athletic Administration</a:t>
            </a:r>
            <a:endParaRPr lang="en-US" sz="2800" dirty="0">
              <a:cs typeface="Calibri"/>
            </a:endParaRPr>
          </a:p>
          <a:p>
            <a:endParaRPr lang="en-US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1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13475" y="1541790"/>
            <a:ext cx="9487366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u="sng" cap="all" dirty="0">
                <a:ln>
                  <a:solidFill>
                    <a:srgbClr val="FF9900"/>
                  </a:solidFill>
                </a:ln>
              </a:rPr>
              <a:t>CERTIFICATION OBJECTIVES</a:t>
            </a:r>
            <a:r>
              <a:rPr lang="en-US" sz="2400" b="1" cap="all" dirty="0">
                <a:ln>
                  <a:solidFill>
                    <a:srgbClr val="FF9900"/>
                  </a:solidFill>
                </a:ln>
              </a:rPr>
              <a:t>    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The</a:t>
            </a:r>
            <a:r>
              <a:rPr lang="en-US" sz="24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NIAAA certification objectives are:</a:t>
            </a:r>
            <a:endParaRPr lang="en-US" sz="2400" dirty="0">
              <a:cs typeface="Calibri"/>
            </a:endParaRPr>
          </a:p>
          <a:p>
            <a:endParaRPr lang="en-US" sz="2400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8125" indent="-285750">
              <a:buChar char="•"/>
            </a:pPr>
            <a:r>
              <a:rPr lang="en-US" sz="24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promote the professional standards, practices and ethics of athletic administration</a:t>
            </a:r>
            <a:endParaRPr lang="en-US" sz="2400">
              <a:cs typeface="Calibri"/>
            </a:endParaRPr>
          </a:p>
          <a:p>
            <a:pPr marL="238125" indent="-285750">
              <a:buChar char="•"/>
            </a:pPr>
            <a:r>
              <a:rPr lang="en-US" sz="24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encourage administrator self-assessment by offering guidelines for achievement</a:t>
            </a:r>
            <a:endParaRPr lang="en-US" sz="2400">
              <a:cs typeface="Calibri"/>
            </a:endParaRPr>
          </a:p>
          <a:p>
            <a:pPr marL="238125" indent="-285750">
              <a:buChar char="•"/>
            </a:pPr>
            <a:r>
              <a:rPr lang="en-US" sz="24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improve administrator performance by encouraging participation in a continuing program of professional growth and development</a:t>
            </a:r>
            <a:endParaRPr lang="en-US" sz="24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4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foster professional contributions to the field</a:t>
            </a:r>
            <a:endParaRPr lang="en-US" sz="2400">
              <a:cs typeface="Calibri"/>
            </a:endParaRPr>
          </a:p>
          <a:p>
            <a:pPr marL="238125" indent="-285750">
              <a:buChar char="•"/>
            </a:pPr>
            <a:r>
              <a:rPr lang="en-US" sz="24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maximize the benefits received by the school community from the leadership provided by certified athletic administrators</a:t>
            </a:r>
            <a:endParaRPr lang="en-US" sz="2400" dirty="0">
              <a:ln>
                <a:solidFill>
                  <a:srgbClr val="FF9900"/>
                </a:solidFill>
              </a:ln>
            </a:endParaRPr>
          </a:p>
          <a:p>
            <a:endParaRPr lang="en-US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1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70343" y="1714319"/>
            <a:ext cx="9487366" cy="46474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cap="all" dirty="0">
                <a:ln>
                  <a:solidFill>
                    <a:srgbClr val="FF9900"/>
                  </a:solidFill>
                </a:ln>
              </a:rPr>
              <a:t>CERTIFICATION BENEFITS</a:t>
            </a:r>
            <a:endParaRPr lang="en-US" sz="3200" b="1" u="sng" dirty="0">
              <a:cs typeface="Calibri"/>
            </a:endParaRPr>
          </a:p>
          <a:p>
            <a:endParaRPr lang="en-US" sz="2800" b="1" cap="all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Develops a sense of personal and professional </a:t>
            </a:r>
            <a:r>
              <a:rPr lang="en-US" sz="28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satisfaction</a:t>
            </a:r>
            <a:endParaRPr lang="en-US" sz="28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Demonstrates a commitment to excellence in the profession</a:t>
            </a:r>
            <a:endParaRPr lang="en-US" sz="28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growth of professional knowledge and expertise</a:t>
            </a:r>
            <a:endParaRPr lang="en-US" sz="28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Enhances the perception of the profession</a:t>
            </a:r>
            <a:endParaRPr lang="en-US" sz="28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the potential for employment opportunities or incentives</a:t>
            </a:r>
            <a:endParaRPr lang="en-US" sz="28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a </a:t>
            </a:r>
            <a:r>
              <a:rPr lang="en-US" sz="2800" u="sng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Nationally Registered</a:t>
            </a:r>
            <a:r>
              <a:rPr lang="en-US" sz="28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certification program</a:t>
            </a:r>
            <a:endParaRPr lang="en-US" sz="2800" dirty="0"/>
          </a:p>
          <a:p>
            <a:endParaRPr lang="en-US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70343" y="1714319"/>
            <a:ext cx="9487366" cy="36625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cap="all" dirty="0">
                <a:ln>
                  <a:solidFill>
                    <a:srgbClr val="FF9900"/>
                  </a:solidFill>
                </a:ln>
              </a:rPr>
              <a:t>Levels</a:t>
            </a:r>
            <a:r>
              <a:rPr lang="en-US" sz="3200" b="1" u="sng" cap="all" dirty="0">
                <a:cs typeface="Calibri"/>
              </a:rPr>
              <a:t> of Certification:</a:t>
            </a:r>
            <a:endParaRPr lang="en-US" sz="3200" b="1" u="sng" dirty="0">
              <a:cs typeface="Calibri"/>
            </a:endParaRPr>
          </a:p>
          <a:p>
            <a:endParaRPr lang="en-US" sz="3200" b="1" cap="all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 indent="-285750">
              <a:buChar char="•"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 – Registered Athletic Administrator</a:t>
            </a:r>
          </a:p>
          <a:p>
            <a:pPr marL="238125" indent="-285750">
              <a:buChar char="•"/>
            </a:pPr>
            <a:r>
              <a:rPr lang="en-US" sz="32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RMSAA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 - Registered Middle School </a:t>
            </a:r>
            <a:r>
              <a:rPr lang="en-US" sz="3200" dirty="0" err="1">
                <a:solidFill>
                  <a:srgbClr val="002060"/>
                </a:solidFill>
                <a:latin typeface="Times New Roman"/>
                <a:cs typeface="Times New Roman"/>
              </a:rPr>
              <a:t>Ath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. Admin.</a:t>
            </a:r>
            <a:endParaRPr lang="en-US" sz="32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32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CAA – Certified Athletic Administrator</a:t>
            </a:r>
            <a:endParaRPr lang="en-US" sz="3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38125" indent="-285750">
              <a:buChar char="•"/>
            </a:pP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CMAA – Certified Master Athletic Administrator</a:t>
            </a:r>
          </a:p>
          <a:p>
            <a:endParaRPr lang="en-US" sz="4000" b="1" i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499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2834" y="1369262"/>
            <a:ext cx="9487366" cy="51398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cap="all" dirty="0">
                <a:ln>
                  <a:solidFill>
                    <a:srgbClr val="FF9900"/>
                  </a:solidFill>
                </a:ln>
              </a:rPr>
              <a:t>Requirements</a:t>
            </a:r>
            <a:r>
              <a:rPr lang="en-US" sz="3200" b="1" cap="all" dirty="0">
                <a:cs typeface="Calibri"/>
              </a:rPr>
              <a:t>: </a:t>
            </a:r>
            <a:r>
              <a:rPr lang="en-US" sz="3200" b="1" cap="all" dirty="0">
                <a:solidFill>
                  <a:srgbClr val="000000"/>
                </a:solidFill>
                <a:latin typeface="Calibri"/>
                <a:cs typeface="Calibri"/>
              </a:rPr>
              <a:t> 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 – Registered Athletic Adm.</a:t>
            </a:r>
            <a:endParaRPr lang="en-US" sz="3200" b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en-US" sz="3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38125" indent="-285750"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</a:rPr>
              <a:t>Bachelor’s Degree or higher from an accredited institution</a:t>
            </a:r>
            <a:endParaRPr lang="en-US" sz="280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</a:rPr>
              <a:t>Approval of Personal Data Form (PDF). Fee = $75 / $160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  <a:hlinkClick r:id="rId5"/>
              </a:rPr>
              <a:t>Click here to view sample RAA Personal Data Form</a:t>
            </a: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</a:rPr>
              <a:t>.</a:t>
            </a:r>
            <a:endParaRPr lang="en-US" sz="2800">
              <a:cs typeface="Calibri"/>
            </a:endParaRPr>
          </a:p>
          <a:p>
            <a:pPr marL="238125" indent="-285750">
              <a:buChar char="•"/>
            </a:pPr>
            <a:r>
              <a:rPr lang="en-US" sz="2800" b="1" dirty="0">
                <a:solidFill>
                  <a:srgbClr val="002060"/>
                </a:solidFill>
                <a:latin typeface="Times New Roman"/>
                <a:cs typeface="Times New Roman"/>
              </a:rPr>
              <a:t>Completion of </a:t>
            </a:r>
            <a:r>
              <a:rPr lang="en-US" sz="28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LTC 501 &amp; LTC 502</a:t>
            </a:r>
            <a:r>
              <a:rPr lang="en-US" sz="2800" b="1" dirty="0">
                <a:solidFill>
                  <a:srgbClr val="002060"/>
                </a:solidFill>
                <a:latin typeface="Times New Roman"/>
                <a:cs typeface="Times New Roman"/>
              </a:rPr>
              <a:t> Courses</a:t>
            </a:r>
            <a:endParaRPr lang="en-US" sz="2800" b="1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</a:rPr>
              <a:t>Obtain the verifying signature of a sponsor (athletic administrator, principal, superintendent, state athletic/activities association staff)</a:t>
            </a:r>
            <a:endParaRPr lang="en-US" sz="2800">
              <a:cs typeface="Calibri"/>
            </a:endParaRPr>
          </a:p>
          <a:p>
            <a:pPr marL="238125" indent="-285750">
              <a:buChar char="•"/>
            </a:pP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</a:rPr>
              <a:t>Read the </a:t>
            </a:r>
            <a:r>
              <a:rPr lang="en-US" sz="2800" dirty="0">
                <a:solidFill>
                  <a:srgbClr val="002060"/>
                </a:solidFill>
                <a:latin typeface="Times New Roman"/>
                <a:cs typeface="Times New Roman"/>
                <a:hlinkClick r:id="rId6"/>
              </a:rPr>
              <a:t>NIAAA Code of Ethical and Professional Standards</a:t>
            </a:r>
            <a:endParaRPr lang="en-US" sz="2800">
              <a:cs typeface="Calibri"/>
            </a:endParaRPr>
          </a:p>
          <a:p>
            <a:endParaRPr lang="en-US" sz="4000" b="1" i="1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783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46025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NIAAA/Certification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2834" y="1167979"/>
            <a:ext cx="9487366" cy="513986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u="sng" cap="all" dirty="0">
                <a:ln>
                  <a:solidFill>
                    <a:srgbClr val="FF9900"/>
                  </a:solidFill>
                </a:ln>
              </a:rPr>
              <a:t>Requirements</a:t>
            </a:r>
            <a:r>
              <a:rPr lang="en-US" sz="3200" b="1" cap="all" dirty="0">
                <a:cs typeface="Calibri"/>
              </a:rPr>
              <a:t>: </a:t>
            </a:r>
            <a:r>
              <a:rPr lang="en-US" sz="3200" b="1" cap="all" dirty="0">
                <a:solidFill>
                  <a:srgbClr val="000000"/>
                </a:solidFill>
                <a:latin typeface="Calibri"/>
                <a:cs typeface="Calibri"/>
              </a:rPr>
              <a:t> 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RMSAA</a:t>
            </a:r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 – Registered Middle School</a:t>
            </a:r>
            <a:endParaRPr lang="en-US" sz="3200" b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                                                 Athletic Administrator.</a:t>
            </a:r>
            <a:endParaRPr lang="en-US" sz="3200" b="1" u="sng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238125" indent="-285750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Bachelor’s Degree or higher from an accredited institution</a:t>
            </a:r>
            <a:endParaRPr lang="en-US" sz="2400">
              <a:cs typeface="Calibri"/>
            </a:endParaRPr>
          </a:p>
          <a:p>
            <a:pPr marL="238125" indent="-285750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Approval of Personal Data Form (PDF).  Fee = $100 / $185</a:t>
            </a:r>
          </a:p>
          <a:p>
            <a:pPr marL="238125" indent="-285750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  <a:hlinkClick r:id="rId5"/>
              </a:rPr>
              <a:t> Click here to view sample RMSAA Personal Data Form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. </a:t>
            </a:r>
            <a:endParaRPr lang="en-US" sz="2400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Completion of LTC </a:t>
            </a:r>
            <a:r>
              <a:rPr lang="en-US" sz="2400" b="1" u="sng" dirty="0">
                <a:solidFill>
                  <a:srgbClr val="002060"/>
                </a:solidFill>
                <a:latin typeface="Times New Roman"/>
                <a:cs typeface="Times New Roman"/>
              </a:rPr>
              <a:t>501, 502, 504, 700, &amp; 701</a:t>
            </a:r>
            <a:r>
              <a:rPr lang="en-US" sz="2400" b="1" dirty="0">
                <a:solidFill>
                  <a:srgbClr val="002060"/>
                </a:solidFill>
                <a:latin typeface="Times New Roman"/>
                <a:cs typeface="Times New Roman"/>
              </a:rPr>
              <a:t> Courses</a:t>
            </a:r>
            <a:endParaRPr lang="en-US" sz="2400" b="1" dirty="0">
              <a:cs typeface="Calibri"/>
            </a:endParaRPr>
          </a:p>
          <a:p>
            <a:pPr marL="238125" indent="-285750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Obtain the verifying signature of a sponsor (athletic administrator, principal, superintendent, state athletic/activities association staff)</a:t>
            </a:r>
          </a:p>
          <a:p>
            <a:pPr marL="409575" indent="-457200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Employed by (or retired from) a school, school district or state high school athletic/activities association in such capacity that the administration of interscholastic athletics is (was) among job responsibilities</a:t>
            </a:r>
          </a:p>
          <a:p>
            <a:pPr marL="238125" indent="-285750"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Read the </a:t>
            </a: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  <a:hlinkClick r:id="rId6"/>
              </a:rPr>
              <a:t>NIAAA Code of Ethical and Professional Standards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424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155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Lauren Otero</cp:lastModifiedBy>
  <cp:revision>128</cp:revision>
  <dcterms:created xsi:type="dcterms:W3CDTF">2018-03-18T17:11:46Z</dcterms:created>
  <dcterms:modified xsi:type="dcterms:W3CDTF">2018-05-14T19:26:13Z</dcterms:modified>
</cp:coreProperties>
</file>