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3" r:id="rId2"/>
    <p:sldId id="264" r:id="rId3"/>
    <p:sldId id="268" r:id="rId4"/>
    <p:sldId id="267" r:id="rId5"/>
    <p:sldId id="271" r:id="rId6"/>
    <p:sldId id="269" r:id="rId7"/>
    <p:sldId id="276" r:id="rId8"/>
    <p:sldId id="270" r:id="rId9"/>
    <p:sldId id="277" r:id="rId10"/>
    <p:sldId id="278" r:id="rId11"/>
    <p:sldId id="272" r:id="rId12"/>
    <p:sldId id="273" r:id="rId13"/>
    <p:sldId id="274" r:id="rId14"/>
    <p:sldId id="275" r:id="rId15"/>
    <p:sldId id="280" r:id="rId16"/>
    <p:sldId id="281" r:id="rId17"/>
    <p:sldId id="282" r:id="rId18"/>
    <p:sldId id="266" r:id="rId19"/>
    <p:sldId id="256" r:id="rId20"/>
    <p:sldId id="279" r:id="rId21"/>
    <p:sldId id="284" r:id="rId22"/>
    <p:sldId id="285" r:id="rId23"/>
    <p:sldId id="286" r:id="rId24"/>
    <p:sldId id="287" r:id="rId25"/>
    <p:sldId id="288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1A8C2-562F-411F-9647-E264C4F851DE}" v="47" dt="2018-05-05T06:11:24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eba144fa1115ebcdce1b2d0062d51e9e495e1f0acb7902de2470d9a8fbcf53c8::" providerId="AD" clId="Web-{1281A8C2-562F-411F-9647-E264C4F851DE}"/>
    <pc:docChg chg="addSld delSld modSld sldOrd">
      <pc:chgData name="Guest User" userId="S::urn:spo:anon#eba144fa1115ebcdce1b2d0062d51e9e495e1f0acb7902de2470d9a8fbcf53c8::" providerId="AD" clId="Web-{1281A8C2-562F-411F-9647-E264C4F851DE}" dt="2018-05-05T12:41:31.675" v="1009"/>
      <pc:docMkLst>
        <pc:docMk/>
      </pc:docMkLst>
      <pc:sldChg chg="modSp">
        <pc:chgData name="Guest User" userId="S::urn:spo:anon#eba144fa1115ebcdce1b2d0062d51e9e495e1f0acb7902de2470d9a8fbcf53c8::" providerId="AD" clId="Web-{1281A8C2-562F-411F-9647-E264C4F851DE}" dt="2018-05-05T11:59:35.072" v="368"/>
        <pc:sldMkLst>
          <pc:docMk/>
          <pc:sldMk cId="362908583" sldId="256"/>
        </pc:sldMkLst>
        <pc:spChg chg="mod">
          <ac:chgData name="Guest User" userId="S::urn:spo:anon#eba144fa1115ebcdce1b2d0062d51e9e495e1f0acb7902de2470d9a8fbcf53c8::" providerId="AD" clId="Web-{1281A8C2-562F-411F-9647-E264C4F851DE}" dt="2018-05-05T07:11:10.422" v="241"/>
          <ac:spMkLst>
            <pc:docMk/>
            <pc:sldMk cId="362908583" sldId="256"/>
            <ac:spMk id="17" creationId="{00000000-0000-0000-0000-000000000000}"/>
          </ac:spMkLst>
        </pc:spChg>
        <pc:spChg chg="mod">
          <ac:chgData name="Guest User" userId="S::urn:spo:anon#eba144fa1115ebcdce1b2d0062d51e9e495e1f0acb7902de2470d9a8fbcf53c8::" providerId="AD" clId="Web-{1281A8C2-562F-411F-9647-E264C4F851DE}" dt="2018-05-05T11:59:30.697" v="367"/>
          <ac:spMkLst>
            <pc:docMk/>
            <pc:sldMk cId="362908583" sldId="256"/>
            <ac:spMk id="18" creationId="{00000000-0000-0000-0000-000000000000}"/>
          </ac:spMkLst>
        </pc:spChg>
        <pc:picChg chg="mod">
          <ac:chgData name="Guest User" userId="S::urn:spo:anon#eba144fa1115ebcdce1b2d0062d51e9e495e1f0acb7902de2470d9a8fbcf53c8::" providerId="AD" clId="Web-{1281A8C2-562F-411F-9647-E264C4F851DE}" dt="2018-05-05T11:59:35.072" v="368"/>
          <ac:picMkLst>
            <pc:docMk/>
            <pc:sldMk cId="362908583" sldId="256"/>
            <ac:picMk id="5" creationId="{959069B3-6214-4A1C-A18A-126008BFE395}"/>
          </ac:picMkLst>
        </pc:picChg>
      </pc:sldChg>
      <pc:sldChg chg="modSp modNotes">
        <pc:chgData name="Guest User" userId="S::urn:spo:anon#eba144fa1115ebcdce1b2d0062d51e9e495e1f0acb7902de2470d9a8fbcf53c8::" providerId="AD" clId="Web-{1281A8C2-562F-411F-9647-E264C4F851DE}" dt="2018-05-05T12:16:53.457" v="496"/>
        <pc:sldMkLst>
          <pc:docMk/>
          <pc:sldMk cId="1209888160" sldId="263"/>
        </pc:sldMkLst>
        <pc:spChg chg="mod">
          <ac:chgData name="Guest User" userId="S::urn:spo:anon#eba144fa1115ebcdce1b2d0062d51e9e495e1f0acb7902de2470d9a8fbcf53c8::" providerId="AD" clId="Web-{1281A8C2-562F-411F-9647-E264C4F851DE}" dt="2018-05-05T07:09:09.675" v="165"/>
          <ac:spMkLst>
            <pc:docMk/>
            <pc:sldMk cId="1209888160" sldId="263"/>
            <ac:spMk id="10" creationId="{00000000-0000-0000-0000-000000000000}"/>
          </ac:spMkLst>
        </pc:spChg>
      </pc:sldChg>
      <pc:sldChg chg="modNotes">
        <pc:chgData name="Guest User" userId="S::urn:spo:anon#eba144fa1115ebcdce1b2d0062d51e9e495e1f0acb7902de2470d9a8fbcf53c8::" providerId="AD" clId="Web-{1281A8C2-562F-411F-9647-E264C4F851DE}" dt="2018-05-05T12:17:03.160" v="501"/>
        <pc:sldMkLst>
          <pc:docMk/>
          <pc:sldMk cId="4095410299" sldId="264"/>
        </pc:sldMkLst>
      </pc:sldChg>
      <pc:sldChg chg="modSp">
        <pc:chgData name="Guest User" userId="S::urn:spo:anon#eba144fa1115ebcdce1b2d0062d51e9e495e1f0acb7902de2470d9a8fbcf53c8::" providerId="AD" clId="Web-{1281A8C2-562F-411F-9647-E264C4F851DE}" dt="2018-05-05T07:11:16.922" v="246"/>
        <pc:sldMkLst>
          <pc:docMk/>
          <pc:sldMk cId="3714810054" sldId="266"/>
        </pc:sldMkLst>
        <pc:spChg chg="mod">
          <ac:chgData name="Guest User" userId="S::urn:spo:anon#eba144fa1115ebcdce1b2d0062d51e9e495e1f0acb7902de2470d9a8fbcf53c8::" providerId="AD" clId="Web-{1281A8C2-562F-411F-9647-E264C4F851DE}" dt="2018-05-05T07:11:16.922" v="246"/>
          <ac:spMkLst>
            <pc:docMk/>
            <pc:sldMk cId="3714810054" sldId="266"/>
            <ac:spMk id="16" creationId="{00000000-0000-0000-0000-000000000000}"/>
          </ac:spMkLst>
        </pc:spChg>
      </pc:sldChg>
      <pc:sldChg chg="modSp modNotes">
        <pc:chgData name="Guest User" userId="S::urn:spo:anon#eba144fa1115ebcdce1b2d0062d51e9e495e1f0acb7902de2470d9a8fbcf53c8::" providerId="AD" clId="Web-{1281A8C2-562F-411F-9647-E264C4F851DE}" dt="2018-05-05T12:25:29.062" v="720"/>
        <pc:sldMkLst>
          <pc:docMk/>
          <pc:sldMk cId="4256019857" sldId="267"/>
        </pc:sldMkLst>
        <pc:spChg chg="mod">
          <ac:chgData name="Guest User" userId="S::urn:spo:anon#eba144fa1115ebcdce1b2d0062d51e9e495e1f0acb7902de2470d9a8fbcf53c8::" providerId="AD" clId="Web-{1281A8C2-562F-411F-9647-E264C4F851DE}" dt="2018-05-05T07:09:30.363" v="178"/>
          <ac:spMkLst>
            <pc:docMk/>
            <pc:sldMk cId="4256019857" sldId="267"/>
            <ac:spMk id="16" creationId="{00000000-0000-0000-0000-000000000000}"/>
          </ac:spMkLst>
        </pc:spChg>
      </pc:sldChg>
      <pc:sldChg chg="modSp modNotes">
        <pc:chgData name="Guest User" userId="S::urn:spo:anon#eba144fa1115ebcdce1b2d0062d51e9e495e1f0acb7902de2470d9a8fbcf53c8::" providerId="AD" clId="Web-{1281A8C2-562F-411F-9647-E264C4F851DE}" dt="2018-05-05T12:21:10.244" v="657"/>
        <pc:sldMkLst>
          <pc:docMk/>
          <pc:sldMk cId="939290327" sldId="268"/>
        </pc:sldMkLst>
        <pc:spChg chg="mod">
          <ac:chgData name="Guest User" userId="S::urn:spo:anon#eba144fa1115ebcdce1b2d0062d51e9e495e1f0acb7902de2470d9a8fbcf53c8::" providerId="AD" clId="Web-{1281A8C2-562F-411F-9647-E264C4F851DE}" dt="2018-05-05T07:09:21.301" v="172"/>
          <ac:spMkLst>
            <pc:docMk/>
            <pc:sldMk cId="939290327" sldId="268"/>
            <ac:spMk id="16" creationId="{00000000-0000-0000-0000-000000000000}"/>
          </ac:spMkLst>
        </pc:spChg>
      </pc:sldChg>
      <pc:sldChg chg="modSp modNotes">
        <pc:chgData name="Guest User" userId="S::urn:spo:anon#eba144fa1115ebcdce1b2d0062d51e9e495e1f0acb7902de2470d9a8fbcf53c8::" providerId="AD" clId="Web-{1281A8C2-562F-411F-9647-E264C4F851DE}" dt="2018-05-05T12:29:46.511" v="840"/>
        <pc:sldMkLst>
          <pc:docMk/>
          <pc:sldMk cId="2969490647" sldId="269"/>
        </pc:sldMkLst>
        <pc:spChg chg="mod">
          <ac:chgData name="Guest User" userId="S::urn:spo:anon#eba144fa1115ebcdce1b2d0062d51e9e495e1f0acb7902de2470d9a8fbcf53c8::" providerId="AD" clId="Web-{1281A8C2-562F-411F-9647-E264C4F851DE}" dt="2018-05-05T07:09:46.098" v="188"/>
          <ac:spMkLst>
            <pc:docMk/>
            <pc:sldMk cId="2969490647" sldId="269"/>
            <ac:spMk id="16" creationId="{00000000-0000-0000-0000-000000000000}"/>
          </ac:spMkLst>
        </pc:spChg>
        <pc:picChg chg="mod">
          <ac:chgData name="Guest User" userId="S::urn:spo:anon#eba144fa1115ebcdce1b2d0062d51e9e495e1f0acb7902de2470d9a8fbcf53c8::" providerId="AD" clId="Web-{1281A8C2-562F-411F-9647-E264C4F851DE}" dt="2018-05-05T05:58:44.827" v="6"/>
          <ac:picMkLst>
            <pc:docMk/>
            <pc:sldMk cId="2969490647" sldId="269"/>
            <ac:picMk id="11" creationId="{361F9511-B030-4BB1-996D-33EF6A677837}"/>
          </ac:picMkLst>
        </pc:picChg>
      </pc:sldChg>
      <pc:sldChg chg="modSp modNotes">
        <pc:chgData name="Guest User" userId="S::urn:spo:anon#eba144fa1115ebcdce1b2d0062d51e9e495e1f0acb7902de2470d9a8fbcf53c8::" providerId="AD" clId="Web-{1281A8C2-562F-411F-9647-E264C4F851DE}" dt="2018-05-05T12:31:48.704" v="896"/>
        <pc:sldMkLst>
          <pc:docMk/>
          <pc:sldMk cId="2149253692" sldId="270"/>
        </pc:sldMkLst>
        <pc:spChg chg="mod">
          <ac:chgData name="Guest User" userId="S::urn:spo:anon#eba144fa1115ebcdce1b2d0062d51e9e495e1f0acb7902de2470d9a8fbcf53c8::" providerId="AD" clId="Web-{1281A8C2-562F-411F-9647-E264C4F851DE}" dt="2018-05-05T07:10:01.849" v="200"/>
          <ac:spMkLst>
            <pc:docMk/>
            <pc:sldMk cId="2149253692" sldId="270"/>
            <ac:spMk id="16" creationId="{00000000-0000-0000-0000-000000000000}"/>
          </ac:spMkLst>
        </pc:spChg>
      </pc:sldChg>
      <pc:sldChg chg="modSp ord modNotes">
        <pc:chgData name="Guest User" userId="S::urn:spo:anon#eba144fa1115ebcdce1b2d0062d51e9e495e1f0acb7902de2470d9a8fbcf53c8::" providerId="AD" clId="Web-{1281A8C2-562F-411F-9647-E264C4F851DE}" dt="2018-05-05T12:27:14.772" v="772"/>
        <pc:sldMkLst>
          <pc:docMk/>
          <pc:sldMk cId="2409336652" sldId="271"/>
        </pc:sldMkLst>
        <pc:spChg chg="mod">
          <ac:chgData name="Guest User" userId="S::urn:spo:anon#eba144fa1115ebcdce1b2d0062d51e9e495e1f0acb7902de2470d9a8fbcf53c8::" providerId="AD" clId="Web-{1281A8C2-562F-411F-9647-E264C4F851DE}" dt="2018-05-05T07:09:36.754" v="182"/>
          <ac:spMkLst>
            <pc:docMk/>
            <pc:sldMk cId="2409336652" sldId="271"/>
            <ac:spMk id="16" creationId="{00000000-0000-0000-0000-000000000000}"/>
          </ac:spMkLst>
        </pc:spChg>
      </pc:sldChg>
      <pc:sldChg chg="modSp">
        <pc:chgData name="Guest User" userId="S::urn:spo:anon#eba144fa1115ebcdce1b2d0062d51e9e495e1f0acb7902de2470d9a8fbcf53c8::" providerId="AD" clId="Web-{1281A8C2-562F-411F-9647-E264C4F851DE}" dt="2018-05-05T07:10:30.771" v="218"/>
        <pc:sldMkLst>
          <pc:docMk/>
          <pc:sldMk cId="3804822285" sldId="272"/>
        </pc:sldMkLst>
        <pc:spChg chg="mod">
          <ac:chgData name="Guest User" userId="S::urn:spo:anon#eba144fa1115ebcdce1b2d0062d51e9e495e1f0acb7902de2470d9a8fbcf53c8::" providerId="AD" clId="Web-{1281A8C2-562F-411F-9647-E264C4F851DE}" dt="2018-05-05T07:10:30.771" v="218"/>
          <ac:spMkLst>
            <pc:docMk/>
            <pc:sldMk cId="3804822285" sldId="272"/>
            <ac:spMk id="16" creationId="{00000000-0000-0000-0000-000000000000}"/>
          </ac:spMkLst>
        </pc:spChg>
      </pc:sldChg>
      <pc:sldChg chg="modSp">
        <pc:chgData name="Guest User" userId="S::urn:spo:anon#eba144fa1115ebcdce1b2d0062d51e9e495e1f0acb7902de2470d9a8fbcf53c8::" providerId="AD" clId="Web-{1281A8C2-562F-411F-9647-E264C4F851DE}" dt="2018-05-05T07:10:38.412" v="224"/>
        <pc:sldMkLst>
          <pc:docMk/>
          <pc:sldMk cId="1118648852" sldId="273"/>
        </pc:sldMkLst>
        <pc:spChg chg="mod">
          <ac:chgData name="Guest User" userId="S::urn:spo:anon#eba144fa1115ebcdce1b2d0062d51e9e495e1f0acb7902de2470d9a8fbcf53c8::" providerId="AD" clId="Web-{1281A8C2-562F-411F-9647-E264C4F851DE}" dt="2018-05-05T07:10:38.412" v="224"/>
          <ac:spMkLst>
            <pc:docMk/>
            <pc:sldMk cId="1118648852" sldId="273"/>
            <ac:spMk id="16" creationId="{00000000-0000-0000-0000-000000000000}"/>
          </ac:spMkLst>
        </pc:spChg>
      </pc:sldChg>
      <pc:sldChg chg="modSp">
        <pc:chgData name="Guest User" userId="S::urn:spo:anon#eba144fa1115ebcdce1b2d0062d51e9e495e1f0acb7902de2470d9a8fbcf53c8::" providerId="AD" clId="Web-{1281A8C2-562F-411F-9647-E264C4F851DE}" dt="2018-05-05T07:10:51.024" v="230"/>
        <pc:sldMkLst>
          <pc:docMk/>
          <pc:sldMk cId="2057470703" sldId="274"/>
        </pc:sldMkLst>
        <pc:spChg chg="mod">
          <ac:chgData name="Guest User" userId="S::urn:spo:anon#eba144fa1115ebcdce1b2d0062d51e9e495e1f0acb7902de2470d9a8fbcf53c8::" providerId="AD" clId="Web-{1281A8C2-562F-411F-9647-E264C4F851DE}" dt="2018-05-05T07:10:51.024" v="230"/>
          <ac:spMkLst>
            <pc:docMk/>
            <pc:sldMk cId="2057470703" sldId="274"/>
            <ac:spMk id="16" creationId="{00000000-0000-0000-0000-000000000000}"/>
          </ac:spMkLst>
        </pc:spChg>
      </pc:sldChg>
      <pc:sldChg chg="addSp modSp modNotes">
        <pc:chgData name="Guest User" userId="S::urn:spo:anon#eba144fa1115ebcdce1b2d0062d51e9e495e1f0acb7902de2470d9a8fbcf53c8::" providerId="AD" clId="Web-{1281A8C2-562F-411F-9647-E264C4F851DE}" dt="2018-05-05T07:11:02.562" v="236"/>
        <pc:sldMkLst>
          <pc:docMk/>
          <pc:sldMk cId="816144613" sldId="275"/>
        </pc:sldMkLst>
        <pc:spChg chg="mod">
          <ac:chgData name="Guest User" userId="S::urn:spo:anon#eba144fa1115ebcdce1b2d0062d51e9e495e1f0acb7902de2470d9a8fbcf53c8::" providerId="AD" clId="Web-{1281A8C2-562F-411F-9647-E264C4F851DE}" dt="2018-05-05T07:11:02.562" v="236"/>
          <ac:spMkLst>
            <pc:docMk/>
            <pc:sldMk cId="816144613" sldId="275"/>
            <ac:spMk id="16" creationId="{00000000-0000-0000-0000-000000000000}"/>
          </ac:spMkLst>
        </pc:spChg>
        <pc:picChg chg="add mod">
          <ac:chgData name="Guest User" userId="S::urn:spo:anon#eba144fa1115ebcdce1b2d0062d51e9e495e1f0acb7902de2470d9a8fbcf53c8::" providerId="AD" clId="Web-{1281A8C2-562F-411F-9647-E264C4F851DE}" dt="2018-05-05T06:29:22.508" v="132"/>
          <ac:picMkLst>
            <pc:docMk/>
            <pc:sldMk cId="816144613" sldId="275"/>
            <ac:picMk id="3" creationId="{16F586CE-D91F-4168-B4A2-FE44F9502EDE}"/>
          </ac:picMkLst>
        </pc:picChg>
        <pc:picChg chg="add mod">
          <ac:chgData name="Guest User" userId="S::urn:spo:anon#eba144fa1115ebcdce1b2d0062d51e9e495e1f0acb7902de2470d9a8fbcf53c8::" providerId="AD" clId="Web-{1281A8C2-562F-411F-9647-E264C4F851DE}" dt="2018-05-05T06:28:17.719" v="129"/>
          <ac:picMkLst>
            <pc:docMk/>
            <pc:sldMk cId="816144613" sldId="275"/>
            <ac:picMk id="5" creationId="{838043F3-3C35-4D9A-8A3F-6BA7CDDECD31}"/>
          </ac:picMkLst>
        </pc:picChg>
      </pc:sldChg>
      <pc:sldChg chg="addSp modSp add replId modNotes">
        <pc:chgData name="Guest User" userId="S::urn:spo:anon#eba144fa1115ebcdce1b2d0062d51e9e495e1f0acb7902de2470d9a8fbcf53c8::" providerId="AD" clId="Web-{1281A8C2-562F-411F-9647-E264C4F851DE}" dt="2018-05-05T12:30:57.514" v="886"/>
        <pc:sldMkLst>
          <pc:docMk/>
          <pc:sldMk cId="2424185735" sldId="276"/>
        </pc:sldMkLst>
        <pc:spChg chg="mod">
          <ac:chgData name="Guest User" userId="S::urn:spo:anon#eba144fa1115ebcdce1b2d0062d51e9e495e1f0acb7902de2470d9a8fbcf53c8::" providerId="AD" clId="Web-{1281A8C2-562F-411F-9647-E264C4F851DE}" dt="2018-05-05T07:09:53.645" v="194"/>
          <ac:spMkLst>
            <pc:docMk/>
            <pc:sldMk cId="2424185735" sldId="276"/>
            <ac:spMk id="16" creationId="{00000000-0000-0000-0000-000000000000}"/>
          </ac:spMkLst>
        </pc:spChg>
        <pc:picChg chg="add mod">
          <ac:chgData name="Guest User" userId="S::urn:spo:anon#eba144fa1115ebcdce1b2d0062d51e9e495e1f0acb7902de2470d9a8fbcf53c8::" providerId="AD" clId="Web-{1281A8C2-562F-411F-9647-E264C4F851DE}" dt="2018-05-05T06:09:36.234" v="22"/>
          <ac:picMkLst>
            <pc:docMk/>
            <pc:sldMk cId="2424185735" sldId="276"/>
            <ac:picMk id="3" creationId="{C50DEA90-247A-40C8-A76B-6B775016FD93}"/>
          </ac:picMkLst>
        </pc:picChg>
        <pc:picChg chg="mod">
          <ac:chgData name="Guest User" userId="S::urn:spo:anon#eba144fa1115ebcdce1b2d0062d51e9e495e1f0acb7902de2470d9a8fbcf53c8::" providerId="AD" clId="Web-{1281A8C2-562F-411F-9647-E264C4F851DE}" dt="2018-05-05T05:59:15.015" v="8"/>
          <ac:picMkLst>
            <pc:docMk/>
            <pc:sldMk cId="2424185735" sldId="276"/>
            <ac:picMk id="4" creationId="{BB294B7A-F907-4A3A-91E7-76531C7E2C99}"/>
          </ac:picMkLst>
        </pc:picChg>
        <pc:picChg chg="mod">
          <ac:chgData name="Guest User" userId="S::urn:spo:anon#eba144fa1115ebcdce1b2d0062d51e9e495e1f0acb7902de2470d9a8fbcf53c8::" providerId="AD" clId="Web-{1281A8C2-562F-411F-9647-E264C4F851DE}" dt="2018-05-05T06:01:50.780" v="10"/>
          <ac:picMkLst>
            <pc:docMk/>
            <pc:sldMk cId="2424185735" sldId="276"/>
            <ac:picMk id="7" creationId="{CD8B5914-FE01-48EC-B473-A17A7145E4B4}"/>
          </ac:picMkLst>
        </pc:picChg>
        <pc:picChg chg="mod">
          <ac:chgData name="Guest User" userId="S::urn:spo:anon#eba144fa1115ebcdce1b2d0062d51e9e495e1f0acb7902de2470d9a8fbcf53c8::" providerId="AD" clId="Web-{1281A8C2-562F-411F-9647-E264C4F851DE}" dt="2018-05-05T06:02:28.468" v="13"/>
          <ac:picMkLst>
            <pc:docMk/>
            <pc:sldMk cId="2424185735" sldId="276"/>
            <ac:picMk id="11" creationId="{361F9511-B030-4BB1-996D-33EF6A677837}"/>
          </ac:picMkLst>
        </pc:picChg>
      </pc:sldChg>
      <pc:sldChg chg="addSp modSp add replId addAnim modAnim modNotes">
        <pc:chgData name="Guest User" userId="S::urn:spo:anon#eba144fa1115ebcdce1b2d0062d51e9e495e1f0acb7902de2470d9a8fbcf53c8::" providerId="AD" clId="Web-{1281A8C2-562F-411F-9647-E264C4F851DE}" dt="2018-05-05T12:39:07.955" v="995"/>
        <pc:sldMkLst>
          <pc:docMk/>
          <pc:sldMk cId="2785477338" sldId="277"/>
        </pc:sldMkLst>
        <pc:spChg chg="mod">
          <ac:chgData name="Guest User" userId="S::urn:spo:anon#eba144fa1115ebcdce1b2d0062d51e9e495e1f0acb7902de2470d9a8fbcf53c8::" providerId="AD" clId="Web-{1281A8C2-562F-411F-9647-E264C4F851DE}" dt="2018-05-05T06:11:23.145" v="69"/>
          <ac:spMkLst>
            <pc:docMk/>
            <pc:sldMk cId="2785477338" sldId="277"/>
            <ac:spMk id="2" creationId="{4AA94A12-9F8F-4399-97E8-C6C4C18E3DB0}"/>
          </ac:spMkLst>
        </pc:spChg>
        <pc:spChg chg="mod">
          <ac:chgData name="Guest User" userId="S::urn:spo:anon#eba144fa1115ebcdce1b2d0062d51e9e495e1f0acb7902de2470d9a8fbcf53c8::" providerId="AD" clId="Web-{1281A8C2-562F-411F-9647-E264C4F851DE}" dt="2018-05-05T07:10:13.318" v="206"/>
          <ac:spMkLst>
            <pc:docMk/>
            <pc:sldMk cId="2785477338" sldId="277"/>
            <ac:spMk id="16" creationId="{00000000-0000-0000-0000-000000000000}"/>
          </ac:spMkLst>
        </pc:spChg>
        <pc:picChg chg="mod">
          <ac:chgData name="Guest User" userId="S::urn:spo:anon#eba144fa1115ebcdce1b2d0062d51e9e495e1f0acb7902de2470d9a8fbcf53c8::" providerId="AD" clId="Web-{1281A8C2-562F-411F-9647-E264C4F851DE}" dt="2018-05-05T06:11:58.449" v="73"/>
          <ac:picMkLst>
            <pc:docMk/>
            <pc:sldMk cId="2785477338" sldId="277"/>
            <ac:picMk id="3" creationId="{F12E4A7A-8677-45AA-AC3B-8AC74E1BCC54}"/>
          </ac:picMkLst>
        </pc:picChg>
        <pc:picChg chg="add mod">
          <ac:chgData name="Guest User" userId="S::urn:spo:anon#eba144fa1115ebcdce1b2d0062d51e9e495e1f0acb7902de2470d9a8fbcf53c8::" providerId="AD" clId="Web-{1281A8C2-562F-411F-9647-E264C4F851DE}" dt="2018-05-05T06:17:29.818" v="90"/>
          <ac:picMkLst>
            <pc:docMk/>
            <pc:sldMk cId="2785477338" sldId="277"/>
            <ac:picMk id="4" creationId="{7DAC9187-FD22-43F1-B311-3470383E3B4F}"/>
          </ac:picMkLst>
        </pc:picChg>
        <pc:picChg chg="add mod">
          <ac:chgData name="Guest User" userId="S::urn:spo:anon#eba144fa1115ebcdce1b2d0062d51e9e495e1f0acb7902de2470d9a8fbcf53c8::" providerId="AD" clId="Web-{1281A8C2-562F-411F-9647-E264C4F851DE}" dt="2018-05-05T06:13:58.416" v="85"/>
          <ac:picMkLst>
            <pc:docMk/>
            <pc:sldMk cId="2785477338" sldId="277"/>
            <ac:picMk id="6" creationId="{1FC70EBE-D068-4F9D-AA6D-E744FEBD3259}"/>
          </ac:picMkLst>
        </pc:picChg>
      </pc:sldChg>
      <pc:sldChg chg="delSp modSp add replId delAnim modNotes">
        <pc:chgData name="Guest User" userId="S::urn:spo:anon#eba144fa1115ebcdce1b2d0062d51e9e495e1f0acb7902de2470d9a8fbcf53c8::" providerId="AD" clId="Web-{1281A8C2-562F-411F-9647-E264C4F851DE}" dt="2018-05-05T12:41:31.675" v="1009"/>
        <pc:sldMkLst>
          <pc:docMk/>
          <pc:sldMk cId="2319632088" sldId="278"/>
        </pc:sldMkLst>
        <pc:spChg chg="mod">
          <ac:chgData name="Guest User" userId="S::urn:spo:anon#eba144fa1115ebcdce1b2d0062d51e9e495e1f0acb7902de2470d9a8fbcf53c8::" providerId="AD" clId="Web-{1281A8C2-562F-411F-9647-E264C4F851DE}" dt="2018-05-05T07:10:23.130" v="212"/>
          <ac:spMkLst>
            <pc:docMk/>
            <pc:sldMk cId="2319632088" sldId="278"/>
            <ac:spMk id="16" creationId="{00000000-0000-0000-0000-000000000000}"/>
          </ac:spMkLst>
        </pc:spChg>
        <pc:picChg chg="mod">
          <ac:chgData name="Guest User" userId="S::urn:spo:anon#eba144fa1115ebcdce1b2d0062d51e9e495e1f0acb7902de2470d9a8fbcf53c8::" providerId="AD" clId="Web-{1281A8C2-562F-411F-9647-E264C4F851DE}" dt="2018-05-05T06:21:26.616" v="111"/>
          <ac:picMkLst>
            <pc:docMk/>
            <pc:sldMk cId="2319632088" sldId="278"/>
            <ac:picMk id="3" creationId="{F12E4A7A-8677-45AA-AC3B-8AC74E1BCC54}"/>
          </ac:picMkLst>
        </pc:picChg>
        <pc:picChg chg="del">
          <ac:chgData name="Guest User" userId="S::urn:spo:anon#eba144fa1115ebcdce1b2d0062d51e9e495e1f0acb7902de2470d9a8fbcf53c8::" providerId="AD" clId="Web-{1281A8C2-562F-411F-9647-E264C4F851DE}" dt="2018-05-05T06:20:51.861" v="100"/>
          <ac:picMkLst>
            <pc:docMk/>
            <pc:sldMk cId="2319632088" sldId="278"/>
            <ac:picMk id="4" creationId="{7DAC9187-FD22-43F1-B311-3470383E3B4F}"/>
          </ac:picMkLst>
        </pc:picChg>
        <pc:picChg chg="mod">
          <ac:chgData name="Guest User" userId="S::urn:spo:anon#eba144fa1115ebcdce1b2d0062d51e9e495e1f0acb7902de2470d9a8fbcf53c8::" providerId="AD" clId="Web-{1281A8C2-562F-411F-9647-E264C4F851DE}" dt="2018-05-05T06:21:19.256" v="110"/>
          <ac:picMkLst>
            <pc:docMk/>
            <pc:sldMk cId="2319632088" sldId="278"/>
            <ac:picMk id="6" creationId="{1FC70EBE-D068-4F9D-AA6D-E744FEBD3259}"/>
          </ac:picMkLst>
        </pc:picChg>
      </pc:sldChg>
      <pc:sldChg chg="add del replId">
        <pc:chgData name="Guest User" userId="S::urn:spo:anon#eba144fa1115ebcdce1b2d0062d51e9e495e1f0acb7902de2470d9a8fbcf53c8::" providerId="AD" clId="Web-{1281A8C2-562F-411F-9647-E264C4F851DE}" dt="2018-05-05T06:12:08.011" v="75"/>
        <pc:sldMkLst>
          <pc:docMk/>
          <pc:sldMk cId="3267390068" sldId="278"/>
        </pc:sldMkLst>
      </pc:sldChg>
      <pc:sldChg chg="modSp add replId">
        <pc:chgData name="Guest User" userId="S::urn:spo:anon#eba144fa1115ebcdce1b2d0062d51e9e495e1f0acb7902de2470d9a8fbcf53c8::" providerId="AD" clId="Web-{1281A8C2-562F-411F-9647-E264C4F851DE}" dt="2018-05-05T07:18:44.564" v="352"/>
        <pc:sldMkLst>
          <pc:docMk/>
          <pc:sldMk cId="637362738" sldId="279"/>
        </pc:sldMkLst>
        <pc:spChg chg="mod">
          <ac:chgData name="Guest User" userId="S::urn:spo:anon#eba144fa1115ebcdce1b2d0062d51e9e495e1f0acb7902de2470d9a8fbcf53c8::" providerId="AD" clId="Web-{1281A8C2-562F-411F-9647-E264C4F851DE}" dt="2018-05-05T07:18:44.564" v="352"/>
          <ac:spMkLst>
            <pc:docMk/>
            <pc:sldMk cId="637362738" sldId="279"/>
            <ac:spMk id="18" creationId="{00000000-0000-0000-0000-000000000000}"/>
          </ac:spMkLst>
        </pc:spChg>
      </pc:sldChg>
    </pc:docChg>
  </pc:docChgLst>
  <pc:docChgLst>
    <pc:chgData name="Guest User" userId="S::urn:spo:anon#eba144fa1115ebcdce1b2d0062d51e9e495e1f0acb7902de2470d9a8fbcf53c8::" providerId="AD" clId="Web-{A86D25EA-97F5-4E7B-886E-1BF3D93F7588}"/>
    <pc:docChg chg="addSld delSld modSld sldOrd modMainMaster">
      <pc:chgData name="Guest User" userId="S::urn:spo:anon#eba144fa1115ebcdce1b2d0062d51e9e495e1f0acb7902de2470d9a8fbcf53c8::" providerId="AD" clId="Web-{A86D25EA-97F5-4E7B-886E-1BF3D93F7588}" dt="2018-05-05T17:46:36.792" v="1334"/>
      <pc:docMkLst>
        <pc:docMk/>
      </pc:docMkLst>
      <pc:sldChg chg="addSp modSp 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362908583" sldId="256"/>
        </pc:sldMkLst>
        <pc:picChg chg="add mod">
          <ac:chgData name="Guest User" userId="S::urn:spo:anon#eba144fa1115ebcdce1b2d0062d51e9e495e1f0acb7902de2470d9a8fbcf53c8::" providerId="AD" clId="Web-{A86D25EA-97F5-4E7B-886E-1BF3D93F7588}" dt="2018-05-05T14:08:21.139" v="638"/>
          <ac:picMkLst>
            <pc:docMk/>
            <pc:sldMk cId="362908583" sldId="256"/>
            <ac:picMk id="2" creationId="{DCCDE6CB-9972-4809-87D6-5F6D5095282E}"/>
          </ac:picMkLst>
        </pc:picChg>
        <pc:picChg chg="add mod">
          <ac:chgData name="Guest User" userId="S::urn:spo:anon#eba144fa1115ebcdce1b2d0062d51e9e495e1f0acb7902de2470d9a8fbcf53c8::" providerId="AD" clId="Web-{A86D25EA-97F5-4E7B-886E-1BF3D93F7588}" dt="2018-05-05T14:08:29.608" v="639"/>
          <ac:picMkLst>
            <pc:docMk/>
            <pc:sldMk cId="362908583" sldId="256"/>
            <ac:picMk id="4" creationId="{B7C6FE94-DCE1-4639-95C7-6CDBEC4EE23C}"/>
          </ac:picMkLst>
        </pc:picChg>
        <pc:picChg chg="mod">
          <ac:chgData name="Guest User" userId="S::urn:spo:anon#eba144fa1115ebcdce1b2d0062d51e9e495e1f0acb7902de2470d9a8fbcf53c8::" providerId="AD" clId="Web-{A86D25EA-97F5-4E7B-886E-1BF3D93F7588}" dt="2018-05-05T14:07:48.232" v="632"/>
          <ac:picMkLst>
            <pc:docMk/>
            <pc:sldMk cId="362908583" sldId="256"/>
            <ac:picMk id="5" creationId="{959069B3-6214-4A1C-A18A-126008BFE395}"/>
          </ac:picMkLst>
        </pc:picChg>
      </pc:sldChg>
      <pc:sldChg chg="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1209888160" sldId="263"/>
        </pc:sldMkLst>
      </pc:sldChg>
      <pc:sldChg chg="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4095410299" sldId="264"/>
        </pc:sldMkLst>
      </pc:sldChg>
      <pc:sldChg chg="modSp ord modTransition modNotes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3714810054" sldId="266"/>
        </pc:sldMkLst>
        <pc:spChg chg="mod">
          <ac:chgData name="Guest User" userId="S::urn:spo:anon#eba144fa1115ebcdce1b2d0062d51e9e495e1f0acb7902de2470d9a8fbcf53c8::" providerId="AD" clId="Web-{A86D25EA-97F5-4E7B-886E-1BF3D93F7588}" dt="2018-05-05T13:57:33.990" v="489"/>
          <ac:spMkLst>
            <pc:docMk/>
            <pc:sldMk cId="3714810054" sldId="266"/>
            <ac:spMk id="2" creationId="{5612BC98-5F62-4E6E-A73F-17827C164A84}"/>
          </ac:spMkLst>
        </pc:spChg>
      </pc:sldChg>
      <pc:sldChg chg="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4256019857" sldId="267"/>
        </pc:sldMkLst>
      </pc:sldChg>
      <pc:sldChg chg="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939290327" sldId="268"/>
        </pc:sldMkLst>
      </pc:sldChg>
      <pc:sldChg chg="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2969490647" sldId="269"/>
        </pc:sldMkLst>
      </pc:sldChg>
      <pc:sldChg chg="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2149253692" sldId="270"/>
        </pc:sldMkLst>
      </pc:sldChg>
      <pc:sldChg chg="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2409336652" sldId="271"/>
        </pc:sldMkLst>
      </pc:sldChg>
      <pc:sldChg chg="modTransition addAnim modAnim modNotes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3804822285" sldId="272"/>
        </pc:sldMkLst>
      </pc:sldChg>
      <pc:sldChg chg="modTransition addAnim modAnim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1118648852" sldId="273"/>
        </pc:sldMkLst>
      </pc:sldChg>
      <pc:sldChg chg="modTransition addAnim modAnim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2057470703" sldId="274"/>
        </pc:sldMkLst>
      </pc:sldChg>
      <pc:sldChg chg="modSp modTransition modNotes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816144613" sldId="275"/>
        </pc:sldMkLst>
        <pc:spChg chg="mod">
          <ac:chgData name="Guest User" userId="S::urn:spo:anon#eba144fa1115ebcdce1b2d0062d51e9e495e1f0acb7902de2470d9a8fbcf53c8::" providerId="AD" clId="Web-{A86D25EA-97F5-4E7B-886E-1BF3D93F7588}" dt="2018-05-05T12:52:49.021" v="64"/>
          <ac:spMkLst>
            <pc:docMk/>
            <pc:sldMk cId="816144613" sldId="275"/>
            <ac:spMk id="2" creationId="{4AA94A12-9F8F-4399-97E8-C6C4C18E3DB0}"/>
          </ac:spMkLst>
        </pc:spChg>
        <pc:spChg chg="mod">
          <ac:chgData name="Guest User" userId="S::urn:spo:anon#eba144fa1115ebcdce1b2d0062d51e9e495e1f0acb7902de2470d9a8fbcf53c8::" providerId="AD" clId="Web-{A86D25EA-97F5-4E7B-886E-1BF3D93F7588}" dt="2018-05-05T13:06:57.377" v="71"/>
          <ac:spMkLst>
            <pc:docMk/>
            <pc:sldMk cId="816144613" sldId="275"/>
            <ac:spMk id="16" creationId="{00000000-0000-0000-0000-000000000000}"/>
          </ac:spMkLst>
        </pc:spChg>
      </pc:sldChg>
      <pc:sldChg chg="modTransition addAnim modAnim">
        <pc:chgData name="Guest User" userId="S::urn:spo:anon#eba144fa1115ebcdce1b2d0062d51e9e495e1f0acb7902de2470d9a8fbcf53c8::" providerId="AD" clId="Web-{A86D25EA-97F5-4E7B-886E-1BF3D93F7588}" dt="2018-05-05T16:40:25.025" v="1317"/>
        <pc:sldMkLst>
          <pc:docMk/>
          <pc:sldMk cId="2424185735" sldId="276"/>
        </pc:sldMkLst>
      </pc:sldChg>
      <pc:sldChg chg="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2785477338" sldId="277"/>
        </pc:sldMkLst>
      </pc:sldChg>
      <pc:sldChg chg="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2319632088" sldId="278"/>
        </pc:sldMkLst>
      </pc:sldChg>
      <pc:sldChg chg="addSp delSp modSp modTransition addAnim modAnim modNotes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637362738" sldId="279"/>
        </pc:sldMkLst>
        <pc:spChg chg="add mod">
          <ac:chgData name="Guest User" userId="S::urn:spo:anon#eba144fa1115ebcdce1b2d0062d51e9e495e1f0acb7902de2470d9a8fbcf53c8::" providerId="AD" clId="Web-{A86D25EA-97F5-4E7B-886E-1BF3D93F7588}" dt="2018-05-05T13:45:40.343" v="376"/>
          <ac:spMkLst>
            <pc:docMk/>
            <pc:sldMk cId="637362738" sldId="279"/>
            <ac:spMk id="4" creationId="{D87EDCE6-0E11-4E22-A5D5-9A33C5A0E2AA}"/>
          </ac:spMkLst>
        </pc:spChg>
        <pc:spChg chg="add del mod">
          <ac:chgData name="Guest User" userId="S::urn:spo:anon#eba144fa1115ebcdce1b2d0062d51e9e495e1f0acb7902de2470d9a8fbcf53c8::" providerId="AD" clId="Web-{A86D25EA-97F5-4E7B-886E-1BF3D93F7588}" dt="2018-05-05T13:40:34.398" v="312"/>
          <ac:spMkLst>
            <pc:docMk/>
            <pc:sldMk cId="637362738" sldId="279"/>
            <ac:spMk id="12" creationId="{1C1D31CE-B045-435B-8102-65FD121B5737}"/>
          </ac:spMkLst>
        </pc:spChg>
        <pc:spChg chg="add del mod">
          <ac:chgData name="Guest User" userId="S::urn:spo:anon#eba144fa1115ebcdce1b2d0062d51e9e495e1f0acb7902de2470d9a8fbcf53c8::" providerId="AD" clId="Web-{A86D25EA-97F5-4E7B-886E-1BF3D93F7588}" dt="2018-05-05T13:40:32.445" v="311"/>
          <ac:spMkLst>
            <pc:docMk/>
            <pc:sldMk cId="637362738" sldId="279"/>
            <ac:spMk id="14" creationId="{30DE0D5F-D0BF-40A6-8933-857AD0860DB3}"/>
          </ac:spMkLst>
        </pc:spChg>
        <pc:spChg chg="add del mod">
          <ac:chgData name="Guest User" userId="S::urn:spo:anon#eba144fa1115ebcdce1b2d0062d51e9e495e1f0acb7902de2470d9a8fbcf53c8::" providerId="AD" clId="Web-{A86D25EA-97F5-4E7B-886E-1BF3D93F7588}" dt="2018-05-05T13:40:40.945" v="319"/>
          <ac:spMkLst>
            <pc:docMk/>
            <pc:sldMk cId="637362738" sldId="279"/>
            <ac:spMk id="16" creationId="{C91E2C24-EDFA-470C-AC64-A0915C8C95AA}"/>
          </ac:spMkLst>
        </pc:spChg>
        <pc:spChg chg="mod">
          <ac:chgData name="Guest User" userId="S::urn:spo:anon#eba144fa1115ebcdce1b2d0062d51e9e495e1f0acb7902de2470d9a8fbcf53c8::" providerId="AD" clId="Web-{A86D25EA-97F5-4E7B-886E-1BF3D93F7588}" dt="2018-05-05T13:32:11.761" v="176"/>
          <ac:spMkLst>
            <pc:docMk/>
            <pc:sldMk cId="637362738" sldId="279"/>
            <ac:spMk id="18" creationId="{00000000-0000-0000-0000-000000000000}"/>
          </ac:spMkLst>
        </pc:spChg>
        <pc:spChg chg="add del mod">
          <ac:chgData name="Guest User" userId="S::urn:spo:anon#eba144fa1115ebcdce1b2d0062d51e9e495e1f0acb7902de2470d9a8fbcf53c8::" providerId="AD" clId="Web-{A86D25EA-97F5-4E7B-886E-1BF3D93F7588}" dt="2018-05-05T13:40:35.508" v="313"/>
          <ac:spMkLst>
            <pc:docMk/>
            <pc:sldMk cId="637362738" sldId="279"/>
            <ac:spMk id="19" creationId="{48E18411-1BE3-423F-A304-B588D70DCADB}"/>
          </ac:spMkLst>
        </pc:spChg>
        <pc:picChg chg="add mod">
          <ac:chgData name="Guest User" userId="S::urn:spo:anon#eba144fa1115ebcdce1b2d0062d51e9e495e1f0acb7902de2470d9a8fbcf53c8::" providerId="AD" clId="Web-{A86D25EA-97F5-4E7B-886E-1BF3D93F7588}" dt="2018-05-05T13:43:49.769" v="366"/>
          <ac:picMkLst>
            <pc:docMk/>
            <pc:sldMk cId="637362738" sldId="279"/>
            <ac:picMk id="2" creationId="{3EADB900-23F6-47B0-948B-FA2B888C2EA9}"/>
          </ac:picMkLst>
        </pc:picChg>
        <pc:picChg chg="mod">
          <ac:chgData name="Guest User" userId="S::urn:spo:anon#eba144fa1115ebcdce1b2d0062d51e9e495e1f0acb7902de2470d9a8fbcf53c8::" providerId="AD" clId="Web-{A86D25EA-97F5-4E7B-886E-1BF3D93F7588}" dt="2018-05-05T13:33:20.870" v="177"/>
          <ac:picMkLst>
            <pc:docMk/>
            <pc:sldMk cId="637362738" sldId="279"/>
            <ac:picMk id="5" creationId="{959069B3-6214-4A1C-A18A-126008BFE395}"/>
          </ac:picMkLst>
        </pc:picChg>
        <pc:picChg chg="add mod">
          <ac:chgData name="Guest User" userId="S::urn:spo:anon#eba144fa1115ebcdce1b2d0062d51e9e495e1f0acb7902de2470d9a8fbcf53c8::" providerId="AD" clId="Web-{A86D25EA-97F5-4E7B-886E-1BF3D93F7588}" dt="2018-05-05T13:43:54.504" v="367"/>
          <ac:picMkLst>
            <pc:docMk/>
            <pc:sldMk cId="637362738" sldId="279"/>
            <ac:picMk id="6" creationId="{B0660CDE-1910-4B35-8F6F-84B6E6EFDF85}"/>
          </ac:picMkLst>
        </pc:picChg>
      </pc:sldChg>
      <pc:sldChg chg="addSp delSp modSp add replId modTransition modNotes">
        <pc:chgData name="Guest User" userId="S::urn:spo:anon#eba144fa1115ebcdce1b2d0062d51e9e495e1f0acb7902de2470d9a8fbcf53c8::" providerId="AD" clId="Web-{A86D25EA-97F5-4E7B-886E-1BF3D93F7588}" dt="2018-05-05T17:46:36.792" v="1334"/>
        <pc:sldMkLst>
          <pc:docMk/>
          <pc:sldMk cId="3470271022" sldId="280"/>
        </pc:sldMkLst>
        <pc:spChg chg="mod">
          <ac:chgData name="Guest User" userId="S::urn:spo:anon#eba144fa1115ebcdce1b2d0062d51e9e495e1f0acb7902de2470d9a8fbcf53c8::" providerId="AD" clId="Web-{A86D25EA-97F5-4E7B-886E-1BF3D93F7588}" dt="2018-05-05T13:20:43.730" v="123"/>
          <ac:spMkLst>
            <pc:docMk/>
            <pc:sldMk cId="3470271022" sldId="280"/>
            <ac:spMk id="2" creationId="{4AA94A12-9F8F-4399-97E8-C6C4C18E3DB0}"/>
          </ac:spMkLst>
        </pc:spChg>
        <pc:spChg chg="add mod">
          <ac:chgData name="Guest User" userId="S::urn:spo:anon#eba144fa1115ebcdce1b2d0062d51e9e495e1f0acb7902de2470d9a8fbcf53c8::" providerId="AD" clId="Web-{A86D25EA-97F5-4E7B-886E-1BF3D93F7588}" dt="2018-05-05T17:45:31.382" v="1323"/>
          <ac:spMkLst>
            <pc:docMk/>
            <pc:sldMk cId="3470271022" sldId="280"/>
            <ac:spMk id="3" creationId="{521B2F1E-2EAF-42E3-A10A-5518491D5EA3}"/>
          </ac:spMkLst>
        </pc:spChg>
        <pc:spChg chg="add del mod">
          <ac:chgData name="Guest User" userId="S::urn:spo:anon#eba144fa1115ebcdce1b2d0062d51e9e495e1f0acb7902de2470d9a8fbcf53c8::" providerId="AD" clId="Web-{A86D25EA-97F5-4E7B-886E-1BF3D93F7588}" dt="2018-05-05T13:26:01.125" v="126"/>
          <ac:spMkLst>
            <pc:docMk/>
            <pc:sldMk cId="3470271022" sldId="280"/>
            <ac:spMk id="4" creationId="{C6C189A7-5AAF-4E17-9DD4-692939F14CD0}"/>
          </ac:spMkLst>
        </pc:spChg>
        <pc:spChg chg="add del mod">
          <ac:chgData name="Guest User" userId="S::urn:spo:anon#eba144fa1115ebcdce1b2d0062d51e9e495e1f0acb7902de2470d9a8fbcf53c8::" providerId="AD" clId="Web-{A86D25EA-97F5-4E7B-886E-1BF3D93F7588}" dt="2018-05-05T17:46:36.792" v="1334"/>
          <ac:spMkLst>
            <pc:docMk/>
            <pc:sldMk cId="3470271022" sldId="280"/>
            <ac:spMk id="4" creationId="{9E382982-161C-4FA1-8578-FD3D551568CC}"/>
          </ac:spMkLst>
        </pc:spChg>
        <pc:spChg chg="add del mod">
          <ac:chgData name="Guest User" userId="S::urn:spo:anon#eba144fa1115ebcdce1b2d0062d51e9e495e1f0acb7902de2470d9a8fbcf53c8::" providerId="AD" clId="Web-{A86D25EA-97F5-4E7B-886E-1BF3D93F7588}" dt="2018-05-05T13:27:19.948" v="134"/>
          <ac:spMkLst>
            <pc:docMk/>
            <pc:sldMk cId="3470271022" sldId="280"/>
            <ac:spMk id="6" creationId="{C725FD7D-9A31-455B-8F68-997D1D50CB25}"/>
          </ac:spMkLst>
        </pc:spChg>
        <pc:spChg chg="add del mod">
          <ac:chgData name="Guest User" userId="S::urn:spo:anon#eba144fa1115ebcdce1b2d0062d51e9e495e1f0acb7902de2470d9a8fbcf53c8::" providerId="AD" clId="Web-{A86D25EA-97F5-4E7B-886E-1BF3D93F7588}" dt="2018-05-05T13:28:04.324" v="137"/>
          <ac:spMkLst>
            <pc:docMk/>
            <pc:sldMk cId="3470271022" sldId="280"/>
            <ac:spMk id="7" creationId="{F755FE87-E9A1-40B4-B8F2-4FE316FDC2C8}"/>
          </ac:spMkLst>
        </pc:spChg>
        <pc:picChg chg="del">
          <ac:chgData name="Guest User" userId="S::urn:spo:anon#eba144fa1115ebcdce1b2d0062d51e9e495e1f0acb7902de2470d9a8fbcf53c8::" providerId="AD" clId="Web-{A86D25EA-97F5-4E7B-886E-1BF3D93F7588}" dt="2018-05-05T13:19:08.509" v="97"/>
          <ac:picMkLst>
            <pc:docMk/>
            <pc:sldMk cId="3470271022" sldId="280"/>
            <ac:picMk id="3" creationId="{16F586CE-D91F-4168-B4A2-FE44F9502EDE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3:19:06.368" v="96"/>
          <ac:picMkLst>
            <pc:docMk/>
            <pc:sldMk cId="3470271022" sldId="280"/>
            <ac:picMk id="5" creationId="{838043F3-3C35-4D9A-8A3F-6BA7CDDECD31}"/>
          </ac:picMkLst>
        </pc:picChg>
      </pc:sldChg>
      <pc:sldChg chg="addSp delSp modSp add ord replId modTransition addAnim modAnim modNotes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186139841" sldId="281"/>
        </pc:sldMkLst>
        <pc:spChg chg="mod">
          <ac:chgData name="Guest User" userId="S::urn:spo:anon#eba144fa1115ebcdce1b2d0062d51e9e495e1f0acb7902de2470d9a8fbcf53c8::" providerId="AD" clId="Web-{A86D25EA-97F5-4E7B-886E-1BF3D93F7588}" dt="2018-05-05T14:33:23.382" v="677"/>
          <ac:spMkLst>
            <pc:docMk/>
            <pc:sldMk cId="186139841" sldId="281"/>
            <ac:spMk id="2" creationId="{5612BC98-5F62-4E6E-A73F-17827C164A84}"/>
          </ac:spMkLst>
        </pc:spChg>
        <pc:spChg chg="add mod">
          <ac:chgData name="Guest User" userId="S::urn:spo:anon#eba144fa1115ebcdce1b2d0062d51e9e495e1f0acb7902de2470d9a8fbcf53c8::" providerId="AD" clId="Web-{A86D25EA-97F5-4E7B-886E-1BF3D93F7588}" dt="2018-05-05T14:05:59.932" v="609"/>
          <ac:spMkLst>
            <pc:docMk/>
            <pc:sldMk cId="186139841" sldId="281"/>
            <ac:spMk id="4" creationId="{A4D304B4-1607-4770-889C-79014247B0C4}"/>
          </ac:spMkLst>
        </pc:spChg>
        <pc:spChg chg="add mod">
          <ac:chgData name="Guest User" userId="S::urn:spo:anon#eba144fa1115ebcdce1b2d0062d51e9e495e1f0acb7902de2470d9a8fbcf53c8::" providerId="AD" clId="Web-{A86D25EA-97F5-4E7B-886E-1BF3D93F7588}" dt="2018-05-05T14:06:49.184" v="630"/>
          <ac:spMkLst>
            <pc:docMk/>
            <pc:sldMk cId="186139841" sldId="281"/>
            <ac:spMk id="5" creationId="{34908AE3-BC2F-47E0-BBB3-231ABF9E92E7}"/>
          </ac:spMkLst>
        </pc:spChg>
        <pc:picChg chg="del">
          <ac:chgData name="Guest User" userId="S::urn:spo:anon#eba144fa1115ebcdce1b2d0062d51e9e495e1f0acb7902de2470d9a8fbcf53c8::" providerId="AD" clId="Web-{A86D25EA-97F5-4E7B-886E-1BF3D93F7588}" dt="2018-05-05T13:59:08.823" v="493"/>
          <ac:picMkLst>
            <pc:docMk/>
            <pc:sldMk cId="186139841" sldId="281"/>
            <ac:picMk id="3" creationId="{48E57002-EE04-48FF-AB76-D1041857BA17}"/>
          </ac:picMkLst>
        </pc:picChg>
      </pc:sldChg>
      <pc:sldChg chg="modSp add replId 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3277302857" sldId="282"/>
        </pc:sldMkLst>
        <pc:spChg chg="mod">
          <ac:chgData name="Guest User" userId="S::urn:spo:anon#eba144fa1115ebcdce1b2d0062d51e9e495e1f0acb7902de2470d9a8fbcf53c8::" providerId="AD" clId="Web-{A86D25EA-97F5-4E7B-886E-1BF3D93F7588}" dt="2018-05-05T14:35:48.120" v="719"/>
          <ac:spMkLst>
            <pc:docMk/>
            <pc:sldMk cId="3277302857" sldId="282"/>
            <ac:spMk id="2" creationId="{5612BC98-5F62-4E6E-A73F-17827C164A84}"/>
          </ac:spMkLst>
        </pc:spChg>
        <pc:spChg chg="mod">
          <ac:chgData name="Guest User" userId="S::urn:spo:anon#eba144fa1115ebcdce1b2d0062d51e9e495e1f0acb7902de2470d9a8fbcf53c8::" providerId="AD" clId="Web-{A86D25EA-97F5-4E7B-886E-1BF3D93F7588}" dt="2018-05-05T14:44:59.087" v="1003"/>
          <ac:spMkLst>
            <pc:docMk/>
            <pc:sldMk cId="3277302857" sldId="282"/>
            <ac:spMk id="4" creationId="{A4D304B4-1607-4770-889C-79014247B0C4}"/>
          </ac:spMkLst>
        </pc:spChg>
        <pc:spChg chg="mod">
          <ac:chgData name="Guest User" userId="S::urn:spo:anon#eba144fa1115ebcdce1b2d0062d51e9e495e1f0acb7902de2470d9a8fbcf53c8::" providerId="AD" clId="Web-{A86D25EA-97F5-4E7B-886E-1BF3D93F7588}" dt="2018-05-05T14:45:23.862" v="1024"/>
          <ac:spMkLst>
            <pc:docMk/>
            <pc:sldMk cId="3277302857" sldId="282"/>
            <ac:spMk id="5" creationId="{34908AE3-BC2F-47E0-BBB3-231ABF9E92E7}"/>
          </ac:spMkLst>
        </pc:spChg>
      </pc:sldChg>
      <pc:sldChg chg="addSp delSp modSp add del replId delAnim modNotes">
        <pc:chgData name="Guest User" userId="S::urn:spo:anon#eba144fa1115ebcdce1b2d0062d51e9e495e1f0acb7902de2470d9a8fbcf53c8::" providerId="AD" clId="Web-{A86D25EA-97F5-4E7B-886E-1BF3D93F7588}" dt="2018-05-05T14:55:15.012" v="1078"/>
        <pc:sldMkLst>
          <pc:docMk/>
          <pc:sldMk cId="796728096" sldId="283"/>
        </pc:sldMkLst>
        <pc:spChg chg="del">
          <ac:chgData name="Guest User" userId="S::urn:spo:anon#eba144fa1115ebcdce1b2d0062d51e9e495e1f0acb7902de2470d9a8fbcf53c8::" providerId="AD" clId="Web-{A86D25EA-97F5-4E7B-886E-1BF3D93F7588}" dt="2018-05-05T14:47:24.575" v="1043"/>
          <ac:spMkLst>
            <pc:docMk/>
            <pc:sldMk cId="796728096" sldId="283"/>
            <ac:spMk id="4" creationId="{D87EDCE6-0E11-4E22-A5D5-9A33C5A0E2AA}"/>
          </ac:spMkLst>
        </pc:spChg>
        <pc:spChg chg="mod">
          <ac:chgData name="Guest User" userId="S::urn:spo:anon#eba144fa1115ebcdce1b2d0062d51e9e495e1f0acb7902de2470d9a8fbcf53c8::" providerId="AD" clId="Web-{A86D25EA-97F5-4E7B-886E-1BF3D93F7588}" dt="2018-05-05T14:52:19.108" v="1057"/>
          <ac:spMkLst>
            <pc:docMk/>
            <pc:sldMk cId="796728096" sldId="283"/>
            <ac:spMk id="18" creationId="{00000000-0000-0000-0000-000000000000}"/>
          </ac:spMkLst>
        </pc:spChg>
        <pc:graphicFrameChg chg="add mod modGraphic">
          <ac:chgData name="Guest User" userId="S::urn:spo:anon#eba144fa1115ebcdce1b2d0062d51e9e495e1f0acb7902de2470d9a8fbcf53c8::" providerId="AD" clId="Web-{A86D25EA-97F5-4E7B-886E-1BF3D93F7588}" dt="2018-05-05T14:50:19.850" v="1048"/>
          <ac:graphicFrameMkLst>
            <pc:docMk/>
            <pc:sldMk cId="796728096" sldId="283"/>
            <ac:graphicFrameMk id="3" creationId="{D8EE91C8-48DF-4BEE-8680-F58C54BC9BEF}"/>
          </ac:graphicFrameMkLst>
        </pc:graphicFrameChg>
        <pc:picChg chg="del">
          <ac:chgData name="Guest User" userId="S::urn:spo:anon#eba144fa1115ebcdce1b2d0062d51e9e495e1f0acb7902de2470d9a8fbcf53c8::" providerId="AD" clId="Web-{A86D25EA-97F5-4E7B-886E-1BF3D93F7588}" dt="2018-05-05T14:47:20.777" v="1042"/>
          <ac:picMkLst>
            <pc:docMk/>
            <pc:sldMk cId="796728096" sldId="283"/>
            <ac:picMk id="2" creationId="{3EADB900-23F6-47B0-948B-FA2B888C2EA9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4:47:18.355" v="1041"/>
          <ac:picMkLst>
            <pc:docMk/>
            <pc:sldMk cId="796728096" sldId="283"/>
            <ac:picMk id="5" creationId="{959069B3-6214-4A1C-A18A-126008BFE395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4:47:16.308" v="1040"/>
          <ac:picMkLst>
            <pc:docMk/>
            <pc:sldMk cId="796728096" sldId="283"/>
            <ac:picMk id="6" creationId="{B0660CDE-1910-4B35-8F6F-84B6E6EFDF85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4:49:47.351" v="1047"/>
          <ac:picMkLst>
            <pc:docMk/>
            <pc:sldMk cId="796728096" sldId="283"/>
            <ac:picMk id="15" creationId="{00000000-0000-0000-0000-000000000000}"/>
          </ac:picMkLst>
        </pc:picChg>
      </pc:sldChg>
      <pc:sldChg chg="addSp delSp modSp add replId modTransition delAnim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2661858620" sldId="284"/>
        </pc:sldMkLst>
        <pc:spChg chg="del">
          <ac:chgData name="Guest User" userId="S::urn:spo:anon#eba144fa1115ebcdce1b2d0062d51e9e495e1f0acb7902de2470d9a8fbcf53c8::" providerId="AD" clId="Web-{A86D25EA-97F5-4E7B-886E-1BF3D93F7588}" dt="2018-05-05T14:54:31.586" v="1074"/>
          <ac:spMkLst>
            <pc:docMk/>
            <pc:sldMk cId="2661858620" sldId="284"/>
            <ac:spMk id="4" creationId="{D87EDCE6-0E11-4E22-A5D5-9A33C5A0E2AA}"/>
          </ac:spMkLst>
        </pc:spChg>
        <pc:spChg chg="mod">
          <ac:chgData name="Guest User" userId="S::urn:spo:anon#eba144fa1115ebcdce1b2d0062d51e9e495e1f0acb7902de2470d9a8fbcf53c8::" providerId="AD" clId="Web-{A86D25EA-97F5-4E7B-886E-1BF3D93F7588}" dt="2018-05-05T14:55:36.732" v="1094"/>
          <ac:spMkLst>
            <pc:docMk/>
            <pc:sldMk cId="2661858620" sldId="284"/>
            <ac:spMk id="18" creationId="{00000000-0000-0000-0000-000000000000}"/>
          </ac:spMkLst>
        </pc:spChg>
        <pc:graphicFrameChg chg="add mod">
          <ac:chgData name="Guest User" userId="S::urn:spo:anon#eba144fa1115ebcdce1b2d0062d51e9e495e1f0acb7902de2470d9a8fbcf53c8::" providerId="AD" clId="Web-{A86D25EA-97F5-4E7B-886E-1BF3D93F7588}" dt="2018-05-05T14:57:26.896" v="1102"/>
          <ac:graphicFrameMkLst>
            <pc:docMk/>
            <pc:sldMk cId="2661858620" sldId="284"/>
            <ac:graphicFrameMk id="3" creationId="{460BC223-C262-4DB0-98E4-5104FFBF7B72}"/>
          </ac:graphicFrameMkLst>
        </pc:graphicFrameChg>
        <pc:picChg chg="del">
          <ac:chgData name="Guest User" userId="S::urn:spo:anon#eba144fa1115ebcdce1b2d0062d51e9e495e1f0acb7902de2470d9a8fbcf53c8::" providerId="AD" clId="Web-{A86D25EA-97F5-4E7B-886E-1BF3D93F7588}" dt="2018-05-05T14:54:29.445" v="1073"/>
          <ac:picMkLst>
            <pc:docMk/>
            <pc:sldMk cId="2661858620" sldId="284"/>
            <ac:picMk id="2" creationId="{3EADB900-23F6-47B0-948B-FA2B888C2EA9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4:54:26.570" v="1072"/>
          <ac:picMkLst>
            <pc:docMk/>
            <pc:sldMk cId="2661858620" sldId="284"/>
            <ac:picMk id="5" creationId="{959069B3-6214-4A1C-A18A-126008BFE395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4:54:57.166" v="1076"/>
          <ac:picMkLst>
            <pc:docMk/>
            <pc:sldMk cId="2661858620" sldId="284"/>
            <ac:picMk id="6" creationId="{B0660CDE-1910-4B35-8F6F-84B6E6EFDF85}"/>
          </ac:picMkLst>
        </pc:picChg>
        <pc:picChg chg="add mod">
          <ac:chgData name="Guest User" userId="S::urn:spo:anon#eba144fa1115ebcdce1b2d0062d51e9e495e1f0acb7902de2470d9a8fbcf53c8::" providerId="AD" clId="Web-{A86D25EA-97F5-4E7B-886E-1BF3D93F7588}" dt="2018-05-05T14:57:29.724" v="1103"/>
          <ac:picMkLst>
            <pc:docMk/>
            <pc:sldMk cId="2661858620" sldId="284"/>
            <ac:picMk id="7" creationId="{5C47A9C6-006A-47D5-9AB6-FBD8663FC32E}"/>
          </ac:picMkLst>
        </pc:picChg>
      </pc:sldChg>
      <pc:sldChg chg="addSp delSp modSp add replId 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3557524832" sldId="285"/>
        </pc:sldMkLst>
        <pc:spChg chg="mod">
          <ac:chgData name="Guest User" userId="S::urn:spo:anon#eba144fa1115ebcdce1b2d0062d51e9e495e1f0acb7902de2470d9a8fbcf53c8::" providerId="AD" clId="Web-{A86D25EA-97F5-4E7B-886E-1BF3D93F7588}" dt="2018-05-05T15:03:08.118" v="1127"/>
          <ac:spMkLst>
            <pc:docMk/>
            <pc:sldMk cId="3557524832" sldId="285"/>
            <ac:spMk id="18" creationId="{00000000-0000-0000-0000-000000000000}"/>
          </ac:spMkLst>
        </pc:spChg>
        <pc:graphicFrameChg chg="del">
          <ac:chgData name="Guest User" userId="S::urn:spo:anon#eba144fa1115ebcdce1b2d0062d51e9e495e1f0acb7902de2470d9a8fbcf53c8::" providerId="AD" clId="Web-{A86D25EA-97F5-4E7B-886E-1BF3D93F7588}" dt="2018-05-05T15:01:50.490" v="1105"/>
          <ac:graphicFrameMkLst>
            <pc:docMk/>
            <pc:sldMk cId="3557524832" sldId="285"/>
            <ac:graphicFrameMk id="3" creationId="{460BC223-C262-4DB0-98E4-5104FFBF7B72}"/>
          </ac:graphicFrameMkLst>
        </pc:graphicFrameChg>
        <pc:picChg chg="add mod">
          <ac:chgData name="Guest User" userId="S::urn:spo:anon#eba144fa1115ebcdce1b2d0062d51e9e495e1f0acb7902de2470d9a8fbcf53c8::" providerId="AD" clId="Web-{A86D25EA-97F5-4E7B-886E-1BF3D93F7588}" dt="2018-05-05T15:02:46.680" v="1111"/>
          <ac:picMkLst>
            <pc:docMk/>
            <pc:sldMk cId="3557524832" sldId="285"/>
            <ac:picMk id="2" creationId="{5B2BE739-7292-40CD-9F2A-F5483E707E42}"/>
          </ac:picMkLst>
        </pc:picChg>
      </pc:sldChg>
      <pc:sldChg chg="modSp add replId 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3470763509" sldId="286"/>
        </pc:sldMkLst>
        <pc:picChg chg="mod">
          <ac:chgData name="Guest User" userId="S::urn:spo:anon#eba144fa1115ebcdce1b2d0062d51e9e495e1f0acb7902de2470d9a8fbcf53c8::" providerId="AD" clId="Web-{A86D25EA-97F5-4E7B-886E-1BF3D93F7588}" dt="2018-05-05T15:06:16.874" v="1132"/>
          <ac:picMkLst>
            <pc:docMk/>
            <pc:sldMk cId="3470763509" sldId="286"/>
            <ac:picMk id="2" creationId="{5B2BE739-7292-40CD-9F2A-F5483E707E42}"/>
          </ac:picMkLst>
        </pc:picChg>
      </pc:sldChg>
      <pc:sldChg chg="modSp add replId modTransition modNotes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3604154335" sldId="287"/>
        </pc:sldMkLst>
        <pc:spChg chg="mod">
          <ac:chgData name="Guest User" userId="S::urn:spo:anon#eba144fa1115ebcdce1b2d0062d51e9e495e1f0acb7902de2470d9a8fbcf53c8::" providerId="AD" clId="Web-{A86D25EA-97F5-4E7B-886E-1BF3D93F7588}" dt="2018-05-05T15:07:29.487" v="1148"/>
          <ac:spMkLst>
            <pc:docMk/>
            <pc:sldMk cId="3604154335" sldId="287"/>
            <ac:spMk id="18" creationId="{00000000-0000-0000-0000-000000000000}"/>
          </ac:spMkLst>
        </pc:spChg>
        <pc:picChg chg="mod">
          <ac:chgData name="Guest User" userId="S::urn:spo:anon#eba144fa1115ebcdce1b2d0062d51e9e495e1f0acb7902de2470d9a8fbcf53c8::" providerId="AD" clId="Web-{A86D25EA-97F5-4E7B-886E-1BF3D93F7588}" dt="2018-05-05T15:10:11.899" v="1153"/>
          <ac:picMkLst>
            <pc:docMk/>
            <pc:sldMk cId="3604154335" sldId="287"/>
            <ac:picMk id="2" creationId="{5B2BE739-7292-40CD-9F2A-F5483E707E42}"/>
          </ac:picMkLst>
        </pc:picChg>
      </pc:sldChg>
      <pc:sldChg chg="addSp delSp modSp add del replId">
        <pc:chgData name="Guest User" userId="S::urn:spo:anon#eba144fa1115ebcdce1b2d0062d51e9e495e1f0acb7902de2470d9a8fbcf53c8::" providerId="AD" clId="Web-{A86D25EA-97F5-4E7B-886E-1BF3D93F7588}" dt="2018-05-05T15:22:54.630" v="1211"/>
        <pc:sldMkLst>
          <pc:docMk/>
          <pc:sldMk cId="961943849" sldId="288"/>
        </pc:sldMkLst>
        <pc:spChg chg="add mod">
          <ac:chgData name="Guest User" userId="S::urn:spo:anon#eba144fa1115ebcdce1b2d0062d51e9e495e1f0acb7902de2470d9a8fbcf53c8::" providerId="AD" clId="Web-{A86D25EA-97F5-4E7B-886E-1BF3D93F7588}" dt="2018-05-05T15:21:20.768" v="1210"/>
          <ac:spMkLst>
            <pc:docMk/>
            <pc:sldMk cId="961943849" sldId="288"/>
            <ac:spMk id="3" creationId="{C2806C83-6249-409A-A6B2-B89553764276}"/>
          </ac:spMkLst>
        </pc:spChg>
        <pc:spChg chg="del">
          <ac:chgData name="Guest User" userId="S::urn:spo:anon#eba144fa1115ebcdce1b2d0062d51e9e495e1f0acb7902de2470d9a8fbcf53c8::" providerId="AD" clId="Web-{A86D25EA-97F5-4E7B-886E-1BF3D93F7588}" dt="2018-05-05T15:21:03.924" v="1206"/>
          <ac:spMkLst>
            <pc:docMk/>
            <pc:sldMk cId="961943849" sldId="288"/>
            <ac:spMk id="18" creationId="{00000000-0000-0000-0000-000000000000}"/>
          </ac:spMkLst>
        </pc:spChg>
        <pc:picChg chg="del">
          <ac:chgData name="Guest User" userId="S::urn:spo:anon#eba144fa1115ebcdce1b2d0062d51e9e495e1f0acb7902de2470d9a8fbcf53c8::" providerId="AD" clId="Web-{A86D25EA-97F5-4E7B-886E-1BF3D93F7588}" dt="2018-05-05T15:20:21.204" v="1204"/>
          <ac:picMkLst>
            <pc:docMk/>
            <pc:sldMk cId="961943849" sldId="288"/>
            <ac:picMk id="2" creationId="{5B2BE739-7292-40CD-9F2A-F5483E707E42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5:20:22.407" v="1205"/>
          <ac:picMkLst>
            <pc:docMk/>
            <pc:sldMk cId="961943849" sldId="288"/>
            <ac:picMk id="7" creationId="{5C47A9C6-006A-47D5-9AB6-FBD8663FC32E}"/>
          </ac:picMkLst>
        </pc:picChg>
      </pc:sldChg>
      <pc:sldChg chg="delSp add del replId">
        <pc:chgData name="Guest User" userId="S::urn:spo:anon#eba144fa1115ebcdce1b2d0062d51e9e495e1f0acb7902de2470d9a8fbcf53c8::" providerId="AD" clId="Web-{A86D25EA-97F5-4E7B-886E-1BF3D93F7588}" dt="2018-05-05T15:20:14.548" v="1202"/>
        <pc:sldMkLst>
          <pc:docMk/>
          <pc:sldMk cId="1950313875" sldId="288"/>
        </pc:sldMkLst>
        <pc:picChg chg="del">
          <ac:chgData name="Guest User" userId="S::urn:spo:anon#eba144fa1115ebcdce1b2d0062d51e9e495e1f0acb7902de2470d9a8fbcf53c8::" providerId="AD" clId="Web-{A86D25EA-97F5-4E7B-886E-1BF3D93F7588}" dt="2018-05-05T15:19:10.406" v="1200"/>
          <ac:picMkLst>
            <pc:docMk/>
            <pc:sldMk cId="1950313875" sldId="288"/>
            <ac:picMk id="2" creationId="{5B2BE739-7292-40CD-9F2A-F5483E707E42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5:19:08.749" v="1199"/>
          <ac:picMkLst>
            <pc:docMk/>
            <pc:sldMk cId="1950313875" sldId="288"/>
            <ac:picMk id="7" creationId="{5C47A9C6-006A-47D5-9AB6-FBD8663FC32E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5:20:05.313" v="1201"/>
          <ac:picMkLst>
            <pc:docMk/>
            <pc:sldMk cId="1950313875" sldId="288"/>
            <ac:picMk id="15" creationId="{00000000-0000-0000-0000-000000000000}"/>
          </ac:picMkLst>
        </pc:picChg>
      </pc:sldChg>
      <pc:sldChg chg="addSp delSp modSp add replId 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1998317430" sldId="288"/>
        </pc:sldMkLst>
        <pc:spChg chg="mod">
          <ac:chgData name="Guest User" userId="S::urn:spo:anon#eba144fa1115ebcdce1b2d0062d51e9e495e1f0acb7902de2470d9a8fbcf53c8::" providerId="AD" clId="Web-{A86D25EA-97F5-4E7B-886E-1BF3D93F7588}" dt="2018-05-05T15:26:15.754" v="1237"/>
          <ac:spMkLst>
            <pc:docMk/>
            <pc:sldMk cId="1998317430" sldId="288"/>
            <ac:spMk id="18" creationId="{00000000-0000-0000-0000-000000000000}"/>
          </ac:spMkLst>
        </pc:spChg>
        <pc:picChg chg="del">
          <ac:chgData name="Guest User" userId="S::urn:spo:anon#eba144fa1115ebcdce1b2d0062d51e9e495e1f0acb7902de2470d9a8fbcf53c8::" providerId="AD" clId="Web-{A86D25EA-97F5-4E7B-886E-1BF3D93F7588}" dt="2018-05-05T15:23:02.318" v="1214"/>
          <ac:picMkLst>
            <pc:docMk/>
            <pc:sldMk cId="1998317430" sldId="288"/>
            <ac:picMk id="2" creationId="{5B2BE739-7292-40CD-9F2A-F5483E707E42}"/>
          </ac:picMkLst>
        </pc:picChg>
        <pc:picChg chg="add mod">
          <ac:chgData name="Guest User" userId="S::urn:spo:anon#eba144fa1115ebcdce1b2d0062d51e9e495e1f0acb7902de2470d9a8fbcf53c8::" providerId="AD" clId="Web-{A86D25EA-97F5-4E7B-886E-1BF3D93F7588}" dt="2018-05-05T15:26:27.379" v="1240"/>
          <ac:picMkLst>
            <pc:docMk/>
            <pc:sldMk cId="1998317430" sldId="288"/>
            <ac:picMk id="3" creationId="{8C2E3F1B-2261-423C-8EDF-693874669D66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5:23:01.411" v="1213"/>
          <ac:picMkLst>
            <pc:docMk/>
            <pc:sldMk cId="1998317430" sldId="288"/>
            <ac:picMk id="7" creationId="{5C47A9C6-006A-47D5-9AB6-FBD8663FC32E}"/>
          </ac:picMkLst>
        </pc:picChg>
      </pc:sldChg>
      <pc:sldChg chg="delSp modSp add del replId">
        <pc:chgData name="Guest User" userId="S::urn:spo:anon#eba144fa1115ebcdce1b2d0062d51e9e495e1f0acb7902de2470d9a8fbcf53c8::" providerId="AD" clId="Web-{A86D25EA-97F5-4E7B-886E-1BF3D93F7588}" dt="2018-05-05T15:19:01.405" v="1197"/>
        <pc:sldMkLst>
          <pc:docMk/>
          <pc:sldMk cId="2262953738" sldId="288"/>
        </pc:sldMkLst>
        <pc:spChg chg="mod">
          <ac:chgData name="Guest User" userId="S::urn:spo:anon#eba144fa1115ebcdce1b2d0062d51e9e495e1f0acb7902de2470d9a8fbcf53c8::" providerId="AD" clId="Web-{A86D25EA-97F5-4E7B-886E-1BF3D93F7588}" dt="2018-05-05T15:16:36.022" v="1189"/>
          <ac:spMkLst>
            <pc:docMk/>
            <pc:sldMk cId="2262953738" sldId="288"/>
            <ac:spMk id="18" creationId="{00000000-0000-0000-0000-000000000000}"/>
          </ac:spMkLst>
        </pc:spChg>
        <pc:picChg chg="del">
          <ac:chgData name="Guest User" userId="S::urn:spo:anon#eba144fa1115ebcdce1b2d0062d51e9e495e1f0acb7902de2470d9a8fbcf53c8::" providerId="AD" clId="Web-{A86D25EA-97F5-4E7B-886E-1BF3D93F7588}" dt="2018-05-05T15:16:48.803" v="1192"/>
          <ac:picMkLst>
            <pc:docMk/>
            <pc:sldMk cId="2262953738" sldId="288"/>
            <ac:picMk id="2" creationId="{5B2BE739-7292-40CD-9F2A-F5483E707E42}"/>
          </ac:picMkLst>
        </pc:picChg>
        <pc:picChg chg="del mod">
          <ac:chgData name="Guest User" userId="S::urn:spo:anon#eba144fa1115ebcdce1b2d0062d51e9e495e1f0acb7902de2470d9a8fbcf53c8::" providerId="AD" clId="Web-{A86D25EA-97F5-4E7B-886E-1BF3D93F7588}" dt="2018-05-05T15:18:01.242" v="1195"/>
          <ac:picMkLst>
            <pc:docMk/>
            <pc:sldMk cId="2262953738" sldId="288"/>
            <ac:picMk id="7" creationId="{5C47A9C6-006A-47D5-9AB6-FBD8663FC32E}"/>
          </ac:picMkLst>
        </pc:picChg>
        <pc:picChg chg="del">
          <ac:chgData name="Guest User" userId="S::urn:spo:anon#eba144fa1115ebcdce1b2d0062d51e9e495e1f0acb7902de2470d9a8fbcf53c8::" providerId="AD" clId="Web-{A86D25EA-97F5-4E7B-886E-1BF3D93F7588}" dt="2018-05-05T15:18:55.952" v="1196"/>
          <ac:picMkLst>
            <pc:docMk/>
            <pc:sldMk cId="2262953738" sldId="288"/>
            <ac:picMk id="15" creationId="{00000000-0000-0000-0000-000000000000}"/>
          </ac:picMkLst>
        </pc:picChg>
      </pc:sldChg>
      <pc:sldChg chg="addSp delSp modSp add replId modTransition">
        <pc:chgData name="Guest User" userId="S::urn:spo:anon#eba144fa1115ebcdce1b2d0062d51e9e495e1f0acb7902de2470d9a8fbcf53c8::" providerId="AD" clId="Web-{A86D25EA-97F5-4E7B-886E-1BF3D93F7588}" dt="2018-05-05T16:38:31.284" v="1315"/>
        <pc:sldMkLst>
          <pc:docMk/>
          <pc:sldMk cId="568283500" sldId="289"/>
        </pc:sldMkLst>
        <pc:spChg chg="add mod">
          <ac:chgData name="Guest User" userId="S::urn:spo:anon#eba144fa1115ebcdce1b2d0062d51e9e495e1f0acb7902de2470d9a8fbcf53c8::" providerId="AD" clId="Web-{A86D25EA-97F5-4E7B-886E-1BF3D93F7588}" dt="2018-05-05T15:44:15.059" v="1311"/>
          <ac:spMkLst>
            <pc:docMk/>
            <pc:sldMk cId="568283500" sldId="289"/>
            <ac:spMk id="2" creationId="{68C7FA99-847D-423E-9AE0-F392AE5D9E9B}"/>
          </ac:spMkLst>
        </pc:spChg>
        <pc:spChg chg="add mod">
          <ac:chgData name="Guest User" userId="S::urn:spo:anon#eba144fa1115ebcdce1b2d0062d51e9e495e1f0acb7902de2470d9a8fbcf53c8::" providerId="AD" clId="Web-{A86D25EA-97F5-4E7B-886E-1BF3D93F7588}" dt="2018-05-05T15:42:54.453" v="1301"/>
          <ac:spMkLst>
            <pc:docMk/>
            <pc:sldMk cId="568283500" sldId="289"/>
            <ac:spMk id="4" creationId="{61E8F894-3A9D-4291-A1F3-59F165F9A30C}"/>
          </ac:spMkLst>
        </pc:spChg>
        <pc:spChg chg="add mod">
          <ac:chgData name="Guest User" userId="S::urn:spo:anon#eba144fa1115ebcdce1b2d0062d51e9e495e1f0acb7902de2470d9a8fbcf53c8::" providerId="AD" clId="Web-{A86D25EA-97F5-4E7B-886E-1BF3D93F7588}" dt="2018-05-05T15:43:31.038" v="1309"/>
          <ac:spMkLst>
            <pc:docMk/>
            <pc:sldMk cId="568283500" sldId="289"/>
            <ac:spMk id="5" creationId="{AEE4FDB0-985C-4357-B2F3-B229A914F6F1}"/>
          </ac:spMkLst>
        </pc:spChg>
        <pc:picChg chg="del">
          <ac:chgData name="Guest User" userId="S::urn:spo:anon#eba144fa1115ebcdce1b2d0062d51e9e495e1f0acb7902de2470d9a8fbcf53c8::" providerId="AD" clId="Web-{A86D25EA-97F5-4E7B-886E-1BF3D93F7588}" dt="2018-05-05T15:37:14.996" v="1242"/>
          <ac:picMkLst>
            <pc:docMk/>
            <pc:sldMk cId="568283500" sldId="289"/>
            <ac:picMk id="3" creationId="{8C2E3F1B-2261-423C-8EDF-693874669D66}"/>
          </ac:picMkLst>
        </pc:picChg>
      </pc:sldChg>
      <pc:sldMasterChg chg="modTransition modSldLayout">
        <pc:chgData name="Guest User" userId="S::urn:spo:anon#eba144fa1115ebcdce1b2d0062d51e9e495e1f0acb7902de2470d9a8fbcf53c8::" providerId="AD" clId="Web-{A86D25EA-97F5-4E7B-886E-1BF3D93F7588}" dt="2018-05-05T16:38:31.284" v="1315"/>
        <pc:sldMasterMkLst>
          <pc:docMk/>
          <pc:sldMasterMk cId="2944211772" sldId="2147483648"/>
        </pc:sldMasterMkLst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3149326392" sldId="2147483649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209942341" sldId="2147483650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1251635091" sldId="2147483651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1809073319" sldId="2147483652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2962050126" sldId="2147483653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4029512120" sldId="2147483654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3353531226" sldId="2147483655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1639170376" sldId="2147483656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2818309665" sldId="2147483657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541388176" sldId="2147483658"/>
          </pc:sldLayoutMkLst>
        </pc:sldLayoutChg>
        <pc:sldLayoutChg chg="modTransition">
          <pc:chgData name="Guest User" userId="S::urn:spo:anon#eba144fa1115ebcdce1b2d0062d51e9e495e1f0acb7902de2470d9a8fbcf53c8::" providerId="AD" clId="Web-{A86D25EA-97F5-4E7B-886E-1BF3D93F7588}" dt="2018-05-05T16:38:31.284" v="1315"/>
          <pc:sldLayoutMkLst>
            <pc:docMk/>
            <pc:sldMasterMk cId="2944211772" sldId="2147483648"/>
            <pc:sldLayoutMk cId="2400358301" sldId="2147483659"/>
          </pc:sldLayoutMkLst>
        </pc:sldLayoutChg>
      </pc:sldMasterChg>
    </pc:docChg>
  </pc:docChgLst>
  <pc:docChgLst>
    <pc:chgData name="Guest User" userId="S::urn:spo:anon#eba144fa1115ebcdce1b2d0062d51e9e495e1f0acb7902de2470d9a8fbcf53c8::" providerId="AD" clId="Web-{B11FC0B6-A6F4-455A-9CE5-592B8FFC21D6}"/>
    <pc:docChg chg="modSld">
      <pc:chgData name="Guest User" userId="S::urn:spo:anon#eba144fa1115ebcdce1b2d0062d51e9e495e1f0acb7902de2470d9a8fbcf53c8::" providerId="AD" clId="Web-{B11FC0B6-A6F4-455A-9CE5-592B8FFC21D6}" dt="2018-04-02T20:09:41.539" v="35"/>
      <pc:docMkLst>
        <pc:docMk/>
      </pc:docMkLst>
      <pc:sldChg chg="addSp delSp modSp">
        <pc:chgData name="Guest User" userId="S::urn:spo:anon#eba144fa1115ebcdce1b2d0062d51e9e495e1f0acb7902de2470d9a8fbcf53c8::" providerId="AD" clId="Web-{B11FC0B6-A6F4-455A-9CE5-592B8FFC21D6}" dt="2018-04-02T20:09:41.539" v="35"/>
        <pc:sldMkLst>
          <pc:docMk/>
          <pc:sldMk cId="362908583" sldId="256"/>
        </pc:sldMkLst>
        <pc:spChg chg="mod">
          <ac:chgData name="Guest User" userId="S::urn:spo:anon#eba144fa1115ebcdce1b2d0062d51e9e495e1f0acb7902de2470d9a8fbcf53c8::" providerId="AD" clId="Web-{B11FC0B6-A6F4-455A-9CE5-592B8FFC21D6}" dt="2018-04-02T20:06:14.557" v="25"/>
          <ac:spMkLst>
            <pc:docMk/>
            <pc:sldMk cId="362908583" sldId="256"/>
            <ac:spMk id="18" creationId="{00000000-0000-0000-0000-000000000000}"/>
          </ac:spMkLst>
        </pc:spChg>
        <pc:spChg chg="del">
          <ac:chgData name="Guest User" userId="S::urn:spo:anon#eba144fa1115ebcdce1b2d0062d51e9e495e1f0acb7902de2470d9a8fbcf53c8::" providerId="AD" clId="Web-{B11FC0B6-A6F4-455A-9CE5-592B8FFC21D6}" dt="2018-04-02T20:06:19.401" v="27"/>
          <ac:spMkLst>
            <pc:docMk/>
            <pc:sldMk cId="362908583" sldId="256"/>
            <ac:spMk id="19" creationId="{00000000-0000-0000-0000-000000000000}"/>
          </ac:spMkLst>
        </pc:spChg>
        <pc:picChg chg="add mod">
          <ac:chgData name="Guest User" userId="S::urn:spo:anon#eba144fa1115ebcdce1b2d0062d51e9e495e1f0acb7902de2470d9a8fbcf53c8::" providerId="AD" clId="Web-{B11FC0B6-A6F4-455A-9CE5-592B8FFC21D6}" dt="2018-04-02T20:06:44.933" v="29"/>
          <ac:picMkLst>
            <pc:docMk/>
            <pc:sldMk cId="362908583" sldId="256"/>
            <ac:picMk id="2" creationId="{A5D90549-2F20-4DBA-B3BE-5649E781DD9C}"/>
          </ac:picMkLst>
        </pc:picChg>
        <pc:picChg chg="add mod">
          <ac:chgData name="Guest User" userId="S::urn:spo:anon#eba144fa1115ebcdce1b2d0062d51e9e495e1f0acb7902de2470d9a8fbcf53c8::" providerId="AD" clId="Web-{B11FC0B6-A6F4-455A-9CE5-592B8FFC21D6}" dt="2018-04-02T20:09:41.539" v="35"/>
          <ac:picMkLst>
            <pc:docMk/>
            <pc:sldMk cId="362908583" sldId="256"/>
            <ac:picMk id="3" creationId="{3CCF4C6E-B9B9-462F-A8E5-797C357041D8}"/>
          </ac:picMkLst>
        </pc:picChg>
        <pc:picChg chg="add mod">
          <ac:chgData name="Guest User" userId="S::urn:spo:anon#eba144fa1115ebcdce1b2d0062d51e9e495e1f0acb7902de2470d9a8fbcf53c8::" providerId="AD" clId="Web-{B11FC0B6-A6F4-455A-9CE5-592B8FFC21D6}" dt="2018-04-02T20:06:55.995" v="31"/>
          <ac:picMkLst>
            <pc:docMk/>
            <pc:sldMk cId="362908583" sldId="256"/>
            <ac:picMk id="4" creationId="{D556AE02-C455-4555-BCF2-9F8882E5E104}"/>
          </ac:picMkLst>
        </pc:picChg>
      </pc:sldChg>
      <pc:sldChg chg="addSp delSp modSp">
        <pc:chgData name="Guest User" userId="S::urn:spo:anon#eba144fa1115ebcdce1b2d0062d51e9e495e1f0acb7902de2470d9a8fbcf53c8::" providerId="AD" clId="Web-{B11FC0B6-A6F4-455A-9CE5-592B8FFC21D6}" dt="2018-04-02T19:25:00.646" v="4"/>
        <pc:sldMkLst>
          <pc:docMk/>
          <pc:sldMk cId="4095410299" sldId="264"/>
        </pc:sldMkLst>
        <pc:picChg chg="del">
          <ac:chgData name="Guest User" userId="S::urn:spo:anon#eba144fa1115ebcdce1b2d0062d51e9e495e1f0acb7902de2470d9a8fbcf53c8::" providerId="AD" clId="Web-{B11FC0B6-A6F4-455A-9CE5-592B8FFC21D6}" dt="2018-04-02T19:20:40.272" v="0"/>
          <ac:picMkLst>
            <pc:docMk/>
            <pc:sldMk cId="4095410299" sldId="264"/>
            <ac:picMk id="2" creationId="{00000000-0000-0000-0000-000000000000}"/>
          </ac:picMkLst>
        </pc:picChg>
        <pc:picChg chg="add mod">
          <ac:chgData name="Guest User" userId="S::urn:spo:anon#eba144fa1115ebcdce1b2d0062d51e9e495e1f0acb7902de2470d9a8fbcf53c8::" providerId="AD" clId="Web-{B11FC0B6-A6F4-455A-9CE5-592B8FFC21D6}" dt="2018-04-02T19:25:00.646" v="4"/>
          <ac:picMkLst>
            <pc:docMk/>
            <pc:sldMk cId="4095410299" sldId="264"/>
            <ac:picMk id="3" creationId="{A1570617-A44C-4095-AF0F-06CE9F54AF4A}"/>
          </ac:picMkLst>
        </pc:picChg>
      </pc:sldChg>
    </pc:docChg>
  </pc:docChgLst>
  <pc:docChgLst>
    <pc:chgData name="Guest User" userId="S::urn:spo:anon#eba144fa1115ebcdce1b2d0062d51e9e495e1f0acb7902de2470d9a8fbcf53c8::" providerId="AD" clId="Web-{95574ACD-F12D-4C9B-B152-83F717D162BD}"/>
    <pc:docChg chg="addSld modSld sldOrd">
      <pc:chgData name="Guest User" userId="S::urn:spo:anon#eba144fa1115ebcdce1b2d0062d51e9e495e1f0acb7902de2470d9a8fbcf53c8::" providerId="AD" clId="Web-{95574ACD-F12D-4C9B-B152-83F717D162BD}" dt="2018-05-04T21:43:18.869" v="278"/>
      <pc:docMkLst>
        <pc:docMk/>
      </pc:docMkLst>
      <pc:sldChg chg="modSp ord addAnim modAnim">
        <pc:chgData name="Guest User" userId="S::urn:spo:anon#eba144fa1115ebcdce1b2d0062d51e9e495e1f0acb7902de2470d9a8fbcf53c8::" providerId="AD" clId="Web-{95574ACD-F12D-4C9B-B152-83F717D162BD}" dt="2018-05-04T20:25:53.289" v="47"/>
        <pc:sldMkLst>
          <pc:docMk/>
          <pc:sldMk cId="4256019857" sldId="267"/>
        </pc:sldMkLst>
        <pc:spChg chg="mod">
          <ac:chgData name="Guest User" userId="S::urn:spo:anon#eba144fa1115ebcdce1b2d0062d51e9e495e1f0acb7902de2470d9a8fbcf53c8::" providerId="AD" clId="Web-{95574ACD-F12D-4C9B-B152-83F717D162BD}" dt="2018-05-04T20:23:19.630" v="39"/>
          <ac:spMkLst>
            <pc:docMk/>
            <pc:sldMk cId="4256019857" sldId="267"/>
            <ac:spMk id="2" creationId="{4AA94A12-9F8F-4399-97E8-C6C4C18E3DB0}"/>
          </ac:spMkLst>
        </pc:spChg>
        <pc:picChg chg="mod">
          <ac:chgData name="Guest User" userId="S::urn:spo:anon#eba144fa1115ebcdce1b2d0062d51e9e495e1f0acb7902de2470d9a8fbcf53c8::" providerId="AD" clId="Web-{95574ACD-F12D-4C9B-B152-83F717D162BD}" dt="2018-05-04T20:13:48.744" v="0"/>
          <ac:picMkLst>
            <pc:docMk/>
            <pc:sldMk cId="4256019857" sldId="267"/>
            <ac:picMk id="5" creationId="{94BF700F-4AFE-4BB9-921D-4C63F7FD4992}"/>
          </ac:picMkLst>
        </pc:picChg>
        <pc:picChg chg="ord">
          <ac:chgData name="Guest User" userId="S::urn:spo:anon#eba144fa1115ebcdce1b2d0062d51e9e495e1f0acb7902de2470d9a8fbcf53c8::" providerId="AD" clId="Web-{95574ACD-F12D-4C9B-B152-83F717D162BD}" dt="2018-05-04T20:14:02.713" v="1"/>
          <ac:picMkLst>
            <pc:docMk/>
            <pc:sldMk cId="4256019857" sldId="267"/>
            <ac:picMk id="13" creationId="{00000000-0000-0000-0000-000000000000}"/>
          </ac:picMkLst>
        </pc:picChg>
      </pc:sldChg>
      <pc:sldChg chg="addSp delSp modSp add ord replId">
        <pc:chgData name="Guest User" userId="S::urn:spo:anon#eba144fa1115ebcdce1b2d0062d51e9e495e1f0acb7902de2470d9a8fbcf53c8::" providerId="AD" clId="Web-{95574ACD-F12D-4C9B-B152-83F717D162BD}" dt="2018-05-04T20:21:50.222" v="35"/>
        <pc:sldMkLst>
          <pc:docMk/>
          <pc:sldMk cId="939290327" sldId="268"/>
        </pc:sldMkLst>
        <pc:spChg chg="mod">
          <ac:chgData name="Guest User" userId="S::urn:spo:anon#eba144fa1115ebcdce1b2d0062d51e9e495e1f0acb7902de2470d9a8fbcf53c8::" providerId="AD" clId="Web-{95574ACD-F12D-4C9B-B152-83F717D162BD}" dt="2018-05-04T20:21:23.909" v="29"/>
          <ac:spMkLst>
            <pc:docMk/>
            <pc:sldMk cId="939290327" sldId="268"/>
            <ac:spMk id="2" creationId="{4AA94A12-9F8F-4399-97E8-C6C4C18E3DB0}"/>
          </ac:spMkLst>
        </pc:spChg>
        <pc:picChg chg="del">
          <ac:chgData name="Guest User" userId="S::urn:spo:anon#eba144fa1115ebcdce1b2d0062d51e9e495e1f0acb7902de2470d9a8fbcf53c8::" providerId="AD" clId="Web-{95574ACD-F12D-4C9B-B152-83F717D162BD}" dt="2018-05-04T20:18:30.874" v="16"/>
          <ac:picMkLst>
            <pc:docMk/>
            <pc:sldMk cId="939290327" sldId="268"/>
            <ac:picMk id="3" creationId="{ACD880DE-78BC-4158-AC22-5EA9F8D1F60D}"/>
          </ac:picMkLst>
        </pc:picChg>
        <pc:picChg chg="add mod ord">
          <ac:chgData name="Guest User" userId="S::urn:spo:anon#eba144fa1115ebcdce1b2d0062d51e9e495e1f0acb7902de2470d9a8fbcf53c8::" providerId="AD" clId="Web-{95574ACD-F12D-4C9B-B152-83F717D162BD}" dt="2018-05-04T20:21:37.003" v="34"/>
          <ac:picMkLst>
            <pc:docMk/>
            <pc:sldMk cId="939290327" sldId="268"/>
            <ac:picMk id="4" creationId="{470EE46F-1D70-4032-85F3-F639EDC4FEDC}"/>
          </ac:picMkLst>
        </pc:picChg>
        <pc:picChg chg="del">
          <ac:chgData name="Guest User" userId="S::urn:spo:anon#eba144fa1115ebcdce1b2d0062d51e9e495e1f0acb7902de2470d9a8fbcf53c8::" providerId="AD" clId="Web-{95574ACD-F12D-4C9B-B152-83F717D162BD}" dt="2018-05-04T20:18:31.843" v="17"/>
          <ac:picMkLst>
            <pc:docMk/>
            <pc:sldMk cId="939290327" sldId="268"/>
            <ac:picMk id="5" creationId="{94BF700F-4AFE-4BB9-921D-4C63F7FD4992}"/>
          </ac:picMkLst>
        </pc:picChg>
        <pc:picChg chg="ord">
          <ac:chgData name="Guest User" userId="S::urn:spo:anon#eba144fa1115ebcdce1b2d0062d51e9e495e1f0acb7902de2470d9a8fbcf53c8::" providerId="AD" clId="Web-{95574ACD-F12D-4C9B-B152-83F717D162BD}" dt="2018-05-04T20:20:56.330" v="25"/>
          <ac:picMkLst>
            <pc:docMk/>
            <pc:sldMk cId="939290327" sldId="268"/>
            <ac:picMk id="13" creationId="{00000000-0000-0000-0000-000000000000}"/>
          </ac:picMkLst>
        </pc:picChg>
      </pc:sldChg>
      <pc:sldChg chg="addSp delSp modSp add replId addAnim delAnim modAnim">
        <pc:chgData name="Guest User" userId="S::urn:spo:anon#eba144fa1115ebcdce1b2d0062d51e9e495e1f0acb7902de2470d9a8fbcf53c8::" providerId="AD" clId="Web-{95574ACD-F12D-4C9B-B152-83F717D162BD}" dt="2018-05-04T20:57:11.068" v="108"/>
        <pc:sldMkLst>
          <pc:docMk/>
          <pc:sldMk cId="2969490647" sldId="269"/>
        </pc:sldMkLst>
        <pc:spChg chg="mod">
          <ac:chgData name="Guest User" userId="S::urn:spo:anon#eba144fa1115ebcdce1b2d0062d51e9e495e1f0acb7902de2470d9a8fbcf53c8::" providerId="AD" clId="Web-{95574ACD-F12D-4C9B-B152-83F717D162BD}" dt="2018-05-04T20:57:11.068" v="108"/>
          <ac:spMkLst>
            <pc:docMk/>
            <pc:sldMk cId="2969490647" sldId="269"/>
            <ac:spMk id="2" creationId="{4AA94A12-9F8F-4399-97E8-C6C4C18E3DB0}"/>
          </ac:spMkLst>
        </pc:spChg>
        <pc:picChg chg="del">
          <ac:chgData name="Guest User" userId="S::urn:spo:anon#eba144fa1115ebcdce1b2d0062d51e9e495e1f0acb7902de2470d9a8fbcf53c8::" providerId="AD" clId="Web-{95574ACD-F12D-4C9B-B152-83F717D162BD}" dt="2018-05-04T20:50:53.918" v="49"/>
          <ac:picMkLst>
            <pc:docMk/>
            <pc:sldMk cId="2969490647" sldId="269"/>
            <ac:picMk id="3" creationId="{ACD880DE-78BC-4158-AC22-5EA9F8D1F60D}"/>
          </ac:picMkLst>
        </pc:picChg>
        <pc:picChg chg="add mod">
          <ac:chgData name="Guest User" userId="S::urn:spo:anon#eba144fa1115ebcdce1b2d0062d51e9e495e1f0acb7902de2470d9a8fbcf53c8::" providerId="AD" clId="Web-{95574ACD-F12D-4C9B-B152-83F717D162BD}" dt="2018-05-04T20:51:52.716" v="53"/>
          <ac:picMkLst>
            <pc:docMk/>
            <pc:sldMk cId="2969490647" sldId="269"/>
            <ac:picMk id="4" creationId="{BB294B7A-F907-4A3A-91E7-76531C7E2C99}"/>
          </ac:picMkLst>
        </pc:picChg>
        <pc:picChg chg="del">
          <ac:chgData name="Guest User" userId="S::urn:spo:anon#eba144fa1115ebcdce1b2d0062d51e9e495e1f0acb7902de2470d9a8fbcf53c8::" providerId="AD" clId="Web-{95574ACD-F12D-4C9B-B152-83F717D162BD}" dt="2018-05-04T20:50:57.121" v="50"/>
          <ac:picMkLst>
            <pc:docMk/>
            <pc:sldMk cId="2969490647" sldId="269"/>
            <ac:picMk id="5" creationId="{94BF700F-4AFE-4BB9-921D-4C63F7FD4992}"/>
          </ac:picMkLst>
        </pc:picChg>
        <pc:picChg chg="add mod">
          <ac:chgData name="Guest User" userId="S::urn:spo:anon#eba144fa1115ebcdce1b2d0062d51e9e495e1f0acb7902de2470d9a8fbcf53c8::" providerId="AD" clId="Web-{95574ACD-F12D-4C9B-B152-83F717D162BD}" dt="2018-05-04T20:52:30.279" v="56"/>
          <ac:picMkLst>
            <pc:docMk/>
            <pc:sldMk cId="2969490647" sldId="269"/>
            <ac:picMk id="7" creationId="{CD8B5914-FE01-48EC-B473-A17A7145E4B4}"/>
          </ac:picMkLst>
        </pc:picChg>
        <pc:picChg chg="add mod">
          <ac:chgData name="Guest User" userId="S::urn:spo:anon#eba144fa1115ebcdce1b2d0062d51e9e495e1f0acb7902de2470d9a8fbcf53c8::" providerId="AD" clId="Web-{95574ACD-F12D-4C9B-B152-83F717D162BD}" dt="2018-05-04T20:52:55.499" v="58"/>
          <ac:picMkLst>
            <pc:docMk/>
            <pc:sldMk cId="2969490647" sldId="269"/>
            <ac:picMk id="11" creationId="{361F9511-B030-4BB1-996D-33EF6A677837}"/>
          </ac:picMkLst>
        </pc:picChg>
      </pc:sldChg>
      <pc:sldChg chg="addSp delSp modSp add replId addAnim delAnim modAnim">
        <pc:chgData name="Guest User" userId="S::urn:spo:anon#eba144fa1115ebcdce1b2d0062d51e9e495e1f0acb7902de2470d9a8fbcf53c8::" providerId="AD" clId="Web-{95574ACD-F12D-4C9B-B152-83F717D162BD}" dt="2018-05-04T21:03:15.516" v="145"/>
        <pc:sldMkLst>
          <pc:docMk/>
          <pc:sldMk cId="2149253692" sldId="270"/>
        </pc:sldMkLst>
        <pc:spChg chg="mod">
          <ac:chgData name="Guest User" userId="S::urn:spo:anon#eba144fa1115ebcdce1b2d0062d51e9e495e1f0acb7902de2470d9a8fbcf53c8::" providerId="AD" clId="Web-{95574ACD-F12D-4C9B-B152-83F717D162BD}" dt="2018-05-04T20:57:29.397" v="125"/>
          <ac:spMkLst>
            <pc:docMk/>
            <pc:sldMk cId="2149253692" sldId="270"/>
            <ac:spMk id="2" creationId="{4AA94A12-9F8F-4399-97E8-C6C4C18E3DB0}"/>
          </ac:spMkLst>
        </pc:spChg>
        <pc:picChg chg="add mod">
          <ac:chgData name="Guest User" userId="S::urn:spo:anon#eba144fa1115ebcdce1b2d0062d51e9e495e1f0acb7902de2470d9a8fbcf53c8::" providerId="AD" clId="Web-{95574ACD-F12D-4C9B-B152-83F717D162BD}" dt="2018-05-04T20:59:11.791" v="135"/>
          <ac:picMkLst>
            <pc:docMk/>
            <pc:sldMk cId="2149253692" sldId="270"/>
            <ac:picMk id="3" creationId="{F12E4A7A-8677-45AA-AC3B-8AC74E1BCC54}"/>
          </ac:picMkLst>
        </pc:picChg>
        <pc:picChg chg="del">
          <ac:chgData name="Guest User" userId="S::urn:spo:anon#eba144fa1115ebcdce1b2d0062d51e9e495e1f0acb7902de2470d9a8fbcf53c8::" providerId="AD" clId="Web-{95574ACD-F12D-4C9B-B152-83F717D162BD}" dt="2018-05-04T20:56:02.941" v="71"/>
          <ac:picMkLst>
            <pc:docMk/>
            <pc:sldMk cId="2149253692" sldId="270"/>
            <ac:picMk id="4" creationId="{BB294B7A-F907-4A3A-91E7-76531C7E2C99}"/>
          </ac:picMkLst>
        </pc:picChg>
        <pc:picChg chg="del">
          <ac:chgData name="Guest User" userId="S::urn:spo:anon#eba144fa1115ebcdce1b2d0062d51e9e495e1f0acb7902de2470d9a8fbcf53c8::" providerId="AD" clId="Web-{95574ACD-F12D-4C9B-B152-83F717D162BD}" dt="2018-05-04T20:55:58.144" v="70"/>
          <ac:picMkLst>
            <pc:docMk/>
            <pc:sldMk cId="2149253692" sldId="270"/>
            <ac:picMk id="7" creationId="{CD8B5914-FE01-48EC-B473-A17A7145E4B4}"/>
          </ac:picMkLst>
        </pc:picChg>
        <pc:picChg chg="del">
          <ac:chgData name="Guest User" userId="S::urn:spo:anon#eba144fa1115ebcdce1b2d0062d51e9e495e1f0acb7902de2470d9a8fbcf53c8::" providerId="AD" clId="Web-{95574ACD-F12D-4C9B-B152-83F717D162BD}" dt="2018-05-04T20:55:55.379" v="69"/>
          <ac:picMkLst>
            <pc:docMk/>
            <pc:sldMk cId="2149253692" sldId="270"/>
            <ac:picMk id="11" creationId="{361F9511-B030-4BB1-996D-33EF6A677837}"/>
          </ac:picMkLst>
        </pc:picChg>
      </pc:sldChg>
      <pc:sldChg chg="addSp delSp modSp add replId addAnim delAnim modAnim">
        <pc:chgData name="Guest User" userId="S::urn:spo:anon#eba144fa1115ebcdce1b2d0062d51e9e495e1f0acb7902de2470d9a8fbcf53c8::" providerId="AD" clId="Web-{95574ACD-F12D-4C9B-B152-83F717D162BD}" dt="2018-05-04T21:22:56.219" v="180"/>
        <pc:sldMkLst>
          <pc:docMk/>
          <pc:sldMk cId="2409336652" sldId="271"/>
        </pc:sldMkLst>
        <pc:spChg chg="mod">
          <ac:chgData name="Guest User" userId="S::urn:spo:anon#eba144fa1115ebcdce1b2d0062d51e9e495e1f0acb7902de2470d9a8fbcf53c8::" providerId="AD" clId="Web-{95574ACD-F12D-4C9B-B152-83F717D162BD}" dt="2018-05-04T21:10:04.168" v="156"/>
          <ac:spMkLst>
            <pc:docMk/>
            <pc:sldMk cId="2409336652" sldId="271"/>
            <ac:spMk id="2" creationId="{4AA94A12-9F8F-4399-97E8-C6C4C18E3DB0}"/>
          </ac:spMkLst>
        </pc:spChg>
        <pc:picChg chg="del">
          <ac:chgData name="Guest User" userId="S::urn:spo:anon#eba144fa1115ebcdce1b2d0062d51e9e495e1f0acb7902de2470d9a8fbcf53c8::" providerId="AD" clId="Web-{95574ACD-F12D-4C9B-B152-83F717D162BD}" dt="2018-05-04T21:09:49.026" v="147"/>
          <ac:picMkLst>
            <pc:docMk/>
            <pc:sldMk cId="2409336652" sldId="271"/>
            <ac:picMk id="3" creationId="{F12E4A7A-8677-45AA-AC3B-8AC74E1BCC54}"/>
          </ac:picMkLst>
        </pc:picChg>
        <pc:picChg chg="add mod">
          <ac:chgData name="Guest User" userId="S::urn:spo:anon#eba144fa1115ebcdce1b2d0062d51e9e495e1f0acb7902de2470d9a8fbcf53c8::" providerId="AD" clId="Web-{95574ACD-F12D-4C9B-B152-83F717D162BD}" dt="2018-05-04T21:21:43.295" v="173"/>
          <ac:picMkLst>
            <pc:docMk/>
            <pc:sldMk cId="2409336652" sldId="271"/>
            <ac:picMk id="4" creationId="{59A9E343-CD12-46E4-841C-0AB6F545225B}"/>
          </ac:picMkLst>
        </pc:picChg>
        <pc:picChg chg="add mod">
          <ac:chgData name="Guest User" userId="S::urn:spo:anon#eba144fa1115ebcdce1b2d0062d51e9e495e1f0acb7902de2470d9a8fbcf53c8::" providerId="AD" clId="Web-{95574ACD-F12D-4C9B-B152-83F717D162BD}" dt="2018-05-04T21:22:32.816" v="177"/>
          <ac:picMkLst>
            <pc:docMk/>
            <pc:sldMk cId="2409336652" sldId="271"/>
            <ac:picMk id="6" creationId="{8170F22C-5A02-4563-A995-3165687015AF}"/>
          </ac:picMkLst>
        </pc:picChg>
      </pc:sldChg>
      <pc:sldChg chg="addSp delSp modSp add replId delAnim">
        <pc:chgData name="Guest User" userId="S::urn:spo:anon#eba144fa1115ebcdce1b2d0062d51e9e495e1f0acb7902de2470d9a8fbcf53c8::" providerId="AD" clId="Web-{95574ACD-F12D-4C9B-B152-83F717D162BD}" dt="2018-05-04T21:39:00.535" v="234"/>
        <pc:sldMkLst>
          <pc:docMk/>
          <pc:sldMk cId="3804822285" sldId="272"/>
        </pc:sldMkLst>
        <pc:spChg chg="mod">
          <ac:chgData name="Guest User" userId="S::urn:spo:anon#eba144fa1115ebcdce1b2d0062d51e9e495e1f0acb7902de2470d9a8fbcf53c8::" providerId="AD" clId="Web-{95574ACD-F12D-4C9B-B152-83F717D162BD}" dt="2018-05-04T21:33:59.923" v="214"/>
          <ac:spMkLst>
            <pc:docMk/>
            <pc:sldMk cId="3804822285" sldId="272"/>
            <ac:spMk id="2" creationId="{4AA94A12-9F8F-4399-97E8-C6C4C18E3DB0}"/>
          </ac:spMkLst>
        </pc:spChg>
        <pc:picChg chg="add mod">
          <ac:chgData name="Guest User" userId="S::urn:spo:anon#eba144fa1115ebcdce1b2d0062d51e9e495e1f0acb7902de2470d9a8fbcf53c8::" providerId="AD" clId="Web-{95574ACD-F12D-4C9B-B152-83F717D162BD}" dt="2018-05-04T21:37:46.542" v="223"/>
          <ac:picMkLst>
            <pc:docMk/>
            <pc:sldMk cId="3804822285" sldId="272"/>
            <ac:picMk id="3" creationId="{730B099E-97A9-4787-9159-07D00B929213}"/>
          </ac:picMkLst>
        </pc:picChg>
        <pc:picChg chg="mod">
          <ac:chgData name="Guest User" userId="S::urn:spo:anon#eba144fa1115ebcdce1b2d0062d51e9e495e1f0acb7902de2470d9a8fbcf53c8::" providerId="AD" clId="Web-{95574ACD-F12D-4C9B-B152-83F717D162BD}" dt="2018-05-04T21:37:22.367" v="218"/>
          <ac:picMkLst>
            <pc:docMk/>
            <pc:sldMk cId="3804822285" sldId="272"/>
            <ac:picMk id="4" creationId="{59A9E343-CD12-46E4-841C-0AB6F545225B}"/>
          </ac:picMkLst>
        </pc:picChg>
        <pc:picChg chg="del">
          <ac:chgData name="Guest User" userId="S::urn:spo:anon#eba144fa1115ebcdce1b2d0062d51e9e495e1f0acb7902de2470d9a8fbcf53c8::" providerId="AD" clId="Web-{95574ACD-F12D-4C9B-B152-83F717D162BD}" dt="2018-05-04T21:24:17.767" v="199"/>
          <ac:picMkLst>
            <pc:docMk/>
            <pc:sldMk cId="3804822285" sldId="272"/>
            <ac:picMk id="6" creationId="{8170F22C-5A02-4563-A995-3165687015AF}"/>
          </ac:picMkLst>
        </pc:picChg>
        <pc:picChg chg="add mod">
          <ac:chgData name="Guest User" userId="S::urn:spo:anon#eba144fa1115ebcdce1b2d0062d51e9e495e1f0acb7902de2470d9a8fbcf53c8::" providerId="AD" clId="Web-{95574ACD-F12D-4C9B-B152-83F717D162BD}" dt="2018-05-04T21:38:56.566" v="233"/>
          <ac:picMkLst>
            <pc:docMk/>
            <pc:sldMk cId="3804822285" sldId="272"/>
            <ac:picMk id="7" creationId="{13537103-F49D-4694-88DB-E995729489B6}"/>
          </ac:picMkLst>
        </pc:picChg>
        <pc:picChg chg="add mod">
          <ac:chgData name="Guest User" userId="S::urn:spo:anon#eba144fa1115ebcdce1b2d0062d51e9e495e1f0acb7902de2470d9a8fbcf53c8::" providerId="AD" clId="Web-{95574ACD-F12D-4C9B-B152-83F717D162BD}" dt="2018-05-04T21:39:00.535" v="234"/>
          <ac:picMkLst>
            <pc:docMk/>
            <pc:sldMk cId="3804822285" sldId="272"/>
            <ac:picMk id="11" creationId="{C2AF7F4C-DD85-43D7-9EA1-39105B469C4C}"/>
          </ac:picMkLst>
        </pc:picChg>
      </pc:sldChg>
      <pc:sldChg chg="modSp add replId">
        <pc:chgData name="Guest User" userId="S::urn:spo:anon#eba144fa1115ebcdce1b2d0062d51e9e495e1f0acb7902de2470d9a8fbcf53c8::" providerId="AD" clId="Web-{95574ACD-F12D-4C9B-B152-83F717D162BD}" dt="2018-05-04T21:40:49.131" v="246"/>
        <pc:sldMkLst>
          <pc:docMk/>
          <pc:sldMk cId="1118648852" sldId="273"/>
        </pc:sldMkLst>
        <pc:picChg chg="mod">
          <ac:chgData name="Guest User" userId="S::urn:spo:anon#eba144fa1115ebcdce1b2d0062d51e9e495e1f0acb7902de2470d9a8fbcf53c8::" providerId="AD" clId="Web-{95574ACD-F12D-4C9B-B152-83F717D162BD}" dt="2018-05-04T21:40:02.958" v="240"/>
          <ac:picMkLst>
            <pc:docMk/>
            <pc:sldMk cId="1118648852" sldId="273"/>
            <ac:picMk id="3" creationId="{730B099E-97A9-4787-9159-07D00B929213}"/>
          </ac:picMkLst>
        </pc:picChg>
        <pc:picChg chg="mod">
          <ac:chgData name="Guest User" userId="S::urn:spo:anon#eba144fa1115ebcdce1b2d0062d51e9e495e1f0acb7902de2470d9a8fbcf53c8::" providerId="AD" clId="Web-{95574ACD-F12D-4C9B-B152-83F717D162BD}" dt="2018-05-04T21:39:43.958" v="236"/>
          <ac:picMkLst>
            <pc:docMk/>
            <pc:sldMk cId="1118648852" sldId="273"/>
            <ac:picMk id="4" creationId="{59A9E343-CD12-46E4-841C-0AB6F545225B}"/>
          </ac:picMkLst>
        </pc:picChg>
        <pc:picChg chg="mod">
          <ac:chgData name="Guest User" userId="S::urn:spo:anon#eba144fa1115ebcdce1b2d0062d51e9e495e1f0acb7902de2470d9a8fbcf53c8::" providerId="AD" clId="Web-{95574ACD-F12D-4C9B-B152-83F717D162BD}" dt="2018-05-04T21:40:29.209" v="245"/>
          <ac:picMkLst>
            <pc:docMk/>
            <pc:sldMk cId="1118648852" sldId="273"/>
            <ac:picMk id="7" creationId="{13537103-F49D-4694-88DB-E995729489B6}"/>
          </ac:picMkLst>
        </pc:picChg>
        <pc:picChg chg="mod">
          <ac:chgData name="Guest User" userId="S::urn:spo:anon#eba144fa1115ebcdce1b2d0062d51e9e495e1f0acb7902de2470d9a8fbcf53c8::" providerId="AD" clId="Web-{95574ACD-F12D-4C9B-B152-83F717D162BD}" dt="2018-05-04T21:40:49.131" v="246"/>
          <ac:picMkLst>
            <pc:docMk/>
            <pc:sldMk cId="1118648852" sldId="273"/>
            <ac:picMk id="11" creationId="{C2AF7F4C-DD85-43D7-9EA1-39105B469C4C}"/>
          </ac:picMkLst>
        </pc:picChg>
      </pc:sldChg>
      <pc:sldChg chg="delSp modSp add replId">
        <pc:chgData name="Guest User" userId="S::urn:spo:anon#eba144fa1115ebcdce1b2d0062d51e9e495e1f0acb7902de2470d9a8fbcf53c8::" providerId="AD" clId="Web-{95574ACD-F12D-4C9B-B152-83F717D162BD}" dt="2018-05-04T21:42:52.681" v="260"/>
        <pc:sldMkLst>
          <pc:docMk/>
          <pc:sldMk cId="2057470703" sldId="274"/>
        </pc:sldMkLst>
        <pc:picChg chg="mod">
          <ac:chgData name="Guest User" userId="S::urn:spo:anon#eba144fa1115ebcdce1b2d0062d51e9e495e1f0acb7902de2470d9a8fbcf53c8::" providerId="AD" clId="Web-{95574ACD-F12D-4C9B-B152-83F717D162BD}" dt="2018-05-04T21:42:52.681" v="260"/>
          <ac:picMkLst>
            <pc:docMk/>
            <pc:sldMk cId="2057470703" sldId="274"/>
            <ac:picMk id="3" creationId="{730B099E-97A9-4787-9159-07D00B929213}"/>
          </ac:picMkLst>
        </pc:picChg>
        <pc:picChg chg="mod">
          <ac:chgData name="Guest User" userId="S::urn:spo:anon#eba144fa1115ebcdce1b2d0062d51e9e495e1f0acb7902de2470d9a8fbcf53c8::" providerId="AD" clId="Web-{95574ACD-F12D-4C9B-B152-83F717D162BD}" dt="2018-05-04T21:42:41.650" v="256"/>
          <ac:picMkLst>
            <pc:docMk/>
            <pc:sldMk cId="2057470703" sldId="274"/>
            <ac:picMk id="4" creationId="{59A9E343-CD12-46E4-841C-0AB6F545225B}"/>
          </ac:picMkLst>
        </pc:picChg>
        <pc:picChg chg="del">
          <ac:chgData name="Guest User" userId="S::urn:spo:anon#eba144fa1115ebcdce1b2d0062d51e9e495e1f0acb7902de2470d9a8fbcf53c8::" providerId="AD" clId="Web-{95574ACD-F12D-4C9B-B152-83F717D162BD}" dt="2018-05-04T21:42:26.962" v="252"/>
          <ac:picMkLst>
            <pc:docMk/>
            <pc:sldMk cId="2057470703" sldId="274"/>
            <ac:picMk id="7" creationId="{13537103-F49D-4694-88DB-E995729489B6}"/>
          </ac:picMkLst>
        </pc:picChg>
        <pc:picChg chg="del">
          <ac:chgData name="Guest User" userId="S::urn:spo:anon#eba144fa1115ebcdce1b2d0062d51e9e495e1f0acb7902de2470d9a8fbcf53c8::" providerId="AD" clId="Web-{95574ACD-F12D-4C9B-B152-83F717D162BD}" dt="2018-05-04T21:42:29.306" v="253"/>
          <ac:picMkLst>
            <pc:docMk/>
            <pc:sldMk cId="2057470703" sldId="274"/>
            <ac:picMk id="11" creationId="{C2AF7F4C-DD85-43D7-9EA1-39105B469C4C}"/>
          </ac:picMkLst>
        </pc:picChg>
      </pc:sldChg>
      <pc:sldChg chg="delSp modSp add replId delAnim">
        <pc:chgData name="Guest User" userId="S::urn:spo:anon#eba144fa1115ebcdce1b2d0062d51e9e495e1f0acb7902de2470d9a8fbcf53c8::" providerId="AD" clId="Web-{95574ACD-F12D-4C9B-B152-83F717D162BD}" dt="2018-05-04T21:43:18.869" v="278"/>
        <pc:sldMkLst>
          <pc:docMk/>
          <pc:sldMk cId="816144613" sldId="275"/>
        </pc:sldMkLst>
        <pc:spChg chg="mod">
          <ac:chgData name="Guest User" userId="S::urn:spo:anon#eba144fa1115ebcdce1b2d0062d51e9e495e1f0acb7902de2470d9a8fbcf53c8::" providerId="AD" clId="Web-{95574ACD-F12D-4C9B-B152-83F717D162BD}" dt="2018-05-04T21:43:13.416" v="274"/>
          <ac:spMkLst>
            <pc:docMk/>
            <pc:sldMk cId="816144613" sldId="275"/>
            <ac:spMk id="2" creationId="{4AA94A12-9F8F-4399-97E8-C6C4C18E3DB0}"/>
          </ac:spMkLst>
        </pc:spChg>
        <pc:picChg chg="del">
          <ac:chgData name="Guest User" userId="S::urn:spo:anon#eba144fa1115ebcdce1b2d0062d51e9e495e1f0acb7902de2470d9a8fbcf53c8::" providerId="AD" clId="Web-{95574ACD-F12D-4C9B-B152-83F717D162BD}" dt="2018-05-04T21:43:18.869" v="278"/>
          <ac:picMkLst>
            <pc:docMk/>
            <pc:sldMk cId="816144613" sldId="275"/>
            <ac:picMk id="3" creationId="{730B099E-97A9-4787-9159-07D00B929213}"/>
          </ac:picMkLst>
        </pc:picChg>
        <pc:picChg chg="del">
          <ac:chgData name="Guest User" userId="S::urn:spo:anon#eba144fa1115ebcdce1b2d0062d51e9e495e1f0acb7902de2470d9a8fbcf53c8::" providerId="AD" clId="Web-{95574ACD-F12D-4C9B-B152-83F717D162BD}" dt="2018-05-04T21:43:16.197" v="277"/>
          <ac:picMkLst>
            <pc:docMk/>
            <pc:sldMk cId="816144613" sldId="275"/>
            <ac:picMk id="4" creationId="{59A9E343-CD12-46E4-841C-0AB6F545225B}"/>
          </ac:picMkLst>
        </pc:picChg>
      </pc:sldChg>
    </pc:docChg>
  </pc:docChgLst>
  <pc:docChgLst>
    <pc:chgData name="Guest User" userId="S::urn:spo:anon#eba144fa1115ebcdce1b2d0062d51e9e495e1f0acb7902de2470d9a8fbcf53c8::" providerId="AD" clId="Web-{783D6D33-C812-440D-9480-9EDD342B0D6C}"/>
    <pc:docChg chg="modSld">
      <pc:chgData name="Guest User" userId="S::urn:spo:anon#eba144fa1115ebcdce1b2d0062d51e9e495e1f0acb7902de2470d9a8fbcf53c8::" providerId="AD" clId="Web-{783D6D33-C812-440D-9480-9EDD342B0D6C}" dt="2018-05-05T06:07:51.482" v="1"/>
      <pc:docMkLst>
        <pc:docMk/>
      </pc:docMkLst>
      <pc:sldChg chg="delSp modSp delAnim">
        <pc:chgData name="Guest User" userId="S::urn:spo:anon#eba144fa1115ebcdce1b2d0062d51e9e495e1f0acb7902de2470d9a8fbcf53c8::" providerId="AD" clId="Web-{783D6D33-C812-440D-9480-9EDD342B0D6C}" dt="2018-05-05T06:07:51.482" v="1"/>
        <pc:sldMkLst>
          <pc:docMk/>
          <pc:sldMk cId="2424185735" sldId="276"/>
        </pc:sldMkLst>
        <pc:picChg chg="del mod">
          <ac:chgData name="Guest User" userId="S::urn:spo:anon#eba144fa1115ebcdce1b2d0062d51e9e495e1f0acb7902de2470d9a8fbcf53c8::" providerId="AD" clId="Web-{783D6D33-C812-440D-9480-9EDD342B0D6C}" dt="2018-05-05T06:07:51.482" v="1"/>
          <ac:picMkLst>
            <pc:docMk/>
            <pc:sldMk cId="2424185735" sldId="276"/>
            <ac:picMk id="11" creationId="{361F9511-B030-4BB1-996D-33EF6A677837}"/>
          </ac:picMkLst>
        </pc:picChg>
      </pc:sldChg>
    </pc:docChg>
  </pc:docChgLst>
  <pc:docChgLst>
    <pc:chgData name="Guest User" userId="S::urn:spo:anon#eba144fa1115ebcdce1b2d0062d51e9e495e1f0acb7902de2470d9a8fbcf53c8::" providerId="AD" clId="Web-{37D1B2A0-1C41-43FB-B2FC-B78B3A6FB2C9}"/>
    <pc:docChg chg="modSld">
      <pc:chgData name="Guest User" userId="S::urn:spo:anon#eba144fa1115ebcdce1b2d0062d51e9e495e1f0acb7902de2470d9a8fbcf53c8::" providerId="AD" clId="Web-{37D1B2A0-1C41-43FB-B2FC-B78B3A6FB2C9}" dt="2018-05-04T20:13:19.242" v="136"/>
      <pc:docMkLst>
        <pc:docMk/>
      </pc:docMkLst>
      <pc:sldChg chg="addSp delSp modSp">
        <pc:chgData name="Guest User" userId="S::urn:spo:anon#eba144fa1115ebcdce1b2d0062d51e9e495e1f0acb7902de2470d9a8fbcf53c8::" providerId="AD" clId="Web-{37D1B2A0-1C41-43FB-B2FC-B78B3A6FB2C9}" dt="2018-05-04T19:56:51.033" v="7"/>
        <pc:sldMkLst>
          <pc:docMk/>
          <pc:sldMk cId="362908583" sldId="256"/>
        </pc:sldMkLst>
        <pc:picChg chg="del">
          <ac:chgData name="Guest User" userId="S::urn:spo:anon#eba144fa1115ebcdce1b2d0062d51e9e495e1f0acb7902de2470d9a8fbcf53c8::" providerId="AD" clId="Web-{37D1B2A0-1C41-43FB-B2FC-B78B3A6FB2C9}" dt="2018-05-04T19:56:01.704" v="0"/>
          <ac:picMkLst>
            <pc:docMk/>
            <pc:sldMk cId="362908583" sldId="256"/>
            <ac:picMk id="2" creationId="{A5D90549-2F20-4DBA-B3BE-5649E781DD9C}"/>
          </ac:picMkLst>
        </pc:picChg>
        <pc:picChg chg="del">
          <ac:chgData name="Guest User" userId="S::urn:spo:anon#eba144fa1115ebcdce1b2d0062d51e9e495e1f0acb7902de2470d9a8fbcf53c8::" providerId="AD" clId="Web-{37D1B2A0-1C41-43FB-B2FC-B78B3A6FB2C9}" dt="2018-05-04T19:56:06.829" v="2"/>
          <ac:picMkLst>
            <pc:docMk/>
            <pc:sldMk cId="362908583" sldId="256"/>
            <ac:picMk id="3" creationId="{3CCF4C6E-B9B9-462F-A8E5-797C357041D8}"/>
          </ac:picMkLst>
        </pc:picChg>
        <pc:picChg chg="del">
          <ac:chgData name="Guest User" userId="S::urn:spo:anon#eba144fa1115ebcdce1b2d0062d51e9e495e1f0acb7902de2470d9a8fbcf53c8::" providerId="AD" clId="Web-{37D1B2A0-1C41-43FB-B2FC-B78B3A6FB2C9}" dt="2018-05-04T19:56:03.829" v="1"/>
          <ac:picMkLst>
            <pc:docMk/>
            <pc:sldMk cId="362908583" sldId="256"/>
            <ac:picMk id="4" creationId="{D556AE02-C455-4555-BCF2-9F8882E5E104}"/>
          </ac:picMkLst>
        </pc:picChg>
        <pc:picChg chg="add mod">
          <ac:chgData name="Guest User" userId="S::urn:spo:anon#eba144fa1115ebcdce1b2d0062d51e9e495e1f0acb7902de2470d9a8fbcf53c8::" providerId="AD" clId="Web-{37D1B2A0-1C41-43FB-B2FC-B78B3A6FB2C9}" dt="2018-05-04T19:56:51.033" v="7"/>
          <ac:picMkLst>
            <pc:docMk/>
            <pc:sldMk cId="362908583" sldId="256"/>
            <ac:picMk id="5" creationId="{959069B3-6214-4A1C-A18A-126008BFE395}"/>
          </ac:picMkLst>
        </pc:picChg>
      </pc:sldChg>
      <pc:sldChg chg="addSp modSp">
        <pc:chgData name="Guest User" userId="S::urn:spo:anon#eba144fa1115ebcdce1b2d0062d51e9e495e1f0acb7902de2470d9a8fbcf53c8::" providerId="AD" clId="Web-{37D1B2A0-1C41-43FB-B2FC-B78B3A6FB2C9}" dt="2018-05-04T20:07:13.287" v="71"/>
        <pc:sldMkLst>
          <pc:docMk/>
          <pc:sldMk cId="3714810054" sldId="266"/>
        </pc:sldMkLst>
        <pc:spChg chg="add mod">
          <ac:chgData name="Guest User" userId="S::urn:spo:anon#eba144fa1115ebcdce1b2d0062d51e9e495e1f0acb7902de2470d9a8fbcf53c8::" providerId="AD" clId="Web-{37D1B2A0-1C41-43FB-B2FC-B78B3A6FB2C9}" dt="2018-05-04T20:07:13.287" v="71"/>
          <ac:spMkLst>
            <pc:docMk/>
            <pc:sldMk cId="3714810054" sldId="266"/>
            <ac:spMk id="2" creationId="{5612BC98-5F62-4E6E-A73F-17827C164A84}"/>
          </ac:spMkLst>
        </pc:spChg>
        <pc:picChg chg="add mod">
          <ac:chgData name="Guest User" userId="S::urn:spo:anon#eba144fa1115ebcdce1b2d0062d51e9e495e1f0acb7902de2470d9a8fbcf53c8::" providerId="AD" clId="Web-{37D1B2A0-1C41-43FB-B2FC-B78B3A6FB2C9}" dt="2018-05-04T20:06:47.740" v="54"/>
          <ac:picMkLst>
            <pc:docMk/>
            <pc:sldMk cId="3714810054" sldId="266"/>
            <ac:picMk id="3" creationId="{48E57002-EE04-48FF-AB76-D1041857BA17}"/>
          </ac:picMkLst>
        </pc:picChg>
      </pc:sldChg>
      <pc:sldChg chg="addSp modSp">
        <pc:chgData name="Guest User" userId="S::urn:spo:anon#eba144fa1115ebcdce1b2d0062d51e9e495e1f0acb7902de2470d9a8fbcf53c8::" providerId="AD" clId="Web-{37D1B2A0-1C41-43FB-B2FC-B78B3A6FB2C9}" dt="2018-05-04T20:13:19.242" v="136"/>
        <pc:sldMkLst>
          <pc:docMk/>
          <pc:sldMk cId="4256019857" sldId="267"/>
        </pc:sldMkLst>
        <pc:spChg chg="add mod">
          <ac:chgData name="Guest User" userId="S::urn:spo:anon#eba144fa1115ebcdce1b2d0062d51e9e495e1f0acb7902de2470d9a8fbcf53c8::" providerId="AD" clId="Web-{37D1B2A0-1C41-43FB-B2FC-B78B3A6FB2C9}" dt="2018-05-04T20:12:12.711" v="123"/>
          <ac:spMkLst>
            <pc:docMk/>
            <pc:sldMk cId="4256019857" sldId="267"/>
            <ac:spMk id="2" creationId="{4AA94A12-9F8F-4399-97E8-C6C4C18E3DB0}"/>
          </ac:spMkLst>
        </pc:spChg>
        <pc:picChg chg="add mod">
          <ac:chgData name="Guest User" userId="S::urn:spo:anon#eba144fa1115ebcdce1b2d0062d51e9e495e1f0acb7902de2470d9a8fbcf53c8::" providerId="AD" clId="Web-{37D1B2A0-1C41-43FB-B2FC-B78B3A6FB2C9}" dt="2018-05-04T20:12:37.555" v="129"/>
          <ac:picMkLst>
            <pc:docMk/>
            <pc:sldMk cId="4256019857" sldId="267"/>
            <ac:picMk id="3" creationId="{ACD880DE-78BC-4158-AC22-5EA9F8D1F60D}"/>
          </ac:picMkLst>
        </pc:picChg>
        <pc:picChg chg="add mod ord">
          <ac:chgData name="Guest User" userId="S::urn:spo:anon#eba144fa1115ebcdce1b2d0062d51e9e495e1f0acb7902de2470d9a8fbcf53c8::" providerId="AD" clId="Web-{37D1B2A0-1C41-43FB-B2FC-B78B3A6FB2C9}" dt="2018-05-04T20:13:19.242" v="136"/>
          <ac:picMkLst>
            <pc:docMk/>
            <pc:sldMk cId="4256019857" sldId="267"/>
            <ac:picMk id="5" creationId="{94BF700F-4AFE-4BB9-921D-4C63F7FD499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540235-96EB-4686-87B0-205FE66936A6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A9C293-CCD4-4253-92C3-7E776341937D}">
      <dgm:prSet phldrT="[Text]"/>
      <dgm:spPr/>
      <dgm:t>
        <a:bodyPr/>
        <a:lstStyle/>
        <a:p>
          <a:r>
            <a:rPr lang="en-US" dirty="0">
              <a:latin typeface="Tahoma"/>
              <a:ea typeface="Tahoma"/>
              <a:cs typeface="Tahoma"/>
            </a:rPr>
            <a:t>Outlook</a:t>
          </a:r>
          <a:endParaRPr lang="en-US" sz="3000" dirty="0">
            <a:solidFill>
              <a:srgbClr val="010000"/>
            </a:solidFill>
            <a:latin typeface="Tahoma"/>
            <a:ea typeface="Tahoma"/>
            <a:cs typeface="Tahoma"/>
          </a:endParaRPr>
        </a:p>
      </dgm:t>
    </dgm:pt>
    <dgm:pt modelId="{57DF3B11-7679-4B10-AA46-04B707B89BD4}" type="parTrans" cxnId="{B477F75D-3E29-48C9-8FCE-C99181358C71}">
      <dgm:prSet/>
      <dgm:spPr/>
      <dgm:t>
        <a:bodyPr/>
        <a:lstStyle/>
        <a:p>
          <a:endParaRPr lang="en-US"/>
        </a:p>
      </dgm:t>
    </dgm:pt>
    <dgm:pt modelId="{4F879F65-4D3A-4168-968C-747007703861}" type="sibTrans" cxnId="{B477F75D-3E29-48C9-8FCE-C99181358C71}">
      <dgm:prSet/>
      <dgm:spPr/>
      <dgm:t>
        <a:bodyPr/>
        <a:lstStyle/>
        <a:p>
          <a:endParaRPr lang="en-US"/>
        </a:p>
      </dgm:t>
    </dgm:pt>
    <dgm:pt modelId="{C510BC35-9726-48EB-9371-237339427E31}">
      <dgm:prSet phldrT="[Text]"/>
      <dgm:spPr/>
      <dgm:t>
        <a:bodyPr/>
        <a:lstStyle/>
        <a:p>
          <a:r>
            <a:rPr lang="en-US" dirty="0">
              <a:cs typeface="Calibri Light"/>
            </a:rPr>
            <a:t>Email</a:t>
          </a:r>
        </a:p>
      </dgm:t>
    </dgm:pt>
    <dgm:pt modelId="{FAEFF5F3-3E3B-4ECA-BBEE-49A71D640C8D}" type="parTrans" cxnId="{C49627B4-76A4-4FEB-AC9F-5FC7BFF2CAA0}">
      <dgm:prSet/>
      <dgm:spPr/>
      <dgm:t>
        <a:bodyPr/>
        <a:lstStyle/>
        <a:p>
          <a:endParaRPr lang="en-US"/>
        </a:p>
      </dgm:t>
    </dgm:pt>
    <dgm:pt modelId="{C73F0BB4-EAC0-4912-91FA-B97B618DC50A}" type="sibTrans" cxnId="{C49627B4-76A4-4FEB-AC9F-5FC7BFF2CAA0}">
      <dgm:prSet/>
      <dgm:spPr/>
      <dgm:t>
        <a:bodyPr/>
        <a:lstStyle/>
        <a:p>
          <a:endParaRPr lang="en-US"/>
        </a:p>
      </dgm:t>
    </dgm:pt>
    <dgm:pt modelId="{F7377DED-FA6D-415B-8699-4A3A1D1F9DDB}">
      <dgm:prSet phldrT="[Text]"/>
      <dgm:spPr/>
      <dgm:t>
        <a:bodyPr/>
        <a:lstStyle/>
        <a:p>
          <a:r>
            <a:rPr lang="en-US" dirty="0">
              <a:cs typeface="Calibri Light"/>
            </a:rPr>
            <a:t>Calendar</a:t>
          </a:r>
        </a:p>
      </dgm:t>
    </dgm:pt>
    <dgm:pt modelId="{6819436F-9215-46ED-9600-9579CFE3822D}" type="parTrans" cxnId="{F6B4613C-D4F1-44DB-A4E9-5BF027184DE7}">
      <dgm:prSet/>
      <dgm:spPr/>
      <dgm:t>
        <a:bodyPr/>
        <a:lstStyle/>
        <a:p>
          <a:endParaRPr lang="en-US"/>
        </a:p>
      </dgm:t>
    </dgm:pt>
    <dgm:pt modelId="{C91BB02B-8BC8-4750-809C-0B4A58B63027}" type="sibTrans" cxnId="{F6B4613C-D4F1-44DB-A4E9-5BF027184DE7}">
      <dgm:prSet/>
      <dgm:spPr/>
      <dgm:t>
        <a:bodyPr/>
        <a:lstStyle/>
        <a:p>
          <a:endParaRPr lang="en-US"/>
        </a:p>
      </dgm:t>
    </dgm:pt>
    <dgm:pt modelId="{84C6DAFC-32B3-4D12-83DF-C5FC2A37AA8C}">
      <dgm:prSet phldrT="[Text]"/>
      <dgm:spPr/>
      <dgm:t>
        <a:bodyPr/>
        <a:lstStyle/>
        <a:p>
          <a:r>
            <a:rPr lang="en-US" dirty="0">
              <a:cs typeface="Calibri Light"/>
            </a:rPr>
            <a:t>Meeting Request</a:t>
          </a:r>
        </a:p>
      </dgm:t>
    </dgm:pt>
    <dgm:pt modelId="{75B7B842-09B8-459C-BACC-7FC0A0530FE0}" type="parTrans" cxnId="{4340A550-1EAC-46DB-BC9E-9BC7D56676BB}">
      <dgm:prSet/>
      <dgm:spPr/>
      <dgm:t>
        <a:bodyPr/>
        <a:lstStyle/>
        <a:p>
          <a:endParaRPr lang="en-US"/>
        </a:p>
      </dgm:t>
    </dgm:pt>
    <dgm:pt modelId="{8B1A3C18-F182-4705-A054-F81869417BF1}" type="sibTrans" cxnId="{4340A550-1EAC-46DB-BC9E-9BC7D56676BB}">
      <dgm:prSet/>
      <dgm:spPr/>
      <dgm:t>
        <a:bodyPr/>
        <a:lstStyle/>
        <a:p>
          <a:endParaRPr lang="en-US"/>
        </a:p>
      </dgm:t>
    </dgm:pt>
    <dgm:pt modelId="{564BA5DB-F045-48AC-B5F9-22943DA79A7A}">
      <dgm:prSet phldrT="[Text]"/>
      <dgm:spPr/>
      <dgm:t>
        <a:bodyPr/>
        <a:lstStyle/>
        <a:p>
          <a:r>
            <a:rPr lang="en-US" dirty="0">
              <a:cs typeface="Calibri Light"/>
            </a:rPr>
            <a:t>Task Managment</a:t>
          </a:r>
        </a:p>
      </dgm:t>
    </dgm:pt>
    <dgm:pt modelId="{172FDF33-04CD-41F0-9769-4A257BE6BC4E}" type="parTrans" cxnId="{48CABF92-B842-4E3D-9E70-F0397DA7E4B4}">
      <dgm:prSet/>
      <dgm:spPr/>
      <dgm:t>
        <a:bodyPr/>
        <a:lstStyle/>
        <a:p>
          <a:endParaRPr lang="en-US"/>
        </a:p>
      </dgm:t>
    </dgm:pt>
    <dgm:pt modelId="{D580BFBB-D661-45E5-B07E-772F15AB0EB1}" type="sibTrans" cxnId="{48CABF92-B842-4E3D-9E70-F0397DA7E4B4}">
      <dgm:prSet/>
      <dgm:spPr/>
      <dgm:t>
        <a:bodyPr/>
        <a:lstStyle/>
        <a:p>
          <a:endParaRPr lang="en-US"/>
        </a:p>
      </dgm:t>
    </dgm:pt>
    <dgm:pt modelId="{C2B3A283-82C7-46CF-A494-4B11C2F0CBB6}">
      <dgm:prSet phldrT="[Text]"/>
      <dgm:spPr/>
      <dgm:t>
        <a:bodyPr/>
        <a:lstStyle/>
        <a:p>
          <a:r>
            <a:rPr lang="en-US" dirty="0">
              <a:cs typeface="Calibri Light"/>
            </a:rPr>
            <a:t>Contacts</a:t>
          </a:r>
        </a:p>
      </dgm:t>
    </dgm:pt>
    <dgm:pt modelId="{B126FE18-FC60-4ACF-8ACC-E846804E2B08}" type="parTrans" cxnId="{A663AC6B-75DD-40E9-A288-1FA919ECC971}">
      <dgm:prSet/>
      <dgm:spPr/>
      <dgm:t>
        <a:bodyPr/>
        <a:lstStyle/>
        <a:p>
          <a:endParaRPr lang="en-US"/>
        </a:p>
      </dgm:t>
    </dgm:pt>
    <dgm:pt modelId="{7F683D7F-98C2-436D-A662-C23A6C315FBB}" type="sibTrans" cxnId="{A663AC6B-75DD-40E9-A288-1FA919ECC971}">
      <dgm:prSet/>
      <dgm:spPr/>
      <dgm:t>
        <a:bodyPr/>
        <a:lstStyle/>
        <a:p>
          <a:endParaRPr lang="en-US"/>
        </a:p>
      </dgm:t>
    </dgm:pt>
    <dgm:pt modelId="{E15F123A-1108-42B1-ACCD-007A8A03A2DB}" type="pres">
      <dgm:prSet presAssocID="{5A540235-96EB-4686-87B0-205FE66936A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C1B01A1-F038-4852-B53F-7FFF48E43343}" type="pres">
      <dgm:prSet presAssocID="{C4A9C293-CCD4-4253-92C3-7E776341937D}" presName="vertOne" presStyleCnt="0"/>
      <dgm:spPr/>
    </dgm:pt>
    <dgm:pt modelId="{B047C73D-3777-4AF8-8B24-441FCD6C22F0}" type="pres">
      <dgm:prSet presAssocID="{C4A9C293-CCD4-4253-92C3-7E776341937D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AA1A9F-AB34-4729-943A-7EB67B7FFB19}" type="pres">
      <dgm:prSet presAssocID="{C4A9C293-CCD4-4253-92C3-7E776341937D}" presName="parTransOne" presStyleCnt="0"/>
      <dgm:spPr/>
    </dgm:pt>
    <dgm:pt modelId="{239B918C-AFA8-4AEF-A187-6A896286CE59}" type="pres">
      <dgm:prSet presAssocID="{C4A9C293-CCD4-4253-92C3-7E776341937D}" presName="horzOne" presStyleCnt="0"/>
      <dgm:spPr/>
    </dgm:pt>
    <dgm:pt modelId="{91F19798-4E43-4A62-97F4-84348B667489}" type="pres">
      <dgm:prSet presAssocID="{C510BC35-9726-48EB-9371-237339427E31}" presName="vertTwo" presStyleCnt="0"/>
      <dgm:spPr/>
    </dgm:pt>
    <dgm:pt modelId="{F97CC37C-2F6D-4660-BB7F-52FE9C05E5E2}" type="pres">
      <dgm:prSet presAssocID="{C510BC35-9726-48EB-9371-237339427E31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61F31B-49A0-410A-A9BC-17BC1BD3AA0B}" type="pres">
      <dgm:prSet presAssocID="{C510BC35-9726-48EB-9371-237339427E31}" presName="parTransTwo" presStyleCnt="0"/>
      <dgm:spPr/>
    </dgm:pt>
    <dgm:pt modelId="{42881A7E-9F50-4B80-9D44-0A0C132BB881}" type="pres">
      <dgm:prSet presAssocID="{C510BC35-9726-48EB-9371-237339427E31}" presName="horzTwo" presStyleCnt="0"/>
      <dgm:spPr/>
    </dgm:pt>
    <dgm:pt modelId="{F6E34EDB-A6BD-404F-9A2C-6168C1EB30C0}" type="pres">
      <dgm:prSet presAssocID="{F7377DED-FA6D-415B-8699-4A3A1D1F9DDB}" presName="vertThree" presStyleCnt="0"/>
      <dgm:spPr/>
    </dgm:pt>
    <dgm:pt modelId="{CF690D0D-C1B5-423B-B673-EFF1321C7C4F}" type="pres">
      <dgm:prSet presAssocID="{F7377DED-FA6D-415B-8699-4A3A1D1F9DDB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16C3E9-C6CC-4E86-80A1-3238F6CF41CB}" type="pres">
      <dgm:prSet presAssocID="{F7377DED-FA6D-415B-8699-4A3A1D1F9DDB}" presName="horzThree" presStyleCnt="0"/>
      <dgm:spPr/>
    </dgm:pt>
    <dgm:pt modelId="{28D9DBEA-DF3B-44B5-A8A9-E4074DA33531}" type="pres">
      <dgm:prSet presAssocID="{C91BB02B-8BC8-4750-809C-0B4A58B63027}" presName="sibSpaceThree" presStyleCnt="0"/>
      <dgm:spPr/>
    </dgm:pt>
    <dgm:pt modelId="{ACB40C2B-1E46-41B4-9BAD-85EEEA21E943}" type="pres">
      <dgm:prSet presAssocID="{84C6DAFC-32B3-4D12-83DF-C5FC2A37AA8C}" presName="vertThree" presStyleCnt="0"/>
      <dgm:spPr/>
    </dgm:pt>
    <dgm:pt modelId="{7EAC95E8-93BD-48C7-8E0C-F7BDE2AD4F68}" type="pres">
      <dgm:prSet presAssocID="{84C6DAFC-32B3-4D12-83DF-C5FC2A37AA8C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7C694D-F11B-4B22-8BC0-C00FC11B385A}" type="pres">
      <dgm:prSet presAssocID="{84C6DAFC-32B3-4D12-83DF-C5FC2A37AA8C}" presName="horzThree" presStyleCnt="0"/>
      <dgm:spPr/>
    </dgm:pt>
    <dgm:pt modelId="{979C87F0-40D7-4911-B20B-15169E60EB28}" type="pres">
      <dgm:prSet presAssocID="{C73F0BB4-EAC0-4912-91FA-B97B618DC50A}" presName="sibSpaceTwo" presStyleCnt="0"/>
      <dgm:spPr/>
    </dgm:pt>
    <dgm:pt modelId="{48A6F974-98DB-452B-A1BE-DC245C785D10}" type="pres">
      <dgm:prSet presAssocID="{564BA5DB-F045-48AC-B5F9-22943DA79A7A}" presName="vertTwo" presStyleCnt="0"/>
      <dgm:spPr/>
    </dgm:pt>
    <dgm:pt modelId="{768DD5E3-3D63-4F63-86F4-4B4607A06D5A}" type="pres">
      <dgm:prSet presAssocID="{564BA5DB-F045-48AC-B5F9-22943DA79A7A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EC5665-0CE8-4003-A388-3B45CCE1D4C8}" type="pres">
      <dgm:prSet presAssocID="{564BA5DB-F045-48AC-B5F9-22943DA79A7A}" presName="parTransTwo" presStyleCnt="0"/>
      <dgm:spPr/>
    </dgm:pt>
    <dgm:pt modelId="{0546D030-1E0C-4980-8D32-7E9AFD162B34}" type="pres">
      <dgm:prSet presAssocID="{564BA5DB-F045-48AC-B5F9-22943DA79A7A}" presName="horzTwo" presStyleCnt="0"/>
      <dgm:spPr/>
    </dgm:pt>
    <dgm:pt modelId="{42F04B63-2EC9-4000-BABA-FDA27A56DBBB}" type="pres">
      <dgm:prSet presAssocID="{C2B3A283-82C7-46CF-A494-4B11C2F0CBB6}" presName="vertThree" presStyleCnt="0"/>
      <dgm:spPr/>
    </dgm:pt>
    <dgm:pt modelId="{5B840105-58DA-480E-BF1E-E5C5CD4A0632}" type="pres">
      <dgm:prSet presAssocID="{C2B3A283-82C7-46CF-A494-4B11C2F0CBB6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28A15D-BC8C-456D-9069-E623BD9646B5}" type="pres">
      <dgm:prSet presAssocID="{C2B3A283-82C7-46CF-A494-4B11C2F0CBB6}" presName="horzThree" presStyleCnt="0"/>
      <dgm:spPr/>
    </dgm:pt>
  </dgm:ptLst>
  <dgm:cxnLst>
    <dgm:cxn modelId="{F6B4613C-D4F1-44DB-A4E9-5BF027184DE7}" srcId="{C510BC35-9726-48EB-9371-237339427E31}" destId="{F7377DED-FA6D-415B-8699-4A3A1D1F9DDB}" srcOrd="0" destOrd="0" parTransId="{6819436F-9215-46ED-9600-9579CFE3822D}" sibTransId="{C91BB02B-8BC8-4750-809C-0B4A58B63027}"/>
    <dgm:cxn modelId="{C49627B4-76A4-4FEB-AC9F-5FC7BFF2CAA0}" srcId="{C4A9C293-CCD4-4253-92C3-7E776341937D}" destId="{C510BC35-9726-48EB-9371-237339427E31}" srcOrd="0" destOrd="0" parTransId="{FAEFF5F3-3E3B-4ECA-BBEE-49A71D640C8D}" sibTransId="{C73F0BB4-EAC0-4912-91FA-B97B618DC50A}"/>
    <dgm:cxn modelId="{04F0D132-80FD-4B77-B7D2-8053D6CD8608}" type="presOf" srcId="{C510BC35-9726-48EB-9371-237339427E31}" destId="{F97CC37C-2F6D-4660-BB7F-52FE9C05E5E2}" srcOrd="0" destOrd="0" presId="urn:microsoft.com/office/officeart/2005/8/layout/hierarchy4"/>
    <dgm:cxn modelId="{D63A1E0C-F98C-428F-A3B1-BBD716C6953A}" type="presOf" srcId="{C4A9C293-CCD4-4253-92C3-7E776341937D}" destId="{B047C73D-3777-4AF8-8B24-441FCD6C22F0}" srcOrd="0" destOrd="0" presId="urn:microsoft.com/office/officeart/2005/8/layout/hierarchy4"/>
    <dgm:cxn modelId="{B05F10C1-9BCA-4DCD-B0BA-08F59EE2C47A}" type="presOf" srcId="{84C6DAFC-32B3-4D12-83DF-C5FC2A37AA8C}" destId="{7EAC95E8-93BD-48C7-8E0C-F7BDE2AD4F68}" srcOrd="0" destOrd="0" presId="urn:microsoft.com/office/officeart/2005/8/layout/hierarchy4"/>
    <dgm:cxn modelId="{3F2EA0C8-50E2-465C-8DCC-B71ACE9F359A}" type="presOf" srcId="{F7377DED-FA6D-415B-8699-4A3A1D1F9DDB}" destId="{CF690D0D-C1B5-423B-B673-EFF1321C7C4F}" srcOrd="0" destOrd="0" presId="urn:microsoft.com/office/officeart/2005/8/layout/hierarchy4"/>
    <dgm:cxn modelId="{337B4D00-3001-47DC-AFC5-F13443CAFDBC}" type="presOf" srcId="{C2B3A283-82C7-46CF-A494-4B11C2F0CBB6}" destId="{5B840105-58DA-480E-BF1E-E5C5CD4A0632}" srcOrd="0" destOrd="0" presId="urn:microsoft.com/office/officeart/2005/8/layout/hierarchy4"/>
    <dgm:cxn modelId="{211C652A-5024-4490-A664-6C846572E397}" type="presOf" srcId="{564BA5DB-F045-48AC-B5F9-22943DA79A7A}" destId="{768DD5E3-3D63-4F63-86F4-4B4607A06D5A}" srcOrd="0" destOrd="0" presId="urn:microsoft.com/office/officeart/2005/8/layout/hierarchy4"/>
    <dgm:cxn modelId="{A7D7314C-445F-49BB-A986-1DD198BC2F3B}" type="presOf" srcId="{5A540235-96EB-4686-87B0-205FE66936A6}" destId="{E15F123A-1108-42B1-ACCD-007A8A03A2DB}" srcOrd="0" destOrd="0" presId="urn:microsoft.com/office/officeart/2005/8/layout/hierarchy4"/>
    <dgm:cxn modelId="{48CABF92-B842-4E3D-9E70-F0397DA7E4B4}" srcId="{C4A9C293-CCD4-4253-92C3-7E776341937D}" destId="{564BA5DB-F045-48AC-B5F9-22943DA79A7A}" srcOrd="1" destOrd="0" parTransId="{172FDF33-04CD-41F0-9769-4A257BE6BC4E}" sibTransId="{D580BFBB-D661-45E5-B07E-772F15AB0EB1}"/>
    <dgm:cxn modelId="{4340A550-1EAC-46DB-BC9E-9BC7D56676BB}" srcId="{C510BC35-9726-48EB-9371-237339427E31}" destId="{84C6DAFC-32B3-4D12-83DF-C5FC2A37AA8C}" srcOrd="1" destOrd="0" parTransId="{75B7B842-09B8-459C-BACC-7FC0A0530FE0}" sibTransId="{8B1A3C18-F182-4705-A054-F81869417BF1}"/>
    <dgm:cxn modelId="{B477F75D-3E29-48C9-8FCE-C99181358C71}" srcId="{5A540235-96EB-4686-87B0-205FE66936A6}" destId="{C4A9C293-CCD4-4253-92C3-7E776341937D}" srcOrd="0" destOrd="0" parTransId="{57DF3B11-7679-4B10-AA46-04B707B89BD4}" sibTransId="{4F879F65-4D3A-4168-968C-747007703861}"/>
    <dgm:cxn modelId="{A663AC6B-75DD-40E9-A288-1FA919ECC971}" srcId="{564BA5DB-F045-48AC-B5F9-22943DA79A7A}" destId="{C2B3A283-82C7-46CF-A494-4B11C2F0CBB6}" srcOrd="0" destOrd="0" parTransId="{B126FE18-FC60-4ACF-8ACC-E846804E2B08}" sibTransId="{7F683D7F-98C2-436D-A662-C23A6C315FBB}"/>
    <dgm:cxn modelId="{BC8783F3-3460-4E6D-A366-FBD57D09A2FC}" type="presParOf" srcId="{E15F123A-1108-42B1-ACCD-007A8A03A2DB}" destId="{EC1B01A1-F038-4852-B53F-7FFF48E43343}" srcOrd="0" destOrd="0" presId="urn:microsoft.com/office/officeart/2005/8/layout/hierarchy4"/>
    <dgm:cxn modelId="{9342BCD3-4D2D-4186-ACF7-F9AC34BFACF6}" type="presParOf" srcId="{EC1B01A1-F038-4852-B53F-7FFF48E43343}" destId="{B047C73D-3777-4AF8-8B24-441FCD6C22F0}" srcOrd="0" destOrd="0" presId="urn:microsoft.com/office/officeart/2005/8/layout/hierarchy4"/>
    <dgm:cxn modelId="{27C24BCC-023C-4BED-9AF3-EF480F6777C0}" type="presParOf" srcId="{EC1B01A1-F038-4852-B53F-7FFF48E43343}" destId="{AAAA1A9F-AB34-4729-943A-7EB67B7FFB19}" srcOrd="1" destOrd="0" presId="urn:microsoft.com/office/officeart/2005/8/layout/hierarchy4"/>
    <dgm:cxn modelId="{6FAA9B98-175C-49CC-BA96-070E3BA1007B}" type="presParOf" srcId="{EC1B01A1-F038-4852-B53F-7FFF48E43343}" destId="{239B918C-AFA8-4AEF-A187-6A896286CE59}" srcOrd="2" destOrd="0" presId="urn:microsoft.com/office/officeart/2005/8/layout/hierarchy4"/>
    <dgm:cxn modelId="{7795BC35-D8AE-4847-8292-9063C224C601}" type="presParOf" srcId="{239B918C-AFA8-4AEF-A187-6A896286CE59}" destId="{91F19798-4E43-4A62-97F4-84348B667489}" srcOrd="0" destOrd="0" presId="urn:microsoft.com/office/officeart/2005/8/layout/hierarchy4"/>
    <dgm:cxn modelId="{C125B5DD-DC00-4F0C-834D-3E23CBE074D9}" type="presParOf" srcId="{91F19798-4E43-4A62-97F4-84348B667489}" destId="{F97CC37C-2F6D-4660-BB7F-52FE9C05E5E2}" srcOrd="0" destOrd="0" presId="urn:microsoft.com/office/officeart/2005/8/layout/hierarchy4"/>
    <dgm:cxn modelId="{F65E27CB-E8F7-40E0-8903-9F86A89BB2FB}" type="presParOf" srcId="{91F19798-4E43-4A62-97F4-84348B667489}" destId="{FB61F31B-49A0-410A-A9BC-17BC1BD3AA0B}" srcOrd="1" destOrd="0" presId="urn:microsoft.com/office/officeart/2005/8/layout/hierarchy4"/>
    <dgm:cxn modelId="{E0318A94-0ADF-4457-9F03-19BBF203D017}" type="presParOf" srcId="{91F19798-4E43-4A62-97F4-84348B667489}" destId="{42881A7E-9F50-4B80-9D44-0A0C132BB881}" srcOrd="2" destOrd="0" presId="urn:microsoft.com/office/officeart/2005/8/layout/hierarchy4"/>
    <dgm:cxn modelId="{5E268178-C64D-4452-8A8E-438CBCD6D727}" type="presParOf" srcId="{42881A7E-9F50-4B80-9D44-0A0C132BB881}" destId="{F6E34EDB-A6BD-404F-9A2C-6168C1EB30C0}" srcOrd="0" destOrd="0" presId="urn:microsoft.com/office/officeart/2005/8/layout/hierarchy4"/>
    <dgm:cxn modelId="{0EDB5C60-E02C-49EC-99CE-066DD67D7561}" type="presParOf" srcId="{F6E34EDB-A6BD-404F-9A2C-6168C1EB30C0}" destId="{CF690D0D-C1B5-423B-B673-EFF1321C7C4F}" srcOrd="0" destOrd="0" presId="urn:microsoft.com/office/officeart/2005/8/layout/hierarchy4"/>
    <dgm:cxn modelId="{C59BF37C-DA34-4BD7-85C0-ED07815D71B7}" type="presParOf" srcId="{F6E34EDB-A6BD-404F-9A2C-6168C1EB30C0}" destId="{F316C3E9-C6CC-4E86-80A1-3238F6CF41CB}" srcOrd="1" destOrd="0" presId="urn:microsoft.com/office/officeart/2005/8/layout/hierarchy4"/>
    <dgm:cxn modelId="{A3DC1990-6185-4769-BAE2-0E3958A54676}" type="presParOf" srcId="{42881A7E-9F50-4B80-9D44-0A0C132BB881}" destId="{28D9DBEA-DF3B-44B5-A8A9-E4074DA33531}" srcOrd="1" destOrd="0" presId="urn:microsoft.com/office/officeart/2005/8/layout/hierarchy4"/>
    <dgm:cxn modelId="{ADD9948B-CE6F-4BA0-B992-C75D7D891302}" type="presParOf" srcId="{42881A7E-9F50-4B80-9D44-0A0C132BB881}" destId="{ACB40C2B-1E46-41B4-9BAD-85EEEA21E943}" srcOrd="2" destOrd="0" presId="urn:microsoft.com/office/officeart/2005/8/layout/hierarchy4"/>
    <dgm:cxn modelId="{AFFCE62A-12CD-4375-9CB2-68F1D2E9733A}" type="presParOf" srcId="{ACB40C2B-1E46-41B4-9BAD-85EEEA21E943}" destId="{7EAC95E8-93BD-48C7-8E0C-F7BDE2AD4F68}" srcOrd="0" destOrd="0" presId="urn:microsoft.com/office/officeart/2005/8/layout/hierarchy4"/>
    <dgm:cxn modelId="{A12BEA90-54C5-4BEC-AEAC-E230DE75165C}" type="presParOf" srcId="{ACB40C2B-1E46-41B4-9BAD-85EEEA21E943}" destId="{217C694D-F11B-4B22-8BC0-C00FC11B385A}" srcOrd="1" destOrd="0" presId="urn:microsoft.com/office/officeart/2005/8/layout/hierarchy4"/>
    <dgm:cxn modelId="{FC4CC023-1981-40EC-A31D-CC9506ADDB48}" type="presParOf" srcId="{239B918C-AFA8-4AEF-A187-6A896286CE59}" destId="{979C87F0-40D7-4911-B20B-15169E60EB28}" srcOrd="1" destOrd="0" presId="urn:microsoft.com/office/officeart/2005/8/layout/hierarchy4"/>
    <dgm:cxn modelId="{F847ACCF-8B10-4D6E-B731-DD70DCB49CF9}" type="presParOf" srcId="{239B918C-AFA8-4AEF-A187-6A896286CE59}" destId="{48A6F974-98DB-452B-A1BE-DC245C785D10}" srcOrd="2" destOrd="0" presId="urn:microsoft.com/office/officeart/2005/8/layout/hierarchy4"/>
    <dgm:cxn modelId="{519DFC82-E121-4EF3-9E16-BAD5A6B1D9E4}" type="presParOf" srcId="{48A6F974-98DB-452B-A1BE-DC245C785D10}" destId="{768DD5E3-3D63-4F63-86F4-4B4607A06D5A}" srcOrd="0" destOrd="0" presId="urn:microsoft.com/office/officeart/2005/8/layout/hierarchy4"/>
    <dgm:cxn modelId="{676A1DD4-DA00-422C-B3C4-AAA008196833}" type="presParOf" srcId="{48A6F974-98DB-452B-A1BE-DC245C785D10}" destId="{72EC5665-0CE8-4003-A388-3B45CCE1D4C8}" srcOrd="1" destOrd="0" presId="urn:microsoft.com/office/officeart/2005/8/layout/hierarchy4"/>
    <dgm:cxn modelId="{AAE3B966-0DFB-4757-9BAA-0FE731BD9AB7}" type="presParOf" srcId="{48A6F974-98DB-452B-A1BE-DC245C785D10}" destId="{0546D030-1E0C-4980-8D32-7E9AFD162B34}" srcOrd="2" destOrd="0" presId="urn:microsoft.com/office/officeart/2005/8/layout/hierarchy4"/>
    <dgm:cxn modelId="{F0AE3045-6748-4FF4-841E-E0FFD3216B43}" type="presParOf" srcId="{0546D030-1E0C-4980-8D32-7E9AFD162B34}" destId="{42F04B63-2EC9-4000-BABA-FDA27A56DBBB}" srcOrd="0" destOrd="0" presId="urn:microsoft.com/office/officeart/2005/8/layout/hierarchy4"/>
    <dgm:cxn modelId="{2743579C-28FF-4DF2-8569-D7D9954C0BDC}" type="presParOf" srcId="{42F04B63-2EC9-4000-BABA-FDA27A56DBBB}" destId="{5B840105-58DA-480E-BF1E-E5C5CD4A0632}" srcOrd="0" destOrd="0" presId="urn:microsoft.com/office/officeart/2005/8/layout/hierarchy4"/>
    <dgm:cxn modelId="{326D4A0D-D9BC-4A5A-8F83-D8F676452E39}" type="presParOf" srcId="{42F04B63-2EC9-4000-BABA-FDA27A56DBBB}" destId="{D428A15D-BC8C-456D-9069-E623BD9646B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7C73D-3777-4AF8-8B24-441FCD6C22F0}">
      <dsp:nvSpPr>
        <dsp:cNvPr id="0" name=""/>
        <dsp:cNvSpPr/>
      </dsp:nvSpPr>
      <dsp:spPr>
        <a:xfrm>
          <a:off x="477" y="953"/>
          <a:ext cx="4161469" cy="8489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>
              <a:latin typeface="Tahoma"/>
              <a:ea typeface="Tahoma"/>
              <a:cs typeface="Tahoma"/>
            </a:rPr>
            <a:t>Outlook</a:t>
          </a:r>
          <a:endParaRPr lang="en-US" sz="3700" kern="1200" dirty="0">
            <a:solidFill>
              <a:srgbClr val="010000"/>
            </a:solidFill>
            <a:latin typeface="Tahoma"/>
            <a:ea typeface="Tahoma"/>
            <a:cs typeface="Tahoma"/>
          </a:endParaRPr>
        </a:p>
      </dsp:txBody>
      <dsp:txXfrm>
        <a:off x="25342" y="25818"/>
        <a:ext cx="4111739" cy="799218"/>
      </dsp:txXfrm>
    </dsp:sp>
    <dsp:sp modelId="{F97CC37C-2F6D-4660-BB7F-52FE9C05E5E2}">
      <dsp:nvSpPr>
        <dsp:cNvPr id="0" name=""/>
        <dsp:cNvSpPr/>
      </dsp:nvSpPr>
      <dsp:spPr>
        <a:xfrm>
          <a:off x="477" y="923313"/>
          <a:ext cx="2718400" cy="8489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Email</a:t>
          </a:r>
        </a:p>
      </dsp:txBody>
      <dsp:txXfrm>
        <a:off x="25342" y="948178"/>
        <a:ext cx="2668670" cy="799218"/>
      </dsp:txXfrm>
    </dsp:sp>
    <dsp:sp modelId="{CF690D0D-C1B5-423B-B673-EFF1321C7C4F}">
      <dsp:nvSpPr>
        <dsp:cNvPr id="0" name=""/>
        <dsp:cNvSpPr/>
      </dsp:nvSpPr>
      <dsp:spPr>
        <a:xfrm>
          <a:off x="477" y="1845673"/>
          <a:ext cx="1331244" cy="8489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Calendar</a:t>
          </a:r>
        </a:p>
      </dsp:txBody>
      <dsp:txXfrm>
        <a:off x="25342" y="1870538"/>
        <a:ext cx="1281514" cy="799218"/>
      </dsp:txXfrm>
    </dsp:sp>
    <dsp:sp modelId="{7EAC95E8-93BD-48C7-8E0C-F7BDE2AD4F68}">
      <dsp:nvSpPr>
        <dsp:cNvPr id="0" name=""/>
        <dsp:cNvSpPr/>
      </dsp:nvSpPr>
      <dsp:spPr>
        <a:xfrm>
          <a:off x="1387634" y="1845673"/>
          <a:ext cx="1331244" cy="8489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Meeting Request</a:t>
          </a:r>
        </a:p>
      </dsp:txBody>
      <dsp:txXfrm>
        <a:off x="1412499" y="1870538"/>
        <a:ext cx="1281514" cy="799218"/>
      </dsp:txXfrm>
    </dsp:sp>
    <dsp:sp modelId="{768DD5E3-3D63-4F63-86F4-4B4607A06D5A}">
      <dsp:nvSpPr>
        <dsp:cNvPr id="0" name=""/>
        <dsp:cNvSpPr/>
      </dsp:nvSpPr>
      <dsp:spPr>
        <a:xfrm>
          <a:off x="2830703" y="923313"/>
          <a:ext cx="1331244" cy="8489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Task Managment</a:t>
          </a:r>
        </a:p>
      </dsp:txBody>
      <dsp:txXfrm>
        <a:off x="2855568" y="948178"/>
        <a:ext cx="1281514" cy="799218"/>
      </dsp:txXfrm>
    </dsp:sp>
    <dsp:sp modelId="{5B840105-58DA-480E-BF1E-E5C5CD4A0632}">
      <dsp:nvSpPr>
        <dsp:cNvPr id="0" name=""/>
        <dsp:cNvSpPr/>
      </dsp:nvSpPr>
      <dsp:spPr>
        <a:xfrm>
          <a:off x="2830703" y="1845673"/>
          <a:ext cx="1331244" cy="8489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cs typeface="Calibri Light"/>
            </a:rPr>
            <a:t>Contacts</a:t>
          </a:r>
        </a:p>
      </dsp:txBody>
      <dsp:txXfrm>
        <a:off x="2855568" y="1870538"/>
        <a:ext cx="1281514" cy="799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FE8D5-CC52-4DF6-8F76-F01B179596B5}" type="datetimeFigureOut">
              <a:rPr lang="en-US"/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9299A-AB1D-4397-B692-FCF2F0803F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1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 would like to welcome everyone to the breakout session "Work Smarter, Not Harder...How Technology Can Work For You"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We will cover a variety of computer applications that can be useful in the world of athletics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13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Blu-ray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Streaming &amp;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50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Ask who had that one phone in the kitchen that had a long cord on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80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This is where you will show YouTube video of man running out of hospital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20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Has this ever happened to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35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Ask for best practices for each situation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1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Ask for best practices for each situation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2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Why four monitors?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Comfortable mouse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Ergonomic keyboard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Post-it Notes at the ready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58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How would you rank?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Then show my ranking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1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How would you rank?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Then show my ranking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22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How would you rank?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Then show my ranking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80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 am...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63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How would you rank?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Then show my ranking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42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Discuss the importance of a meeting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Discuss the importance of a meeting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76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Discuss the importance of a meeting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5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Before we get started, by a show of hands who has a QR Code Reader on their Smartphone?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If you don't have a QR reader please take a moment and download one from your app store.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You will need a QR Reader to access a the resources I will give you at the end of the presentation.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Give a couple minutes for download and hit on why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34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Mention how technology has evolved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Abacus is displayed 1st, ask who can Identify then fly in calculator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52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Who remembers a Card Catalog?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What replaced the Card Catalog?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 Is there a need for a Library or Media Center?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Are there any music lovers in the house?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This is where I mention losing my Bose Bluetooth speaker at the airport (tell the story)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After story fly out 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40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Continue to fly out and discuss music technology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Ask who can Identify music technology I missed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32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Expound on music streaming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40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Who remembers Block Buster Video?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What new technology cannibalized the video giant? I would guess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9299A-AB1D-4397-B692-FCF2F0803F2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5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3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7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0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4AC3C-3D37-4653-9C97-01B118E593AA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CA56E-AA08-44A4-A9A6-FDD0FBFBE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1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3NwwmDD2tSc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8.jpe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9946" y="1167980"/>
            <a:ext cx="9879215" cy="36625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Smarter, Not Harder…How Technology</a:t>
            </a:r>
            <a:endParaRPr lang="en-US" dirty="0"/>
          </a:p>
          <a:p>
            <a:pPr algn="ctr"/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FIAAA – May 5</a:t>
            </a:r>
            <a:r>
              <a:rPr lang="en-US" sz="3200" b="1" i="1" baseline="30000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8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Movie Technology...</a:t>
            </a:r>
          </a:p>
        </p:txBody>
      </p:sp>
      <p:pic>
        <p:nvPicPr>
          <p:cNvPr id="3" name="Picture 4" descr="A picture containing wall, room&#10;&#10;Description generated with very high confidence">
            <a:extLst>
              <a:ext uri="{FF2B5EF4-FFF2-40B4-BE49-F238E27FC236}">
                <a16:creationId xmlns:a16="http://schemas.microsoft.com/office/drawing/2014/main" id="{F12E4A7A-8677-45AA-AC3B-8AC74E1BC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339" y="3034283"/>
            <a:ext cx="4880606" cy="3276716"/>
          </a:xfrm>
          <a:prstGeom prst="rect">
            <a:avLst/>
          </a:prstGeom>
        </p:spPr>
      </p:pic>
      <p:pic>
        <p:nvPicPr>
          <p:cNvPr id="6" name="Picture 6" descr="A picture containing compact disk, electronics&#10;&#10;Description generated with very high confidence">
            <a:extLst>
              <a:ext uri="{FF2B5EF4-FFF2-40B4-BE49-F238E27FC236}">
                <a16:creationId xmlns:a16="http://schemas.microsoft.com/office/drawing/2014/main" id="{1FC70EBE-D068-4F9D-AA6D-E744FEBD3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003" y="3221947"/>
            <a:ext cx="3160179" cy="32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Telephone Technology...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pic>
        <p:nvPicPr>
          <p:cNvPr id="4" name="Picture 4" descr="A picture containing indoor, wall, table, wooden&#10;&#10;Description generated with very high confidence">
            <a:extLst>
              <a:ext uri="{FF2B5EF4-FFF2-40B4-BE49-F238E27FC236}">
                <a16:creationId xmlns:a16="http://schemas.microsoft.com/office/drawing/2014/main" id="{59A9E343-CD12-46E4-841C-0AB6F5452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4299" y="3091707"/>
            <a:ext cx="1981213" cy="2989336"/>
          </a:xfrm>
          <a:prstGeom prst="rect">
            <a:avLst/>
          </a:prstGeom>
        </p:spPr>
      </p:pic>
      <p:pic>
        <p:nvPicPr>
          <p:cNvPr id="3" name="Picture 4" descr="A picture containing indoor, wall, table, black&#10;&#10;Description generated with very high confidence">
            <a:extLst>
              <a:ext uri="{FF2B5EF4-FFF2-40B4-BE49-F238E27FC236}">
                <a16:creationId xmlns:a16="http://schemas.microsoft.com/office/drawing/2014/main" id="{730B099E-97A9-4787-9159-07D00B929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1954" y="3086639"/>
            <a:ext cx="1465946" cy="3056984"/>
          </a:xfrm>
          <a:prstGeom prst="rect">
            <a:avLst/>
          </a:prstGeom>
        </p:spPr>
      </p:pic>
      <p:pic>
        <p:nvPicPr>
          <p:cNvPr id="7" name="Picture 9" descr="A close up of a telephone&#10;&#10;Description generated with very high confidence">
            <a:extLst>
              <a:ext uri="{FF2B5EF4-FFF2-40B4-BE49-F238E27FC236}">
                <a16:creationId xmlns:a16="http://schemas.microsoft.com/office/drawing/2014/main" id="{13537103-F49D-4694-88DB-E99572948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9274" y="3182241"/>
            <a:ext cx="2620094" cy="2707630"/>
          </a:xfrm>
          <a:prstGeom prst="rect">
            <a:avLst/>
          </a:prstGeom>
        </p:spPr>
      </p:pic>
      <p:pic>
        <p:nvPicPr>
          <p:cNvPr id="11" name="Picture 13" descr="A picture containing metalware, indoor, sitting&#10;&#10;Description generated with high confidence">
            <a:extLst>
              <a:ext uri="{FF2B5EF4-FFF2-40B4-BE49-F238E27FC236}">
                <a16:creationId xmlns:a16="http://schemas.microsoft.com/office/drawing/2014/main" id="{C2AF7F4C-DD85-43D7-9EA1-39105B469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4093" y="3187280"/>
            <a:ext cx="2985099" cy="28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Telephone Technology...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pic>
        <p:nvPicPr>
          <p:cNvPr id="4" name="Picture 4" descr="A picture containing electronics, indoor, remote, sitting&#10;&#10;Description generated with very high confidence">
            <a:extLst>
              <a:ext uri="{FF2B5EF4-FFF2-40B4-BE49-F238E27FC236}">
                <a16:creationId xmlns:a16="http://schemas.microsoft.com/office/drawing/2014/main" id="{59A9E343-CD12-46E4-841C-0AB6F5452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31" y="3091707"/>
            <a:ext cx="1938348" cy="2989336"/>
          </a:xfrm>
          <a:prstGeom prst="rect">
            <a:avLst/>
          </a:prstGeom>
        </p:spPr>
      </p:pic>
      <p:pic>
        <p:nvPicPr>
          <p:cNvPr id="3" name="Picture 4" descr="A close up of electronics&#10;&#10;Description generated with very high confidence">
            <a:extLst>
              <a:ext uri="{FF2B5EF4-FFF2-40B4-BE49-F238E27FC236}">
                <a16:creationId xmlns:a16="http://schemas.microsoft.com/office/drawing/2014/main" id="{730B099E-97A9-4787-9159-07D00B929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029" y="3347720"/>
            <a:ext cx="2199191" cy="2549199"/>
          </a:xfrm>
          <a:prstGeom prst="rect">
            <a:avLst/>
          </a:prstGeom>
        </p:spPr>
      </p:pic>
      <p:pic>
        <p:nvPicPr>
          <p:cNvPr id="7" name="Picture 9" descr="A close up of a black bag&#10;&#10;Description generated with high confidence">
            <a:extLst>
              <a:ext uri="{FF2B5EF4-FFF2-40B4-BE49-F238E27FC236}">
                <a16:creationId xmlns:a16="http://schemas.microsoft.com/office/drawing/2014/main" id="{13537103-F49D-4694-88DB-E99572948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707" y="3350440"/>
            <a:ext cx="2620094" cy="2644400"/>
          </a:xfrm>
          <a:prstGeom prst="rect">
            <a:avLst/>
          </a:prstGeom>
        </p:spPr>
      </p:pic>
      <p:pic>
        <p:nvPicPr>
          <p:cNvPr id="11" name="Picture 13" descr="A picture containing electronics, indoor, sitting, table&#10;&#10;Description generated with very high confidence">
            <a:extLst>
              <a:ext uri="{FF2B5EF4-FFF2-40B4-BE49-F238E27FC236}">
                <a16:creationId xmlns:a16="http://schemas.microsoft.com/office/drawing/2014/main" id="{C2AF7F4C-DD85-43D7-9EA1-39105B469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2555" y="3187280"/>
            <a:ext cx="2008175" cy="28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Telephone Technology...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pic>
        <p:nvPicPr>
          <p:cNvPr id="4" name="Picture 4" descr="A close up of a remote control&#10;&#10;Description generated with high confidence">
            <a:extLst>
              <a:ext uri="{FF2B5EF4-FFF2-40B4-BE49-F238E27FC236}">
                <a16:creationId xmlns:a16="http://schemas.microsoft.com/office/drawing/2014/main" id="{59A9E343-CD12-46E4-841C-0AB6F5452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977" y="3039985"/>
            <a:ext cx="4037440" cy="3049647"/>
          </a:xfrm>
          <a:prstGeom prst="rect">
            <a:avLst/>
          </a:prstGeom>
        </p:spPr>
      </p:pic>
      <p:pic>
        <p:nvPicPr>
          <p:cNvPr id="3" name="Picture 4" descr="A close up of electronics&#10;&#10;Description generated with very high confidence">
            <a:extLst>
              <a:ext uri="{FF2B5EF4-FFF2-40B4-BE49-F238E27FC236}">
                <a16:creationId xmlns:a16="http://schemas.microsoft.com/office/drawing/2014/main" id="{730B099E-97A9-4787-9159-07D00B929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803" y="2963737"/>
            <a:ext cx="4585832" cy="313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The Smartphone...</a:t>
            </a:r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3" name="Picture 3" descr="A bunch of different cell phones&#10;&#10;Description generated with very high confidence">
            <a:extLst>
              <a:ext uri="{FF2B5EF4-FFF2-40B4-BE49-F238E27FC236}">
                <a16:creationId xmlns:a16="http://schemas.microsoft.com/office/drawing/2014/main" id="{16F586CE-D91F-4168-B4A2-FE44F9502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0575" y="3088257"/>
            <a:ext cx="3858882" cy="3039373"/>
          </a:xfrm>
          <a:prstGeom prst="rect">
            <a:avLst/>
          </a:prstGeom>
        </p:spPr>
      </p:pic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38043F3-3C35-4D9A-8A3F-6BA7CDDEC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381" y="3147923"/>
            <a:ext cx="5158593" cy="32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Has this ever happened to you?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B2F1E-2EAF-42E3-A10A-5518491D5EA3}"/>
              </a:ext>
            </a:extLst>
          </p:cNvPr>
          <p:cNvSpPr txBox="1"/>
          <p:nvPr/>
        </p:nvSpPr>
        <p:spPr>
          <a:xfrm>
            <a:off x="2846717" y="3200400"/>
            <a:ext cx="6297283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6"/>
              </a:rPr>
              <a:t>https://www.youtube.com/watch?v=3NwwmDD2tSc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2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2BC98-5F62-4E6E-A73F-17827C164A84}"/>
              </a:ext>
            </a:extLst>
          </p:cNvPr>
          <p:cNvSpPr txBox="1"/>
          <p:nvPr/>
        </p:nvSpPr>
        <p:spPr>
          <a:xfrm>
            <a:off x="2222738" y="2388079"/>
            <a:ext cx="9399916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Situations Athletic Administrators Face Everyday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304B4-1607-4770-889C-79014247B0C4}"/>
              </a:ext>
            </a:extLst>
          </p:cNvPr>
          <p:cNvSpPr txBox="1"/>
          <p:nvPr/>
        </p:nvSpPr>
        <p:spPr>
          <a:xfrm>
            <a:off x="2783456" y="2948795"/>
            <a:ext cx="3864633" cy="30469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Schedule Management</a:t>
            </a:r>
            <a:endParaRPr lang="en-US" dirty="0">
              <a:cs typeface="Calibri"/>
            </a:endParaRP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Facilities Usage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Coordinate Transportation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Coordinate Officials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Contracts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Roster Management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Student Eligibility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08AE3-BC2F-47E0-BBB3-231ABF9E92E7}"/>
              </a:ext>
            </a:extLst>
          </p:cNvPr>
          <p:cNvSpPr txBox="1"/>
          <p:nvPr/>
        </p:nvSpPr>
        <p:spPr>
          <a:xfrm>
            <a:off x="6967268" y="2948796"/>
            <a:ext cx="4655388" cy="34163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Statistics</a:t>
            </a:r>
            <a:endParaRPr lang="en-US" dirty="0"/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Print Awards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Games Results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Activities Management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Financial Tracking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User Management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Group Email Features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Manage Email Alerts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61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2BC98-5F62-4E6E-A73F-17827C164A84}"/>
              </a:ext>
            </a:extLst>
          </p:cNvPr>
          <p:cNvSpPr txBox="1"/>
          <p:nvPr/>
        </p:nvSpPr>
        <p:spPr>
          <a:xfrm>
            <a:off x="2222738" y="2388079"/>
            <a:ext cx="9399916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Peripherals Needed to Be Effective As An AD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D304B4-1607-4770-889C-79014247B0C4}"/>
              </a:ext>
            </a:extLst>
          </p:cNvPr>
          <p:cNvSpPr txBox="1"/>
          <p:nvPr/>
        </p:nvSpPr>
        <p:spPr>
          <a:xfrm>
            <a:off x="2539041" y="2920041"/>
            <a:ext cx="4109048" cy="30469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Desktop Computer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Laptop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Tablet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Scanner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Color Laser Printer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Jump Drive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Dual Monitors (or more)</a:t>
            </a:r>
          </a:p>
          <a:p>
            <a:pPr marL="571500" indent="-342900">
              <a:buFont typeface="Arial"/>
              <a:buChar char="•"/>
            </a:pPr>
            <a:endParaRPr lang="en-US" sz="2400" dirty="0"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908AE3-BC2F-47E0-BBB3-231ABF9E92E7}"/>
              </a:ext>
            </a:extLst>
          </p:cNvPr>
          <p:cNvSpPr txBox="1"/>
          <p:nvPr/>
        </p:nvSpPr>
        <p:spPr>
          <a:xfrm>
            <a:off x="6967268" y="2948796"/>
            <a:ext cx="4655388" cy="34163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Smartphone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Smartwatch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Headphones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iCloud Storage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Potable Charger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Charging Cables</a:t>
            </a:r>
          </a:p>
          <a:p>
            <a:pPr marL="571500" indent="-342900">
              <a:buFont typeface="Arial"/>
              <a:buChar char="•"/>
            </a:pPr>
            <a:r>
              <a:rPr lang="en-US" sz="2400" dirty="0">
                <a:latin typeface="Tahoma"/>
                <a:ea typeface="Tahoma"/>
                <a:cs typeface="Tahoma"/>
              </a:rPr>
              <a:t>Bookbag</a:t>
            </a:r>
          </a:p>
          <a:p>
            <a:pPr marL="571500" indent="-342900">
              <a:buFont typeface="Arial"/>
              <a:buChar char="•"/>
            </a:pPr>
            <a:endParaRPr lang="en-US" sz="2400" dirty="0">
              <a:latin typeface="Tahoma"/>
              <a:ea typeface="Tahoma"/>
              <a:cs typeface="Tahoma"/>
            </a:endParaRPr>
          </a:p>
          <a:p>
            <a:pPr marL="342900" indent="-342900" algn="ctr">
              <a:buFont typeface="Arial"/>
              <a:buChar char="•"/>
            </a:pPr>
            <a:endParaRPr lang="en-US" sz="2400" dirty="0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773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2BC98-5F62-4E6E-A73F-17827C164A84}"/>
              </a:ext>
            </a:extLst>
          </p:cNvPr>
          <p:cNvSpPr txBox="1"/>
          <p:nvPr/>
        </p:nvSpPr>
        <p:spPr>
          <a:xfrm>
            <a:off x="2222738" y="2388079"/>
            <a:ext cx="7947803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What does this picture say to you?</a:t>
            </a:r>
          </a:p>
        </p:txBody>
      </p:sp>
      <p:pic>
        <p:nvPicPr>
          <p:cNvPr id="3" name="Picture 3" descr="A desk with a computer monitor and keyboard&#10;&#10;Description generated with very high confidence">
            <a:extLst>
              <a:ext uri="{FF2B5EF4-FFF2-40B4-BE49-F238E27FC236}">
                <a16:creationId xmlns:a16="http://schemas.microsoft.com/office/drawing/2014/main" id="{48E57002-EE04-48FF-AB76-D1041857B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7721" y="2901889"/>
            <a:ext cx="9543689" cy="345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2305" y="2398045"/>
            <a:ext cx="8175636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Essentials Applications for Athletic Directors</a:t>
            </a:r>
          </a:p>
        </p:txBody>
      </p:sp>
      <p:pic>
        <p:nvPicPr>
          <p:cNvPr id="5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59069B3-6214-4A1C-A18A-126008BFE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005" y="3132539"/>
            <a:ext cx="6150634" cy="303707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CCDE6CB-9972-4809-87D6-5F6D50952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002" y="3131929"/>
            <a:ext cx="2239993" cy="1658069"/>
          </a:xfrm>
          <a:prstGeom prst="rect">
            <a:avLst/>
          </a:prstGeom>
        </p:spPr>
      </p:pic>
      <p:pic>
        <p:nvPicPr>
          <p:cNvPr id="4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7C6FE94-DCE1-4639-95C7-6CDBEC4EE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078" y="4587815"/>
            <a:ext cx="1708031" cy="16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06210" y="1196734"/>
            <a:ext cx="9548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Dylan Mobley</a:t>
            </a:r>
          </a:p>
          <a:p>
            <a:pPr algn="ctr"/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of Athletics</a:t>
            </a:r>
            <a:b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Ronald W. Reagan/Doral High School</a:t>
            </a:r>
            <a:b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Doral, Florida</a:t>
            </a:r>
            <a:endParaRPr lang="en-US" sz="20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pic>
        <p:nvPicPr>
          <p:cNvPr id="3" name="Picture 3" descr="A drawing of a face&#10;&#10;Description generated with high confidence">
            <a:extLst>
              <a:ext uri="{FF2B5EF4-FFF2-40B4-BE49-F238E27FC236}">
                <a16:creationId xmlns:a16="http://schemas.microsoft.com/office/drawing/2014/main" id="{A1570617-A44C-4095-AF0F-06CE9F54A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059" y="4441259"/>
            <a:ext cx="3424136" cy="17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2381" y="2699970"/>
            <a:ext cx="658225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How would you rank the following?</a:t>
            </a:r>
          </a:p>
        </p:txBody>
      </p:sp>
      <p:pic>
        <p:nvPicPr>
          <p:cNvPr id="5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59069B3-6214-4A1C-A18A-126008BFE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005" y="3420085"/>
            <a:ext cx="4353465" cy="274952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EADB900-23F6-47B0-948B-FA2B888C2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433" y="3491363"/>
            <a:ext cx="1621766" cy="1313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7EDCE6-0E11-4E22-A5D5-9A33C5A0E2AA}"/>
              </a:ext>
            </a:extLst>
          </p:cNvPr>
          <p:cNvSpPr txBox="1"/>
          <p:nvPr/>
        </p:nvSpPr>
        <p:spPr>
          <a:xfrm>
            <a:off x="8577529" y="3221966"/>
            <a:ext cx="3131388" cy="310854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Outlook</a:t>
            </a:r>
          </a:p>
          <a:p>
            <a:pPr marL="342900" indent="-342900" algn="ctr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Excel</a:t>
            </a:r>
          </a:p>
          <a:p>
            <a:pPr marL="342900" indent="-342900" algn="ctr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Access</a:t>
            </a:r>
          </a:p>
          <a:p>
            <a:pPr marL="342900" indent="-342900" algn="ctr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Word</a:t>
            </a:r>
          </a:p>
          <a:p>
            <a:pPr marL="342900" indent="-342900" algn="ctr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OneNote</a:t>
            </a:r>
          </a:p>
          <a:p>
            <a:pPr marL="342900" indent="-342900" algn="ctr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OneDrive</a:t>
            </a:r>
          </a:p>
          <a:p>
            <a:pPr marL="342900" indent="-342900" algn="ctr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Tahoma"/>
                <a:ea typeface="Tahoma"/>
                <a:cs typeface="Tahoma"/>
              </a:rPr>
              <a:t>Forms</a:t>
            </a:r>
          </a:p>
        </p:txBody>
      </p:sp>
      <p:pic>
        <p:nvPicPr>
          <p:cNvPr id="6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0660CDE-1910-4B35-8F6F-84B6E6EFD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7591" y="4921991"/>
            <a:ext cx="1039687" cy="10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0381" y="2366595"/>
            <a:ext cx="374173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How I use Outlook?</a:t>
            </a:r>
          </a:p>
        </p:txBody>
      </p:sp>
      <p:graphicFrame>
        <p:nvGraphicFramePr>
          <p:cNvPr id="3" name="Diagram 6">
            <a:extLst>
              <a:ext uri="{FF2B5EF4-FFF2-40B4-BE49-F238E27FC236}">
                <a16:creationId xmlns:a16="http://schemas.microsoft.com/office/drawing/2014/main" id="{460BC223-C262-4DB0-98E4-5104FFBF7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606958"/>
              </p:ext>
            </p:extLst>
          </p:nvPr>
        </p:nvGraphicFramePr>
        <p:xfrm>
          <a:off x="6734175" y="2962275"/>
          <a:ext cx="4162425" cy="2695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47A9C6-006A-47D5-9AB6-FBD8663FC3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5973" y="3547491"/>
            <a:ext cx="4105275" cy="18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0381" y="2366595"/>
            <a:ext cx="394851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My Outlook Calendar</a:t>
            </a:r>
          </a:p>
        </p:txBody>
      </p:sp>
      <p:pic>
        <p:nvPicPr>
          <p:cNvPr id="7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47A9C6-006A-47D5-9AB6-FBD8663FC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3" y="3547491"/>
            <a:ext cx="4105275" cy="1848993"/>
          </a:xfrm>
          <a:prstGeom prst="rect">
            <a:avLst/>
          </a:prstGeom>
        </p:spPr>
      </p:pic>
      <p:pic>
        <p:nvPicPr>
          <p:cNvPr id="2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5B2BE739-7292-40CD-9F2A-F5483E707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245" y="2524210"/>
            <a:ext cx="5891842" cy="37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0381" y="2366595"/>
            <a:ext cx="394851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My Outlook Calendar</a:t>
            </a:r>
          </a:p>
        </p:txBody>
      </p:sp>
      <p:pic>
        <p:nvPicPr>
          <p:cNvPr id="7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47A9C6-006A-47D5-9AB6-FBD8663FC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3" y="3547491"/>
            <a:ext cx="4105275" cy="1848993"/>
          </a:xfrm>
          <a:prstGeom prst="rect">
            <a:avLst/>
          </a:prstGeom>
        </p:spPr>
      </p:pic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B2BE739-7292-40CD-9F2A-F5483E707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245" y="2520922"/>
            <a:ext cx="5891842" cy="378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0381" y="2366595"/>
            <a:ext cx="4754828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Outlook Meeting Request</a:t>
            </a:r>
          </a:p>
        </p:txBody>
      </p:sp>
      <p:pic>
        <p:nvPicPr>
          <p:cNvPr id="7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C47A9C6-006A-47D5-9AB6-FBD8663FC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3" y="3547491"/>
            <a:ext cx="4105275" cy="1848993"/>
          </a:xfrm>
          <a:prstGeom prst="rect">
            <a:avLst/>
          </a:prstGeom>
        </p:spPr>
      </p:pic>
      <p:pic>
        <p:nvPicPr>
          <p:cNvPr id="2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B2BE739-7292-40CD-9F2A-F5483E707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585" y="2884450"/>
            <a:ext cx="6107502" cy="34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0381" y="2366595"/>
            <a:ext cx="340189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How I use Excel...</a:t>
            </a:r>
          </a:p>
        </p:txBody>
      </p:sp>
      <p:pic>
        <p:nvPicPr>
          <p:cNvPr id="3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8C2E3F1B-2261-423C-8EDF-693874669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2888353"/>
            <a:ext cx="7358332" cy="35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0381" y="2366595"/>
            <a:ext cx="340189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How I use Excel...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7FA99-847D-423E-9AE0-F392AE5D9E9B}"/>
              </a:ext>
            </a:extLst>
          </p:cNvPr>
          <p:cNvSpPr txBox="1"/>
          <p:nvPr/>
        </p:nvSpPr>
        <p:spPr>
          <a:xfrm>
            <a:off x="2237116" y="3035060"/>
            <a:ext cx="2757576" cy="31393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/>
            <a:r>
              <a:rPr lang="en-US" dirty="0">
                <a:cs typeface="Calibri"/>
              </a:rPr>
              <a:t>•</a:t>
            </a:r>
            <a:r>
              <a:rPr lang="en-US" dirty="0">
                <a:latin typeface="Tahoma"/>
                <a:ea typeface="Tahoma"/>
                <a:cs typeface="Tahoma"/>
              </a:rPr>
              <a:t>ID#</a:t>
            </a: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•Last Name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•First Name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•Last, First (full name)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•Grade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•Title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•Gender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•Ethnicity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•Cohort Year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•GPA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8F894-3A9D-4291-A1F3-59F165F9A30C}"/>
              </a:ext>
            </a:extLst>
          </p:cNvPr>
          <p:cNvSpPr txBox="1"/>
          <p:nvPr/>
        </p:nvSpPr>
        <p:spPr>
          <a:xfrm>
            <a:off x="5170099" y="3035060"/>
            <a:ext cx="2743200" cy="31393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•Conduct GPA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•ESE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•ESOL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•Physical Date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•Insurance Date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•Impact Test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•Address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•Phone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•Parent Name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•Sport(s) Played</a:t>
            </a:r>
            <a:endParaRPr lang="en-US">
              <a:latin typeface="Tahoma"/>
              <a:ea typeface="Tahoma"/>
              <a:cs typeface="Tahoma"/>
            </a:endParaRPr>
          </a:p>
          <a:p>
            <a:pPr algn="ctr"/>
            <a:endParaRPr lang="en-US" dirty="0">
              <a:latin typeface="Tahoma"/>
              <a:ea typeface="Tahoma"/>
              <a:cs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4FDB0-985C-4357-B2F3-B229A914F6F1}"/>
              </a:ext>
            </a:extLst>
          </p:cNvPr>
          <p:cNvSpPr txBox="1"/>
          <p:nvPr/>
        </p:nvSpPr>
        <p:spPr>
          <a:xfrm>
            <a:off x="7801156" y="3049437"/>
            <a:ext cx="2743200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/>
            <a:r>
              <a:rPr lang="en-US" dirty="0">
                <a:cs typeface="Calibri"/>
              </a:rPr>
              <a:t>•</a:t>
            </a:r>
            <a:r>
              <a:rPr lang="en-US" dirty="0">
                <a:latin typeface="Tahoma"/>
                <a:ea typeface="Tahoma"/>
                <a:cs typeface="Tahoma"/>
              </a:rPr>
              <a:t>Student Schedule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•Current Age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•# of Absences</a:t>
            </a: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•# of </a:t>
            </a:r>
            <a:r>
              <a:rPr lang="en-US" dirty="0" err="1">
                <a:latin typeface="Tahoma"/>
                <a:ea typeface="Tahoma"/>
                <a:cs typeface="Tahoma"/>
              </a:rPr>
              <a:t>Tardies</a:t>
            </a:r>
            <a:endParaRPr lang="en-US">
              <a:latin typeface="Tahoma"/>
              <a:ea typeface="Tahoma"/>
              <a:cs typeface="Tahoma"/>
            </a:endParaRPr>
          </a:p>
          <a:p>
            <a:pPr marL="228600"/>
            <a:r>
              <a:rPr lang="en-US" dirty="0">
                <a:latin typeface="Tahoma"/>
                <a:ea typeface="Tahoma"/>
                <a:cs typeface="Tahoma"/>
              </a:rPr>
              <a:t>•# of Suspensions</a:t>
            </a:r>
            <a:endParaRPr lang="en-US">
              <a:latin typeface="Tahoma"/>
              <a:ea typeface="Tahoma"/>
              <a:cs typeface="Tahoma"/>
            </a:endParaRPr>
          </a:p>
          <a:p>
            <a:pPr algn="ctr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2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70EE46F-1D70-4032-85F3-F639EDC4F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173" y="2945202"/>
            <a:ext cx="7329576" cy="3411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309004" y="2344947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Download a QR Code Reader</a:t>
            </a:r>
          </a:p>
        </p:txBody>
      </p:sp>
    </p:spTree>
    <p:extLst>
      <p:ext uri="{BB962C8B-B14F-4D97-AF65-F5344CB8AC3E}">
        <p14:creationId xmlns:p14="http://schemas.microsoft.com/office/powerpoint/2010/main" val="9392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 descr="A close up of a calculator&#10;&#10;Description generated with very high confidence">
            <a:extLst>
              <a:ext uri="{FF2B5EF4-FFF2-40B4-BE49-F238E27FC236}">
                <a16:creationId xmlns:a16="http://schemas.microsoft.com/office/drawing/2014/main" id="{94BF700F-4AFE-4BB9-921D-4C63F7FD4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232" y="2833777"/>
            <a:ext cx="3548332" cy="3548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Old Technology Versus New Technology...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pic>
        <p:nvPicPr>
          <p:cNvPr id="3" name="Picture 3" descr="A wooden table&#10;&#10;Description generated with high confidence">
            <a:extLst>
              <a:ext uri="{FF2B5EF4-FFF2-40B4-BE49-F238E27FC236}">
                <a16:creationId xmlns:a16="http://schemas.microsoft.com/office/drawing/2014/main" id="{ACD880DE-78BC-4158-AC22-5EA9F8D1F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6513" y="3178834"/>
            <a:ext cx="3864633" cy="29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Library Technology...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pic>
        <p:nvPicPr>
          <p:cNvPr id="4" name="Picture 4" descr="A picture containing floor, indoor, wall, table&#10;&#10;Description generated with very high confidence">
            <a:extLst>
              <a:ext uri="{FF2B5EF4-FFF2-40B4-BE49-F238E27FC236}">
                <a16:creationId xmlns:a16="http://schemas.microsoft.com/office/drawing/2014/main" id="{59A9E343-CD12-46E4-841C-0AB6F5452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626" y="3032903"/>
            <a:ext cx="4727277" cy="3380116"/>
          </a:xfrm>
          <a:prstGeom prst="rect">
            <a:avLst/>
          </a:prstGeom>
        </p:spPr>
      </p:pic>
      <p:pic>
        <p:nvPicPr>
          <p:cNvPr id="6" name="Picture 6" descr="A close up of a computer&#10;&#10;Description generated with very high confidence">
            <a:extLst>
              <a:ext uri="{FF2B5EF4-FFF2-40B4-BE49-F238E27FC236}">
                <a16:creationId xmlns:a16="http://schemas.microsoft.com/office/drawing/2014/main" id="{8170F22C-5A02-4563-A995-316568701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059" y="2970838"/>
            <a:ext cx="4482860" cy="344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3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Music Technology...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B294B7A-F907-4A3A-91E7-76531C7E2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381" y="3184124"/>
            <a:ext cx="3016370" cy="3235828"/>
          </a:xfrm>
          <a:prstGeom prst="rect">
            <a:avLst/>
          </a:prstGeom>
        </p:spPr>
      </p:pic>
      <p:pic>
        <p:nvPicPr>
          <p:cNvPr id="7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CD8B5914-FE01-48EC-B473-A17A7145E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7683" y="3180460"/>
            <a:ext cx="2973237" cy="2883721"/>
          </a:xfrm>
          <a:prstGeom prst="rect">
            <a:avLst/>
          </a:prstGeom>
        </p:spPr>
      </p:pic>
      <p:pic>
        <p:nvPicPr>
          <p:cNvPr id="11" name="Picture 13" descr="A close up of a camera&#10;&#10;Description generated with high confidence">
            <a:extLst>
              <a:ext uri="{FF2B5EF4-FFF2-40B4-BE49-F238E27FC236}">
                <a16:creationId xmlns:a16="http://schemas.microsoft.com/office/drawing/2014/main" id="{361F9511-B030-4BB1-996D-33EF6A6778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701" y="3432330"/>
            <a:ext cx="3145766" cy="25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Music Technology...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pic>
        <p:nvPicPr>
          <p:cNvPr id="4" name="Picture 5" descr="A picture containing electronics, compact disk&#10;&#10;Description generated with very high confidence">
            <a:extLst>
              <a:ext uri="{FF2B5EF4-FFF2-40B4-BE49-F238E27FC236}">
                <a16:creationId xmlns:a16="http://schemas.microsoft.com/office/drawing/2014/main" id="{BB294B7A-F907-4A3A-91E7-76531C7E2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381" y="3293853"/>
            <a:ext cx="3016370" cy="3016370"/>
          </a:xfrm>
          <a:prstGeom prst="rect">
            <a:avLst/>
          </a:prstGeom>
        </p:spPr>
      </p:pic>
      <p:pic>
        <p:nvPicPr>
          <p:cNvPr id="7" name="Picture 9" descr="A picture containing electronics, meter&#10;&#10;Description generated with high confidence">
            <a:extLst>
              <a:ext uri="{FF2B5EF4-FFF2-40B4-BE49-F238E27FC236}">
                <a16:creationId xmlns:a16="http://schemas.microsoft.com/office/drawing/2014/main" id="{CD8B5914-FE01-48EC-B473-A17A7145E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7683" y="3289993"/>
            <a:ext cx="2973237" cy="2837182"/>
          </a:xfrm>
          <a:prstGeom prst="rect">
            <a:avLst/>
          </a:prstGeom>
        </p:spPr>
      </p:pic>
      <p:pic>
        <p:nvPicPr>
          <p:cNvPr id="3" name="Picture 4" descr="Screen of a cell phone&#10;&#10;Description generated with high confidence">
            <a:extLst>
              <a:ext uri="{FF2B5EF4-FFF2-40B4-BE49-F238E27FC236}">
                <a16:creationId xmlns:a16="http://schemas.microsoft.com/office/drawing/2014/main" id="{C50DEA90-247A-40C8-A76B-6B775016F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3435" y="3161224"/>
            <a:ext cx="3877092" cy="29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New Music Technology...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12E4A7A-8677-45AA-AC3B-8AC74E1BC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758" y="3031358"/>
            <a:ext cx="8364746" cy="33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10" y="28050"/>
            <a:ext cx="3848334" cy="1140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0" y="80573"/>
            <a:ext cx="684126" cy="7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6889" y="152112"/>
            <a:ext cx="261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1400" b="1" i="1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9071" y="1196734"/>
            <a:ext cx="9792874" cy="132343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Smarter Not Harder…How Technology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ln>
                  <a:solidFill>
                    <a:srgbClr val="FF99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Work for You</a:t>
            </a:r>
            <a:endParaRPr lang="en-US" sz="2000" b="1" i="1" dirty="0">
              <a:ln>
                <a:solidFill>
                  <a:srgbClr val="FF990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4A12-9F8F-4399-97E8-C6C4C18E3DB0}"/>
              </a:ext>
            </a:extLst>
          </p:cNvPr>
          <p:cNvSpPr txBox="1"/>
          <p:nvPr/>
        </p:nvSpPr>
        <p:spPr>
          <a:xfrm>
            <a:off x="2237117" y="2517475"/>
            <a:ext cx="868104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/>
                <a:ea typeface="Tahoma"/>
                <a:cs typeface="Tahoma"/>
              </a:rPr>
              <a:t>Movie Technology...</a:t>
            </a:r>
          </a:p>
        </p:txBody>
      </p:sp>
      <p:pic>
        <p:nvPicPr>
          <p:cNvPr id="3" name="Picture 4" descr="A picture containing tape, electronics, black&#10;&#10;Description generated with very high confidence">
            <a:extLst>
              <a:ext uri="{FF2B5EF4-FFF2-40B4-BE49-F238E27FC236}">
                <a16:creationId xmlns:a16="http://schemas.microsoft.com/office/drawing/2014/main" id="{F12E4A7A-8677-45AA-AC3B-8AC74E1BC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018" y="3031358"/>
            <a:ext cx="4434908" cy="3340075"/>
          </a:xfrm>
          <a:prstGeom prst="rect">
            <a:avLst/>
          </a:prstGeom>
        </p:spPr>
      </p:pic>
      <p:pic>
        <p:nvPicPr>
          <p:cNvPr id="4" name="Picture 4" descr="A close up of a machine&#10;&#10;Description generated with high confidence">
            <a:extLst>
              <a:ext uri="{FF2B5EF4-FFF2-40B4-BE49-F238E27FC236}">
                <a16:creationId xmlns:a16="http://schemas.microsoft.com/office/drawing/2014/main" id="{7DAC9187-FD22-43F1-B311-3470383E3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4133" y="4021776"/>
            <a:ext cx="2398902" cy="2106862"/>
          </a:xfrm>
          <a:prstGeom prst="rect">
            <a:avLst/>
          </a:prstGeom>
        </p:spPr>
      </p:pic>
      <p:pic>
        <p:nvPicPr>
          <p:cNvPr id="6" name="Picture 6" descr="A blue and white sign&#10;&#10;Description generated with high confidence">
            <a:extLst>
              <a:ext uri="{FF2B5EF4-FFF2-40B4-BE49-F238E27FC236}">
                <a16:creationId xmlns:a16="http://schemas.microsoft.com/office/drawing/2014/main" id="{1FC70EBE-D068-4F9D-AA6D-E744FEBD32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000">
            <a:off x="6507192" y="2661230"/>
            <a:ext cx="2743200" cy="18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778</Words>
  <Application>Microsoft Office PowerPoint</Application>
  <PresentationFormat>Widescreen</PresentationFormat>
  <Paragraphs>218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Otero</dc:creator>
  <cp:lastModifiedBy>Lauren Otero</cp:lastModifiedBy>
  <cp:revision>237</cp:revision>
  <dcterms:modified xsi:type="dcterms:W3CDTF">2018-05-14T19:28:22Z</dcterms:modified>
</cp:coreProperties>
</file>