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77" r:id="rId4"/>
    <p:sldId id="285" r:id="rId5"/>
    <p:sldId id="281" r:id="rId6"/>
    <p:sldId id="256" r:id="rId7"/>
    <p:sldId id="266" r:id="rId8"/>
    <p:sldId id="274" r:id="rId9"/>
    <p:sldId id="268" r:id="rId10"/>
    <p:sldId id="280" r:id="rId11"/>
    <p:sldId id="269" r:id="rId12"/>
    <p:sldId id="270" r:id="rId13"/>
    <p:sldId id="271" r:id="rId14"/>
    <p:sldId id="286" r:id="rId15"/>
    <p:sldId id="287" r:id="rId16"/>
    <p:sldId id="289" r:id="rId17"/>
    <p:sldId id="288" r:id="rId18"/>
    <p:sldId id="284"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5E31BC-F573-497B-BDF8-DCB019FF2AF2}" v="6" dt="2018-04-30T17:23:38.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151c8f32587faee71725b3d96ff37f1ae1f711a6d8d1373e63c199a9e331a502::" providerId="AD" clId="Web-{2643DE15-A858-46A2-ABFA-314A191D1E5E}"/>
    <pc:docChg chg="addSld delSld modSld sldOrd">
      <pc:chgData name="Guest User" userId="S::urn:spo:anon#151c8f32587faee71725b3d96ff37f1ae1f711a6d8d1373e63c199a9e331a502::" providerId="AD" clId="Web-{2643DE15-A858-46A2-ABFA-314A191D1E5E}" dt="2018-05-05T15:02:45.811" v="907"/>
      <pc:docMkLst>
        <pc:docMk/>
      </pc:docMkLst>
      <pc:sldChg chg="modSp">
        <pc:chgData name="Guest User" userId="S::urn:spo:anon#151c8f32587faee71725b3d96ff37f1ae1f711a6d8d1373e63c199a9e331a502::" providerId="AD" clId="Web-{2643DE15-A858-46A2-ABFA-314A191D1E5E}" dt="2018-05-05T14:15:27.498" v="176"/>
        <pc:sldMkLst>
          <pc:docMk/>
          <pc:sldMk cId="3714810054" sldId="266"/>
        </pc:sldMkLst>
        <pc:spChg chg="mod">
          <ac:chgData name="Guest User" userId="S::urn:spo:anon#151c8f32587faee71725b3d96ff37f1ae1f711a6d8d1373e63c199a9e331a502::" providerId="AD" clId="Web-{2643DE15-A858-46A2-ABFA-314A191D1E5E}" dt="2018-05-05T14:15:27.498" v="176"/>
          <ac:spMkLst>
            <pc:docMk/>
            <pc:sldMk cId="3714810054" sldId="266"/>
            <ac:spMk id="4" creationId="{D6FD8E61-78B0-4BD5-818B-A72ED5A8FEDC}"/>
          </ac:spMkLst>
        </pc:spChg>
      </pc:sldChg>
      <pc:sldChg chg="modSp add del">
        <pc:chgData name="Guest User" userId="S::urn:spo:anon#151c8f32587faee71725b3d96ff37f1ae1f711a6d8d1373e63c199a9e331a502::" providerId="AD" clId="Web-{2643DE15-A858-46A2-ABFA-314A191D1E5E}" dt="2018-05-05T14:25:38.131" v="222"/>
        <pc:sldMkLst>
          <pc:docMk/>
          <pc:sldMk cId="4256019857" sldId="267"/>
        </pc:sldMkLst>
        <pc:spChg chg="mod">
          <ac:chgData name="Guest User" userId="S::urn:spo:anon#151c8f32587faee71725b3d96ff37f1ae1f711a6d8d1373e63c199a9e331a502::" providerId="AD" clId="Web-{2643DE15-A858-46A2-ABFA-314A191D1E5E}" dt="2018-05-05T14:15:41.004" v="180"/>
          <ac:spMkLst>
            <pc:docMk/>
            <pc:sldMk cId="4256019857" sldId="267"/>
            <ac:spMk id="2" creationId="{B36C8A53-BF64-452A-8B4B-DAE23FF08BD4}"/>
          </ac:spMkLst>
        </pc:spChg>
      </pc:sldChg>
      <pc:sldChg chg="modSp">
        <pc:chgData name="Guest User" userId="S::urn:spo:anon#151c8f32587faee71725b3d96ff37f1ae1f711a6d8d1373e63c199a9e331a502::" providerId="AD" clId="Web-{2643DE15-A858-46A2-ABFA-314A191D1E5E}" dt="2018-05-05T14:35:35.124" v="445"/>
        <pc:sldMkLst>
          <pc:docMk/>
          <pc:sldMk cId="3990811917" sldId="268"/>
        </pc:sldMkLst>
        <pc:spChg chg="mod">
          <ac:chgData name="Guest User" userId="S::urn:spo:anon#151c8f32587faee71725b3d96ff37f1ae1f711a6d8d1373e63c199a9e331a502::" providerId="AD" clId="Web-{2643DE15-A858-46A2-ABFA-314A191D1E5E}" dt="2018-05-05T14:35:35.124" v="445"/>
          <ac:spMkLst>
            <pc:docMk/>
            <pc:sldMk cId="3990811917" sldId="268"/>
            <ac:spMk id="2" creationId="{B36C8A53-BF64-452A-8B4B-DAE23FF08BD4}"/>
          </ac:spMkLst>
        </pc:spChg>
      </pc:sldChg>
      <pc:sldChg chg="modSp">
        <pc:chgData name="Guest User" userId="S::urn:spo:anon#151c8f32587faee71725b3d96ff37f1ae1f711a6d8d1373e63c199a9e331a502::" providerId="AD" clId="Web-{2643DE15-A858-46A2-ABFA-314A191D1E5E}" dt="2018-05-05T15:02:45.811" v="906"/>
        <pc:sldMkLst>
          <pc:docMk/>
          <pc:sldMk cId="660624484" sldId="269"/>
        </pc:sldMkLst>
        <pc:spChg chg="mod">
          <ac:chgData name="Guest User" userId="S::urn:spo:anon#151c8f32587faee71725b3d96ff37f1ae1f711a6d8d1373e63c199a9e331a502::" providerId="AD" clId="Web-{2643DE15-A858-46A2-ABFA-314A191D1E5E}" dt="2018-05-05T15:02:45.811" v="906"/>
          <ac:spMkLst>
            <pc:docMk/>
            <pc:sldMk cId="660624484" sldId="269"/>
            <ac:spMk id="2" creationId="{B36C8A53-BF64-452A-8B4B-DAE23FF08BD4}"/>
          </ac:spMkLst>
        </pc:spChg>
      </pc:sldChg>
      <pc:sldChg chg="modSp del">
        <pc:chgData name="Guest User" userId="S::urn:spo:anon#151c8f32587faee71725b3d96ff37f1ae1f711a6d8d1373e63c199a9e331a502::" providerId="AD" clId="Web-{2643DE15-A858-46A2-ABFA-314A191D1E5E}" dt="2018-05-05T14:23:05.827" v="216"/>
        <pc:sldMkLst>
          <pc:docMk/>
          <pc:sldMk cId="145801235" sldId="272"/>
        </pc:sldMkLst>
        <pc:spChg chg="mod">
          <ac:chgData name="Guest User" userId="S::urn:spo:anon#151c8f32587faee71725b3d96ff37f1ae1f711a6d8d1373e63c199a9e331a502::" providerId="AD" clId="Web-{2643DE15-A858-46A2-ABFA-314A191D1E5E}" dt="2018-05-05T14:17:22.506" v="184"/>
          <ac:spMkLst>
            <pc:docMk/>
            <pc:sldMk cId="145801235" sldId="272"/>
            <ac:spMk id="2" creationId="{B36C8A53-BF64-452A-8B4B-DAE23FF08BD4}"/>
          </ac:spMkLst>
        </pc:spChg>
      </pc:sldChg>
      <pc:sldChg chg="modSp del">
        <pc:chgData name="Guest User" userId="S::urn:spo:anon#151c8f32587faee71725b3d96ff37f1ae1f711a6d8d1373e63c199a9e331a502::" providerId="AD" clId="Web-{2643DE15-A858-46A2-ABFA-314A191D1E5E}" dt="2018-05-05T14:23:07.640" v="217"/>
        <pc:sldMkLst>
          <pc:docMk/>
          <pc:sldMk cId="3750425332" sldId="273"/>
        </pc:sldMkLst>
        <pc:spChg chg="mod">
          <ac:chgData name="Guest User" userId="S::urn:spo:anon#151c8f32587faee71725b3d96ff37f1ae1f711a6d8d1373e63c199a9e331a502::" providerId="AD" clId="Web-{2643DE15-A858-46A2-ABFA-314A191D1E5E}" dt="2018-05-05T14:17:35.959" v="188"/>
          <ac:spMkLst>
            <pc:docMk/>
            <pc:sldMk cId="3750425332" sldId="273"/>
            <ac:spMk id="2" creationId="{B36C8A53-BF64-452A-8B4B-DAE23FF08BD4}"/>
          </ac:spMkLst>
        </pc:spChg>
      </pc:sldChg>
      <pc:sldChg chg="modSp">
        <pc:chgData name="Guest User" userId="S::urn:spo:anon#151c8f32587faee71725b3d96ff37f1ae1f711a6d8d1373e63c199a9e331a502::" providerId="AD" clId="Web-{2643DE15-A858-46A2-ABFA-314A191D1E5E}" dt="2018-05-05T15:01:09.873" v="884"/>
        <pc:sldMkLst>
          <pc:docMk/>
          <pc:sldMk cId="2968755109" sldId="274"/>
        </pc:sldMkLst>
        <pc:spChg chg="mod">
          <ac:chgData name="Guest User" userId="S::urn:spo:anon#151c8f32587faee71725b3d96ff37f1ae1f711a6d8d1373e63c199a9e331a502::" providerId="AD" clId="Web-{2643DE15-A858-46A2-ABFA-314A191D1E5E}" dt="2018-05-05T15:01:09.873" v="884"/>
          <ac:spMkLst>
            <pc:docMk/>
            <pc:sldMk cId="2968755109" sldId="274"/>
            <ac:spMk id="2" creationId="{B36C8A53-BF64-452A-8B4B-DAE23FF08BD4}"/>
          </ac:spMkLst>
        </pc:spChg>
      </pc:sldChg>
      <pc:sldChg chg="modSp del">
        <pc:chgData name="Guest User" userId="S::urn:spo:anon#151c8f32587faee71725b3d96ff37f1ae1f711a6d8d1373e63c199a9e331a502::" providerId="AD" clId="Web-{2643DE15-A858-46A2-ABFA-314A191D1E5E}" dt="2018-05-05T14:23:08.343" v="218"/>
        <pc:sldMkLst>
          <pc:docMk/>
          <pc:sldMk cId="3802609963" sldId="275"/>
        </pc:sldMkLst>
        <pc:spChg chg="mod">
          <ac:chgData name="Guest User" userId="S::urn:spo:anon#151c8f32587faee71725b3d96ff37f1ae1f711a6d8d1373e63c199a9e331a502::" providerId="AD" clId="Web-{2643DE15-A858-46A2-ABFA-314A191D1E5E}" dt="2018-05-05T14:20:16.323" v="212"/>
          <ac:spMkLst>
            <pc:docMk/>
            <pc:sldMk cId="3802609963" sldId="275"/>
            <ac:spMk id="2" creationId="{B36C8A53-BF64-452A-8B4B-DAE23FF08BD4}"/>
          </ac:spMkLst>
        </pc:spChg>
      </pc:sldChg>
      <pc:sldChg chg="modSp del">
        <pc:chgData name="Guest User" userId="S::urn:spo:anon#151c8f32587faee71725b3d96ff37f1ae1f711a6d8d1373e63c199a9e331a502::" providerId="AD" clId="Web-{2643DE15-A858-46A2-ABFA-314A191D1E5E}" dt="2018-05-05T14:23:10.015" v="219"/>
        <pc:sldMkLst>
          <pc:docMk/>
          <pc:sldMk cId="1188068291" sldId="276"/>
        </pc:sldMkLst>
        <pc:spChg chg="mod">
          <ac:chgData name="Guest User" userId="S::urn:spo:anon#151c8f32587faee71725b3d96ff37f1ae1f711a6d8d1373e63c199a9e331a502::" providerId="AD" clId="Web-{2643DE15-A858-46A2-ABFA-314A191D1E5E}" dt="2018-05-05T14:18:01.959" v="197"/>
          <ac:spMkLst>
            <pc:docMk/>
            <pc:sldMk cId="1188068291" sldId="276"/>
            <ac:spMk id="2" creationId="{B36C8A53-BF64-452A-8B4B-DAE23FF08BD4}"/>
          </ac:spMkLst>
        </pc:spChg>
      </pc:sldChg>
      <pc:sldChg chg="addSp delSp modSp add replId">
        <pc:chgData name="Guest User" userId="S::urn:spo:anon#151c8f32587faee71725b3d96ff37f1ae1f711a6d8d1373e63c199a9e331a502::" providerId="AD" clId="Web-{2643DE15-A858-46A2-ABFA-314A191D1E5E}" dt="2018-05-05T14:57:58.258" v="846"/>
        <pc:sldMkLst>
          <pc:docMk/>
          <pc:sldMk cId="3355434820" sldId="277"/>
        </pc:sldMkLst>
        <pc:spChg chg="add del mod">
          <ac:chgData name="Guest User" userId="S::urn:spo:anon#151c8f32587faee71725b3d96ff37f1ae1f711a6d8d1373e63c199a9e331a502::" providerId="AD" clId="Web-{2643DE15-A858-46A2-ABFA-314A191D1E5E}" dt="2018-05-05T14:42:39.914" v="634"/>
          <ac:spMkLst>
            <pc:docMk/>
            <pc:sldMk cId="3355434820" sldId="277"/>
            <ac:spMk id="2" creationId="{80FFDF71-732C-4306-8B62-09654FF80897}"/>
          </ac:spMkLst>
        </pc:spChg>
        <pc:spChg chg="del mod">
          <ac:chgData name="Guest User" userId="S::urn:spo:anon#151c8f32587faee71725b3d96ff37f1ae1f711a6d8d1373e63c199a9e331a502::" providerId="AD" clId="Web-{2643DE15-A858-46A2-ABFA-314A191D1E5E}" dt="2018-05-05T14:57:46.367" v="843"/>
          <ac:spMkLst>
            <pc:docMk/>
            <pc:sldMk cId="3355434820" sldId="277"/>
            <ac:spMk id="10" creationId="{00000000-0000-0000-0000-000000000000}"/>
          </ac:spMkLst>
        </pc:spChg>
        <pc:picChg chg="add mod">
          <ac:chgData name="Guest User" userId="S::urn:spo:anon#151c8f32587faee71725b3d96ff37f1ae1f711a6d8d1373e63c199a9e331a502::" providerId="AD" clId="Web-{2643DE15-A858-46A2-ABFA-314A191D1E5E}" dt="2018-05-05T14:57:58.258" v="846"/>
          <ac:picMkLst>
            <pc:docMk/>
            <pc:sldMk cId="3355434820" sldId="277"/>
            <ac:picMk id="3" creationId="{E7BD1394-6B14-44D1-B555-028C3D20E110}"/>
          </ac:picMkLst>
        </pc:picChg>
        <pc:picChg chg="del">
          <ac:chgData name="Guest User" userId="S::urn:spo:anon#151c8f32587faee71725b3d96ff37f1ae1f711a6d8d1373e63c199a9e331a502::" providerId="AD" clId="Web-{2643DE15-A858-46A2-ABFA-314A191D1E5E}" dt="2018-05-05T14:08:24.916" v="25"/>
          <ac:picMkLst>
            <pc:docMk/>
            <pc:sldMk cId="3355434820" sldId="277"/>
            <ac:picMk id="9" creationId="{00000000-0000-0000-0000-000000000000}"/>
          </ac:picMkLst>
        </pc:picChg>
      </pc:sldChg>
      <pc:sldChg chg="add del replId">
        <pc:chgData name="Guest User" userId="S::urn:spo:anon#151c8f32587faee71725b3d96ff37f1ae1f711a6d8d1373e63c199a9e331a502::" providerId="AD" clId="Web-{2643DE15-A858-46A2-ABFA-314A191D1E5E}" dt="2018-05-05T14:51:46.282" v="680"/>
        <pc:sldMkLst>
          <pc:docMk/>
          <pc:sldMk cId="3228323297" sldId="278"/>
        </pc:sldMkLst>
      </pc:sldChg>
      <pc:sldChg chg="delSp modSp add ord replId">
        <pc:chgData name="Guest User" userId="S::urn:spo:anon#151c8f32587faee71725b3d96ff37f1ae1f711a6d8d1373e63c199a9e331a502::" providerId="AD" clId="Web-{2643DE15-A858-46A2-ABFA-314A191D1E5E}" dt="2018-05-05T14:49:20.776" v="672"/>
        <pc:sldMkLst>
          <pc:docMk/>
          <pc:sldMk cId="3383365104" sldId="279"/>
        </pc:sldMkLst>
        <pc:spChg chg="mod">
          <ac:chgData name="Guest User" userId="S::urn:spo:anon#151c8f32587faee71725b3d96ff37f1ae1f711a6d8d1373e63c199a9e331a502::" providerId="AD" clId="Web-{2643DE15-A858-46A2-ABFA-314A191D1E5E}" dt="2018-05-05T14:49:20.776" v="672"/>
          <ac:spMkLst>
            <pc:docMk/>
            <pc:sldMk cId="3383365104" sldId="279"/>
            <ac:spMk id="2" creationId="{B36C8A53-BF64-452A-8B4B-DAE23FF08BD4}"/>
          </ac:spMkLst>
        </pc:spChg>
        <pc:picChg chg="del">
          <ac:chgData name="Guest User" userId="S::urn:spo:anon#151c8f32587faee71725b3d96ff37f1ae1f711a6d8d1373e63c199a9e331a502::" providerId="AD" clId="Web-{2643DE15-A858-46A2-ABFA-314A191D1E5E}" dt="2018-05-05T14:28:57.524" v="231"/>
          <ac:picMkLst>
            <pc:docMk/>
            <pc:sldMk cId="3383365104" sldId="279"/>
            <ac:picMk id="4" creationId="{309FB982-A5DD-444F-B534-A6FD870373FB}"/>
          </ac:picMkLst>
        </pc:picChg>
      </pc:sldChg>
      <pc:sldChg chg="add replId">
        <pc:chgData name="Guest User" userId="S::urn:spo:anon#151c8f32587faee71725b3d96ff37f1ae1f711a6d8d1373e63c199a9e331a502::" providerId="AD" clId="Web-{2643DE15-A858-46A2-ABFA-314A191D1E5E}" dt="2018-05-05T14:30:47.057" v="241"/>
        <pc:sldMkLst>
          <pc:docMk/>
          <pc:sldMk cId="4235608981" sldId="280"/>
        </pc:sldMkLst>
      </pc:sldChg>
      <pc:sldChg chg="add replId">
        <pc:chgData name="Guest User" userId="S::urn:spo:anon#151c8f32587faee71725b3d96ff37f1ae1f711a6d8d1373e63c199a9e331a502::" providerId="AD" clId="Web-{2643DE15-A858-46A2-ABFA-314A191D1E5E}" dt="2018-05-05T14:37:44.618" v="447"/>
        <pc:sldMkLst>
          <pc:docMk/>
          <pc:sldMk cId="53116764" sldId="281"/>
        </pc:sldMkLst>
      </pc:sldChg>
      <pc:sldChg chg="add del ord replId">
        <pc:chgData name="Guest User" userId="S::urn:spo:anon#151c8f32587faee71725b3d96ff37f1ae1f711a6d8d1373e63c199a9e331a502::" providerId="AD" clId="Web-{2643DE15-A858-46A2-ABFA-314A191D1E5E}" dt="2018-05-05T14:52:01.829" v="681"/>
        <pc:sldMkLst>
          <pc:docMk/>
          <pc:sldMk cId="42467714" sldId="282"/>
        </pc:sldMkLst>
      </pc:sldChg>
      <pc:sldChg chg="add del replId">
        <pc:chgData name="Guest User" userId="S::urn:spo:anon#151c8f32587faee71725b3d96ff37f1ae1f711a6d8d1373e63c199a9e331a502::" providerId="AD" clId="Web-{2643DE15-A858-46A2-ABFA-314A191D1E5E}" dt="2018-05-05T14:52:57.143" v="685"/>
        <pc:sldMkLst>
          <pc:docMk/>
          <pc:sldMk cId="327870044" sldId="283"/>
        </pc:sldMkLst>
      </pc:sldChg>
      <pc:sldChg chg="add ord replId">
        <pc:chgData name="Guest User" userId="S::urn:spo:anon#151c8f32587faee71725b3d96ff37f1ae1f711a6d8d1373e63c199a9e331a502::" providerId="AD" clId="Web-{2643DE15-A858-46A2-ABFA-314A191D1E5E}" dt="2018-05-05T14:52:31.720" v="683"/>
        <pc:sldMkLst>
          <pc:docMk/>
          <pc:sldMk cId="297227928" sldId="284"/>
        </pc:sldMkLst>
      </pc:sldChg>
      <pc:sldChg chg="add replId">
        <pc:chgData name="Guest User" userId="S::urn:spo:anon#151c8f32587faee71725b3d96ff37f1ae1f711a6d8d1373e63c199a9e331a502::" providerId="AD" clId="Web-{2643DE15-A858-46A2-ABFA-314A191D1E5E}" dt="2018-05-05T14:52:50.596" v="684"/>
        <pc:sldMkLst>
          <pc:docMk/>
          <pc:sldMk cId="170848335" sldId="285"/>
        </pc:sldMkLst>
      </pc:sldChg>
    </pc:docChg>
  </pc:docChgLst>
  <pc:docChgLst>
    <pc:chgData name="Guest User" userId="S::urn:spo:anon#151c8f32587faee71725b3d96ff37f1ae1f711a6d8d1373e63c199a9e331a502::" providerId="AD" clId="Web-{E4664414-A97B-4921-BA1B-B2C7935C8A5C}"/>
    <pc:docChg chg="addSld delSld modSld sldOrd">
      <pc:chgData name="Guest User" userId="S::urn:spo:anon#151c8f32587faee71725b3d96ff37f1ae1f711a6d8d1373e63c199a9e331a502::" providerId="AD" clId="Web-{E4664414-A97B-4921-BA1B-B2C7935C8A5C}" dt="2018-05-05T19:11:14.922" v="506"/>
      <pc:docMkLst>
        <pc:docMk/>
      </pc:docMkLst>
      <pc:sldChg chg="modSp">
        <pc:chgData name="Guest User" userId="S::urn:spo:anon#151c8f32587faee71725b3d96ff37f1ae1f711a6d8d1373e63c199a9e331a502::" providerId="AD" clId="Web-{E4664414-A97B-4921-BA1B-B2C7935C8A5C}" dt="2018-05-05T19:08:16.330" v="482"/>
        <pc:sldMkLst>
          <pc:docMk/>
          <pc:sldMk cId="3714810054" sldId="266"/>
        </pc:sldMkLst>
        <pc:spChg chg="mod">
          <ac:chgData name="Guest User" userId="S::urn:spo:anon#151c8f32587faee71725b3d96ff37f1ae1f711a6d8d1373e63c199a9e331a502::" providerId="AD" clId="Web-{E4664414-A97B-4921-BA1B-B2C7935C8A5C}" dt="2018-05-05T19:08:16.330" v="482"/>
          <ac:spMkLst>
            <pc:docMk/>
            <pc:sldMk cId="3714810054" sldId="266"/>
            <ac:spMk id="4" creationId="{D6FD8E61-78B0-4BD5-818B-A72ED5A8FEDC}"/>
          </ac:spMkLst>
        </pc:spChg>
      </pc:sldChg>
      <pc:sldChg chg="modSp add replId">
        <pc:chgData name="Guest User" userId="S::urn:spo:anon#151c8f32587faee71725b3d96ff37f1ae1f711a6d8d1373e63c199a9e331a502::" providerId="AD" clId="Web-{E4664414-A97B-4921-BA1B-B2C7935C8A5C}" dt="2018-05-05T19:10:28.155" v="496"/>
        <pc:sldMkLst>
          <pc:docMk/>
          <pc:sldMk cId="698803649" sldId="286"/>
        </pc:sldMkLst>
        <pc:spChg chg="mod">
          <ac:chgData name="Guest User" userId="S::urn:spo:anon#151c8f32587faee71725b3d96ff37f1ae1f711a6d8d1373e63c199a9e331a502::" providerId="AD" clId="Web-{E4664414-A97B-4921-BA1B-B2C7935C8A5C}" dt="2018-05-05T19:10:28.155" v="496"/>
          <ac:spMkLst>
            <pc:docMk/>
            <pc:sldMk cId="698803649" sldId="286"/>
            <ac:spMk id="2" creationId="{B36C8A53-BF64-452A-8B4B-DAE23FF08BD4}"/>
          </ac:spMkLst>
        </pc:spChg>
      </pc:sldChg>
      <pc:sldChg chg="add del replId">
        <pc:chgData name="Guest User" userId="S::urn:spo:anon#151c8f32587faee71725b3d96ff37f1ae1f711a6d8d1373e63c199a9e331a502::" providerId="AD" clId="Web-{E4664414-A97B-4921-BA1B-B2C7935C8A5C}" dt="2018-05-05T18:59:49.347" v="104"/>
        <pc:sldMkLst>
          <pc:docMk/>
          <pc:sldMk cId="1256423097" sldId="287"/>
        </pc:sldMkLst>
      </pc:sldChg>
      <pc:sldChg chg="modSp add replId">
        <pc:chgData name="Guest User" userId="S::urn:spo:anon#151c8f32587faee71725b3d96ff37f1ae1f711a6d8d1373e63c199a9e331a502::" providerId="AD" clId="Web-{E4664414-A97B-4921-BA1B-B2C7935C8A5C}" dt="2018-05-05T19:01:58.022" v="249"/>
        <pc:sldMkLst>
          <pc:docMk/>
          <pc:sldMk cId="3290346731" sldId="287"/>
        </pc:sldMkLst>
        <pc:spChg chg="mod">
          <ac:chgData name="Guest User" userId="S::urn:spo:anon#151c8f32587faee71725b3d96ff37f1ae1f711a6d8d1373e63c199a9e331a502::" providerId="AD" clId="Web-{E4664414-A97B-4921-BA1B-B2C7935C8A5C}" dt="2018-05-05T19:01:58.022" v="249"/>
          <ac:spMkLst>
            <pc:docMk/>
            <pc:sldMk cId="3290346731" sldId="287"/>
            <ac:spMk id="2" creationId="{B36C8A53-BF64-452A-8B4B-DAE23FF08BD4}"/>
          </ac:spMkLst>
        </pc:spChg>
      </pc:sldChg>
      <pc:sldChg chg="modSp add ord replId">
        <pc:chgData name="Guest User" userId="S::urn:spo:anon#151c8f32587faee71725b3d96ff37f1ae1f711a6d8d1373e63c199a9e331a502::" providerId="AD" clId="Web-{E4664414-A97B-4921-BA1B-B2C7935C8A5C}" dt="2018-05-05T19:05:12.325" v="436"/>
        <pc:sldMkLst>
          <pc:docMk/>
          <pc:sldMk cId="225410475" sldId="288"/>
        </pc:sldMkLst>
        <pc:spChg chg="mod">
          <ac:chgData name="Guest User" userId="S::urn:spo:anon#151c8f32587faee71725b3d96ff37f1ae1f711a6d8d1373e63c199a9e331a502::" providerId="AD" clId="Web-{E4664414-A97B-4921-BA1B-B2C7935C8A5C}" dt="2018-05-05T19:04:08.558" v="385"/>
          <ac:spMkLst>
            <pc:docMk/>
            <pc:sldMk cId="225410475" sldId="288"/>
            <ac:spMk id="2" creationId="{B36C8A53-BF64-452A-8B4B-DAE23FF08BD4}"/>
          </ac:spMkLst>
        </pc:spChg>
      </pc:sldChg>
      <pc:sldChg chg="modSp add replId">
        <pc:chgData name="Guest User" userId="S::urn:spo:anon#151c8f32587faee71725b3d96ff37f1ae1f711a6d8d1373e63c199a9e331a502::" providerId="AD" clId="Web-{E4664414-A97B-4921-BA1B-B2C7935C8A5C}" dt="2018-05-05T19:11:13.437" v="504"/>
        <pc:sldMkLst>
          <pc:docMk/>
          <pc:sldMk cId="2115736867" sldId="289"/>
        </pc:sldMkLst>
        <pc:spChg chg="mod">
          <ac:chgData name="Guest User" userId="S::urn:spo:anon#151c8f32587faee71725b3d96ff37f1ae1f711a6d8d1373e63c199a9e331a502::" providerId="AD" clId="Web-{E4664414-A97B-4921-BA1B-B2C7935C8A5C}" dt="2018-05-05T19:11:13.437" v="504"/>
          <ac:spMkLst>
            <pc:docMk/>
            <pc:sldMk cId="2115736867" sldId="289"/>
            <ac:spMk id="2" creationId="{B36C8A53-BF64-452A-8B4B-DAE23FF08BD4}"/>
          </ac:spMkLst>
        </pc:spChg>
      </pc:sldChg>
    </pc:docChg>
  </pc:docChgLst>
  <pc:docChgLst>
    <pc:chgData name="Guest User" userId="S::urn:spo:anon#151c8f32587faee71725b3d96ff37f1ae1f711a6d8d1373e63c199a9e331a502::" providerId="AD" clId="Web-{925E31BC-F573-497B-BDF8-DCB019FF2AF2}"/>
    <pc:docChg chg="addSld delSld modSld">
      <pc:chgData name="Guest User" userId="S::urn:spo:anon#151c8f32587faee71725b3d96ff37f1ae1f711a6d8d1373e63c199a9e331a502::" providerId="AD" clId="Web-{925E31BC-F573-497B-BDF8-DCB019FF2AF2}" dt="2018-04-30T19:53:17.856" v="3532"/>
      <pc:docMkLst>
        <pc:docMk/>
      </pc:docMkLst>
      <pc:sldChg chg="addSp modSp">
        <pc:chgData name="Guest User" userId="S::urn:spo:anon#151c8f32587faee71725b3d96ff37f1ae1f711a6d8d1373e63c199a9e331a502::" providerId="AD" clId="Web-{925E31BC-F573-497B-BDF8-DCB019FF2AF2}" dt="2018-04-30T18:10:21.657" v="1012"/>
        <pc:sldMkLst>
          <pc:docMk/>
          <pc:sldMk cId="362908583" sldId="256"/>
        </pc:sldMkLst>
        <pc:spChg chg="add mod">
          <ac:chgData name="Guest User" userId="S::urn:spo:anon#151c8f32587faee71725b3d96ff37f1ae1f711a6d8d1373e63c199a9e331a502::" providerId="AD" clId="Web-{925E31BC-F573-497B-BDF8-DCB019FF2AF2}" dt="2018-04-30T18:10:08.188" v="1011"/>
          <ac:spMkLst>
            <pc:docMk/>
            <pc:sldMk cId="362908583" sldId="256"/>
            <ac:spMk id="2" creationId="{948C7465-5403-4FAD-92E8-81111987F7D3}"/>
          </ac:spMkLst>
        </pc:spChg>
        <pc:spChg chg="mod">
          <ac:chgData name="Guest User" userId="S::urn:spo:anon#151c8f32587faee71725b3d96ff37f1ae1f711a6d8d1373e63c199a9e331a502::" providerId="AD" clId="Web-{925E31BC-F573-497B-BDF8-DCB019FF2AF2}" dt="2018-04-30T18:10:21.657" v="1012"/>
          <ac:spMkLst>
            <pc:docMk/>
            <pc:sldMk cId="362908583" sldId="256"/>
            <ac:spMk id="18" creationId="{00000000-0000-0000-0000-000000000000}"/>
          </ac:spMkLst>
        </pc:spChg>
        <pc:spChg chg="mod">
          <ac:chgData name="Guest User" userId="S::urn:spo:anon#151c8f32587faee71725b3d96ff37f1ae1f711a6d8d1373e63c199a9e331a502::" providerId="AD" clId="Web-{925E31BC-F573-497B-BDF8-DCB019FF2AF2}" dt="2018-04-30T17:24:15.445" v="426"/>
          <ac:spMkLst>
            <pc:docMk/>
            <pc:sldMk cId="362908583" sldId="256"/>
            <ac:spMk id="19" creationId="{00000000-0000-0000-0000-000000000000}"/>
          </ac:spMkLst>
        </pc:spChg>
      </pc:sldChg>
      <pc:sldChg chg="addSp delSp modSp">
        <pc:chgData name="Guest User" userId="S::urn:spo:anon#151c8f32587faee71725b3d96ff37f1ae1f711a6d8d1373e63c199a9e331a502::" providerId="AD" clId="Web-{925E31BC-F573-497B-BDF8-DCB019FF2AF2}" dt="2018-04-30T19:53:17.856" v="3531"/>
        <pc:sldMkLst>
          <pc:docMk/>
          <pc:sldMk cId="3714810054" sldId="266"/>
        </pc:sldMkLst>
        <pc:spChg chg="add mod">
          <ac:chgData name="Guest User" userId="S::urn:spo:anon#151c8f32587faee71725b3d96ff37f1ae1f711a6d8d1373e63c199a9e331a502::" providerId="AD" clId="Web-{925E31BC-F573-497B-BDF8-DCB019FF2AF2}" dt="2018-04-30T18:14:21.287" v="1078"/>
          <ac:spMkLst>
            <pc:docMk/>
            <pc:sldMk cId="3714810054" sldId="266"/>
            <ac:spMk id="2" creationId="{03883DD9-649F-4E73-8CBA-D4897C630D31}"/>
          </ac:spMkLst>
        </pc:spChg>
        <pc:spChg chg="add del mod">
          <ac:chgData name="Guest User" userId="S::urn:spo:anon#151c8f32587faee71725b3d96ff37f1ae1f711a6d8d1373e63c199a9e331a502::" providerId="AD" clId="Web-{925E31BC-F573-497B-BDF8-DCB019FF2AF2}" dt="2018-04-30T17:24:40.493" v="434"/>
          <ac:spMkLst>
            <pc:docMk/>
            <pc:sldMk cId="3714810054" sldId="266"/>
            <ac:spMk id="2" creationId="{20AB9CBE-47B3-412E-AD52-28C86EF4DC42}"/>
          </ac:spMkLst>
        </pc:spChg>
        <pc:spChg chg="add del mod">
          <ac:chgData name="Guest User" userId="S::urn:spo:anon#151c8f32587faee71725b3d96ff37f1ae1f711a6d8d1373e63c199a9e331a502::" providerId="AD" clId="Web-{925E31BC-F573-497B-BDF8-DCB019FF2AF2}" dt="2018-04-30T17:36:22.770" v="854"/>
          <ac:spMkLst>
            <pc:docMk/>
            <pc:sldMk cId="3714810054" sldId="266"/>
            <ac:spMk id="3" creationId="{8B521FB0-964D-4144-ABAF-0334ADFCD67C}"/>
          </ac:spMkLst>
        </pc:spChg>
        <pc:spChg chg="add mod">
          <ac:chgData name="Guest User" userId="S::urn:spo:anon#151c8f32587faee71725b3d96ff37f1ae1f711a6d8d1373e63c199a9e331a502::" providerId="AD" clId="Web-{925E31BC-F573-497B-BDF8-DCB019FF2AF2}" dt="2018-04-30T19:53:17.856" v="3531"/>
          <ac:spMkLst>
            <pc:docMk/>
            <pc:sldMk cId="3714810054" sldId="266"/>
            <ac:spMk id="4" creationId="{D6FD8E61-78B0-4BD5-818B-A72ED5A8FEDC}"/>
          </ac:spMkLst>
        </pc:spChg>
        <pc:spChg chg="add mod">
          <ac:chgData name="Guest User" userId="S::urn:spo:anon#151c8f32587faee71725b3d96ff37f1ae1f711a6d8d1373e63c199a9e331a502::" providerId="AD" clId="Web-{925E31BC-F573-497B-BDF8-DCB019FF2AF2}" dt="2018-04-30T18:10:31.939" v="1014"/>
          <ac:spMkLst>
            <pc:docMk/>
            <pc:sldMk cId="3714810054" sldId="266"/>
            <ac:spMk id="10" creationId="{A98E267A-CDD2-427B-953E-061F7E466400}"/>
          </ac:spMkLst>
        </pc:spChg>
      </pc:sldChg>
      <pc:sldChg chg="addSp delSp modSp">
        <pc:chgData name="Guest User" userId="S::urn:spo:anon#151c8f32587faee71725b3d96ff37f1ae1f711a6d8d1373e63c199a9e331a502::" providerId="AD" clId="Web-{925E31BC-F573-497B-BDF8-DCB019FF2AF2}" dt="2018-04-30T18:40:00.183" v="1196"/>
        <pc:sldMkLst>
          <pc:docMk/>
          <pc:sldMk cId="4256019857" sldId="267"/>
        </pc:sldMkLst>
        <pc:spChg chg="add mod">
          <ac:chgData name="Guest User" userId="S::urn:spo:anon#151c8f32587faee71725b3d96ff37f1ae1f711a6d8d1373e63c199a9e331a502::" providerId="AD" clId="Web-{925E31BC-F573-497B-BDF8-DCB019FF2AF2}" dt="2018-04-30T18:39:36.776" v="1191"/>
          <ac:spMkLst>
            <pc:docMk/>
            <pc:sldMk cId="4256019857" sldId="267"/>
            <ac:spMk id="2" creationId="{B36C8A53-BF64-452A-8B4B-DAE23FF08BD4}"/>
          </ac:spMkLst>
        </pc:spChg>
        <pc:spChg chg="add del mod">
          <ac:chgData name="Guest User" userId="S::urn:spo:anon#151c8f32587faee71725b3d96ff37f1ae1f711a6d8d1373e63c199a9e331a502::" providerId="AD" clId="Web-{925E31BC-F573-497B-BDF8-DCB019FF2AF2}" dt="2018-04-30T18:36:52.584" v="1178"/>
          <ac:spMkLst>
            <pc:docMk/>
            <pc:sldMk cId="4256019857" sldId="267"/>
            <ac:spMk id="3" creationId="{3BC31767-8336-4740-B73B-121065713786}"/>
          </ac:spMkLst>
        </pc:spChg>
        <pc:picChg chg="add mod">
          <ac:chgData name="Guest User" userId="S::urn:spo:anon#151c8f32587faee71725b3d96ff37f1ae1f711a6d8d1373e63c199a9e331a502::" providerId="AD" clId="Web-{925E31BC-F573-497B-BDF8-DCB019FF2AF2}" dt="2018-04-30T18:40:00.183" v="1196"/>
          <ac:picMkLst>
            <pc:docMk/>
            <pc:sldMk cId="4256019857" sldId="267"/>
            <ac:picMk id="4" creationId="{309FB982-A5DD-444F-B534-A6FD870373FB}"/>
          </ac:picMkLst>
        </pc:picChg>
      </pc:sldChg>
      <pc:sldChg chg="addSp delSp modSp add del replId">
        <pc:chgData name="Guest User" userId="S::urn:spo:anon#151c8f32587faee71725b3d96ff37f1ae1f711a6d8d1373e63c199a9e331a502::" providerId="AD" clId="Web-{925E31BC-F573-497B-BDF8-DCB019FF2AF2}" dt="2018-04-30T18:42:41.546" v="1291"/>
        <pc:sldMkLst>
          <pc:docMk/>
          <pc:sldMk cId="3730103928" sldId="268"/>
        </pc:sldMkLst>
        <pc:spChg chg="mod">
          <ac:chgData name="Guest User" userId="S::urn:spo:anon#151c8f32587faee71725b3d96ff37f1ae1f711a6d8d1373e63c199a9e331a502::" providerId="AD" clId="Web-{925E31BC-F573-497B-BDF8-DCB019FF2AF2}" dt="2018-04-30T18:42:37.609" v="1288"/>
          <ac:spMkLst>
            <pc:docMk/>
            <pc:sldMk cId="3730103928" sldId="268"/>
            <ac:spMk id="2" creationId="{B36C8A53-BF64-452A-8B4B-DAE23FF08BD4}"/>
          </ac:spMkLst>
        </pc:spChg>
        <pc:picChg chg="del">
          <ac:chgData name="Guest User" userId="S::urn:spo:anon#151c8f32587faee71725b3d96ff37f1ae1f711a6d8d1373e63c199a9e331a502::" providerId="AD" clId="Web-{925E31BC-F573-497B-BDF8-DCB019FF2AF2}" dt="2018-04-30T18:41:02.528" v="1198"/>
          <ac:picMkLst>
            <pc:docMk/>
            <pc:sldMk cId="3730103928" sldId="268"/>
            <ac:picMk id="4" creationId="{309FB982-A5DD-444F-B534-A6FD870373FB}"/>
          </ac:picMkLst>
        </pc:picChg>
        <pc:picChg chg="add del">
          <ac:chgData name="Guest User" userId="S::urn:spo:anon#151c8f32587faee71725b3d96ff37f1ae1f711a6d8d1373e63c199a9e331a502::" providerId="AD" clId="Web-{925E31BC-F573-497B-BDF8-DCB019FF2AF2}" dt="2018-04-30T18:42:23.905" v="1277"/>
          <ac:picMkLst>
            <pc:docMk/>
            <pc:sldMk cId="3730103928" sldId="268"/>
            <ac:picMk id="13" creationId="{00000000-0000-0000-0000-000000000000}"/>
          </ac:picMkLst>
        </pc:picChg>
      </pc:sldChg>
      <pc:sldChg chg="delSp modSp add replId">
        <pc:chgData name="Guest User" userId="S::urn:spo:anon#151c8f32587faee71725b3d96ff37f1ae1f711a6d8d1373e63c199a9e331a502::" providerId="AD" clId="Web-{925E31BC-F573-497B-BDF8-DCB019FF2AF2}" dt="2018-04-30T19:42:03.591" v="3372"/>
        <pc:sldMkLst>
          <pc:docMk/>
          <pc:sldMk cId="3990811917" sldId="268"/>
        </pc:sldMkLst>
        <pc:spChg chg="mod">
          <ac:chgData name="Guest User" userId="S::urn:spo:anon#151c8f32587faee71725b3d96ff37f1ae1f711a6d8d1373e63c199a9e331a502::" providerId="AD" clId="Web-{925E31BC-F573-497B-BDF8-DCB019FF2AF2}" dt="2018-04-30T19:42:03.591" v="3372"/>
          <ac:spMkLst>
            <pc:docMk/>
            <pc:sldMk cId="3990811917" sldId="268"/>
            <ac:spMk id="2" creationId="{B36C8A53-BF64-452A-8B4B-DAE23FF08BD4}"/>
          </ac:spMkLst>
        </pc:spChg>
        <pc:picChg chg="del">
          <ac:chgData name="Guest User" userId="S::urn:spo:anon#151c8f32587faee71725b3d96ff37f1ae1f711a6d8d1373e63c199a9e331a502::" providerId="AD" clId="Web-{925E31BC-F573-497B-BDF8-DCB019FF2AF2}" dt="2018-04-30T18:42:50.797" v="1293"/>
          <ac:picMkLst>
            <pc:docMk/>
            <pc:sldMk cId="3990811917" sldId="268"/>
            <ac:picMk id="4" creationId="{309FB982-A5DD-444F-B534-A6FD870373FB}"/>
          </ac:picMkLst>
        </pc:picChg>
      </pc:sldChg>
      <pc:sldChg chg="modSp add replId">
        <pc:chgData name="Guest User" userId="S::urn:spo:anon#151c8f32587faee71725b3d96ff37f1ae1f711a6d8d1373e63c199a9e331a502::" providerId="AD" clId="Web-{925E31BC-F573-497B-BDF8-DCB019FF2AF2}" dt="2018-04-30T19:43:53.578" v="3426"/>
        <pc:sldMkLst>
          <pc:docMk/>
          <pc:sldMk cId="660624484" sldId="269"/>
        </pc:sldMkLst>
        <pc:spChg chg="mod">
          <ac:chgData name="Guest User" userId="S::urn:spo:anon#151c8f32587faee71725b3d96ff37f1ae1f711a6d8d1373e63c199a9e331a502::" providerId="AD" clId="Web-{925E31BC-F573-497B-BDF8-DCB019FF2AF2}" dt="2018-04-30T19:43:53.578" v="3426"/>
          <ac:spMkLst>
            <pc:docMk/>
            <pc:sldMk cId="660624484" sldId="269"/>
            <ac:spMk id="2" creationId="{B36C8A53-BF64-452A-8B4B-DAE23FF08BD4}"/>
          </ac:spMkLst>
        </pc:spChg>
      </pc:sldChg>
      <pc:sldChg chg="addSp modSp add replId">
        <pc:chgData name="Guest User" userId="S::urn:spo:anon#151c8f32587faee71725b3d96ff37f1ae1f711a6d8d1373e63c199a9e331a502::" providerId="AD" clId="Web-{925E31BC-F573-497B-BDF8-DCB019FF2AF2}" dt="2018-04-30T19:44:03.578" v="3430"/>
        <pc:sldMkLst>
          <pc:docMk/>
          <pc:sldMk cId="979279637" sldId="270"/>
        </pc:sldMkLst>
        <pc:spChg chg="mod">
          <ac:chgData name="Guest User" userId="S::urn:spo:anon#151c8f32587faee71725b3d96ff37f1ae1f711a6d8d1373e63c199a9e331a502::" providerId="AD" clId="Web-{925E31BC-F573-497B-BDF8-DCB019FF2AF2}" dt="2018-04-30T19:44:03.578" v="3430"/>
          <ac:spMkLst>
            <pc:docMk/>
            <pc:sldMk cId="979279637" sldId="270"/>
            <ac:spMk id="2" creationId="{B36C8A53-BF64-452A-8B4B-DAE23FF08BD4}"/>
          </ac:spMkLst>
        </pc:spChg>
        <pc:picChg chg="add mod">
          <ac:chgData name="Guest User" userId="S::urn:spo:anon#151c8f32587faee71725b3d96ff37f1ae1f711a6d8d1373e63c199a9e331a502::" providerId="AD" clId="Web-{925E31BC-F573-497B-BDF8-DCB019FF2AF2}" dt="2018-04-30T19:00:01.120" v="1835"/>
          <ac:picMkLst>
            <pc:docMk/>
            <pc:sldMk cId="979279637" sldId="270"/>
            <ac:picMk id="3" creationId="{860F315C-1214-477F-BAAD-7B689BAF29DF}"/>
          </ac:picMkLst>
        </pc:picChg>
      </pc:sldChg>
      <pc:sldChg chg="addSp delSp modSp add replId">
        <pc:chgData name="Guest User" userId="S::urn:spo:anon#151c8f32587faee71725b3d96ff37f1ae1f711a6d8d1373e63c199a9e331a502::" providerId="AD" clId="Web-{925E31BC-F573-497B-BDF8-DCB019FF2AF2}" dt="2018-04-30T19:44:21.438" v="3442"/>
        <pc:sldMkLst>
          <pc:docMk/>
          <pc:sldMk cId="1003607072" sldId="271"/>
        </pc:sldMkLst>
        <pc:spChg chg="mod">
          <ac:chgData name="Guest User" userId="S::urn:spo:anon#151c8f32587faee71725b3d96ff37f1ae1f711a6d8d1373e63c199a9e331a502::" providerId="AD" clId="Web-{925E31BC-F573-497B-BDF8-DCB019FF2AF2}" dt="2018-04-30T19:44:21.438" v="3442"/>
          <ac:spMkLst>
            <pc:docMk/>
            <pc:sldMk cId="1003607072" sldId="271"/>
            <ac:spMk id="2" creationId="{B36C8A53-BF64-452A-8B4B-DAE23FF08BD4}"/>
          </ac:spMkLst>
        </pc:spChg>
        <pc:picChg chg="del">
          <ac:chgData name="Guest User" userId="S::urn:spo:anon#151c8f32587faee71725b3d96ff37f1ae1f711a6d8d1373e63c199a9e331a502::" providerId="AD" clId="Web-{925E31BC-F573-497B-BDF8-DCB019FF2AF2}" dt="2018-04-30T19:00:24.448" v="1840"/>
          <ac:picMkLst>
            <pc:docMk/>
            <pc:sldMk cId="1003607072" sldId="271"/>
            <ac:picMk id="3" creationId="{860F315C-1214-477F-BAAD-7B689BAF29DF}"/>
          </ac:picMkLst>
        </pc:picChg>
        <pc:picChg chg="add mod">
          <ac:chgData name="Guest User" userId="S::urn:spo:anon#151c8f32587faee71725b3d96ff37f1ae1f711a6d8d1373e63c199a9e331a502::" providerId="AD" clId="Web-{925E31BC-F573-497B-BDF8-DCB019FF2AF2}" dt="2018-04-30T19:00:53.668" v="1842"/>
          <ac:picMkLst>
            <pc:docMk/>
            <pc:sldMk cId="1003607072" sldId="271"/>
            <ac:picMk id="4" creationId="{75F8058F-A6A9-48F5-8AF6-824109184243}"/>
          </ac:picMkLst>
        </pc:picChg>
      </pc:sldChg>
      <pc:sldChg chg="addSp delSp modSp add replId">
        <pc:chgData name="Guest User" userId="S::urn:spo:anon#151c8f32587faee71725b3d96ff37f1ae1f711a6d8d1373e63c199a9e331a502::" providerId="AD" clId="Web-{925E31BC-F573-497B-BDF8-DCB019FF2AF2}" dt="2018-04-30T19:27:40.365" v="2785"/>
        <pc:sldMkLst>
          <pc:docMk/>
          <pc:sldMk cId="145801235" sldId="272"/>
        </pc:sldMkLst>
        <pc:spChg chg="mod">
          <ac:chgData name="Guest User" userId="S::urn:spo:anon#151c8f32587faee71725b3d96ff37f1ae1f711a6d8d1373e63c199a9e331a502::" providerId="AD" clId="Web-{925E31BC-F573-497B-BDF8-DCB019FF2AF2}" dt="2018-04-30T19:27:40.365" v="2785"/>
          <ac:spMkLst>
            <pc:docMk/>
            <pc:sldMk cId="145801235" sldId="272"/>
            <ac:spMk id="2" creationId="{B36C8A53-BF64-452A-8B4B-DAE23FF08BD4}"/>
          </ac:spMkLst>
        </pc:spChg>
        <pc:picChg chg="add ord">
          <ac:chgData name="Guest User" userId="S::urn:spo:anon#151c8f32587faee71725b3d96ff37f1ae1f711a6d8d1373e63c199a9e331a502::" providerId="AD" clId="Web-{925E31BC-F573-497B-BDF8-DCB019FF2AF2}" dt="2018-04-30T19:12:12.389" v="2256"/>
          <ac:picMkLst>
            <pc:docMk/>
            <pc:sldMk cId="145801235" sldId="272"/>
            <ac:picMk id="3" creationId="{86904284-B50A-498B-ADD6-8BF1475A357D}"/>
          </ac:picMkLst>
        </pc:picChg>
        <pc:picChg chg="del">
          <ac:chgData name="Guest User" userId="S::urn:spo:anon#151c8f32587faee71725b3d96ff37f1ae1f711a6d8d1373e63c199a9e331a502::" providerId="AD" clId="Web-{925E31BC-F573-497B-BDF8-DCB019FF2AF2}" dt="2018-04-30T19:10:01.760" v="2142"/>
          <ac:picMkLst>
            <pc:docMk/>
            <pc:sldMk cId="145801235" sldId="272"/>
            <ac:picMk id="13" creationId="{00000000-0000-0000-0000-000000000000}"/>
          </ac:picMkLst>
        </pc:picChg>
      </pc:sldChg>
      <pc:sldChg chg="addSp delSp modSp add replId">
        <pc:chgData name="Guest User" userId="S::urn:spo:anon#151c8f32587faee71725b3d96ff37f1ae1f711a6d8d1373e63c199a9e331a502::" providerId="AD" clId="Web-{925E31BC-F573-497B-BDF8-DCB019FF2AF2}" dt="2018-04-30T19:45:23.314" v="3471"/>
        <pc:sldMkLst>
          <pc:docMk/>
          <pc:sldMk cId="3750425332" sldId="273"/>
        </pc:sldMkLst>
        <pc:spChg chg="add del mod">
          <ac:chgData name="Guest User" userId="S::urn:spo:anon#151c8f32587faee71725b3d96ff37f1ae1f711a6d8d1373e63c199a9e331a502::" providerId="AD" clId="Web-{925E31BC-F573-497B-BDF8-DCB019FF2AF2}" dt="2018-04-30T19:45:23.314" v="3471"/>
          <ac:spMkLst>
            <pc:docMk/>
            <pc:sldMk cId="3750425332" sldId="273"/>
            <ac:spMk id="2" creationId="{B36C8A53-BF64-452A-8B4B-DAE23FF08BD4}"/>
          </ac:spMkLst>
        </pc:spChg>
        <pc:picChg chg="add ord">
          <ac:chgData name="Guest User" userId="S::urn:spo:anon#151c8f32587faee71725b3d96ff37f1ae1f711a6d8d1373e63c199a9e331a502::" providerId="AD" clId="Web-{925E31BC-F573-497B-BDF8-DCB019FF2AF2}" dt="2018-04-30T19:12:20.076" v="2258"/>
          <ac:picMkLst>
            <pc:docMk/>
            <pc:sldMk cId="3750425332" sldId="273"/>
            <ac:picMk id="3" creationId="{52801DCC-E3A0-4418-9AEF-820C01A4DF41}"/>
          </ac:picMkLst>
        </pc:picChg>
      </pc:sldChg>
      <pc:sldChg chg="addSp delSp modSp add replId">
        <pc:chgData name="Guest User" userId="S::urn:spo:anon#151c8f32587faee71725b3d96ff37f1ae1f711a6d8d1373e63c199a9e331a502::" providerId="AD" clId="Web-{925E31BC-F573-497B-BDF8-DCB019FF2AF2}" dt="2018-04-30T19:25:40.550" v="2769"/>
        <pc:sldMkLst>
          <pc:docMk/>
          <pc:sldMk cId="2968755109" sldId="274"/>
        </pc:sldMkLst>
        <pc:spChg chg="mod">
          <ac:chgData name="Guest User" userId="S::urn:spo:anon#151c8f32587faee71725b3d96ff37f1ae1f711a6d8d1373e63c199a9e331a502::" providerId="AD" clId="Web-{925E31BC-F573-497B-BDF8-DCB019FF2AF2}" dt="2018-04-30T19:25:40.550" v="2769"/>
          <ac:spMkLst>
            <pc:docMk/>
            <pc:sldMk cId="2968755109" sldId="274"/>
            <ac:spMk id="2" creationId="{B36C8A53-BF64-452A-8B4B-DAE23FF08BD4}"/>
          </ac:spMkLst>
        </pc:spChg>
        <pc:picChg chg="del">
          <ac:chgData name="Guest User" userId="S::urn:spo:anon#151c8f32587faee71725b3d96ff37f1ae1f711a6d8d1373e63c199a9e331a502::" providerId="AD" clId="Web-{925E31BC-F573-497B-BDF8-DCB019FF2AF2}" dt="2018-04-30T19:19:03.962" v="2523"/>
          <ac:picMkLst>
            <pc:docMk/>
            <pc:sldMk cId="2968755109" sldId="274"/>
            <ac:picMk id="4" creationId="{309FB982-A5DD-444F-B534-A6FD870373FB}"/>
          </ac:picMkLst>
        </pc:picChg>
        <pc:picChg chg="add del">
          <ac:chgData name="Guest User" userId="S::urn:spo:anon#151c8f32587faee71725b3d96ff37f1ae1f711a6d8d1373e63c199a9e331a502::" providerId="AD" clId="Web-{925E31BC-F573-497B-BDF8-DCB019FF2AF2}" dt="2018-04-30T19:19:34.837" v="2559"/>
          <ac:picMkLst>
            <pc:docMk/>
            <pc:sldMk cId="2968755109" sldId="274"/>
            <ac:picMk id="13" creationId="{00000000-0000-0000-0000-000000000000}"/>
          </ac:picMkLst>
        </pc:picChg>
      </pc:sldChg>
      <pc:sldChg chg="modSp add replId">
        <pc:chgData name="Guest User" userId="S::urn:spo:anon#151c8f32587faee71725b3d96ff37f1ae1f711a6d8d1373e63c199a9e331a502::" providerId="AD" clId="Web-{925E31BC-F573-497B-BDF8-DCB019FF2AF2}" dt="2018-04-30T19:38:52.976" v="3280"/>
        <pc:sldMkLst>
          <pc:docMk/>
          <pc:sldMk cId="3802609963" sldId="275"/>
        </pc:sldMkLst>
        <pc:spChg chg="mod">
          <ac:chgData name="Guest User" userId="S::urn:spo:anon#151c8f32587faee71725b3d96ff37f1ae1f711a6d8d1373e63c199a9e331a502::" providerId="AD" clId="Web-{925E31BC-F573-497B-BDF8-DCB019FF2AF2}" dt="2018-04-30T19:38:52.976" v="3280"/>
          <ac:spMkLst>
            <pc:docMk/>
            <pc:sldMk cId="3802609963" sldId="275"/>
            <ac:spMk id="2" creationId="{B36C8A53-BF64-452A-8B4B-DAE23FF08BD4}"/>
          </ac:spMkLst>
        </pc:spChg>
      </pc:sldChg>
      <pc:sldChg chg="modSp add replId">
        <pc:chgData name="Guest User" userId="S::urn:spo:anon#151c8f32587faee71725b3d96ff37f1ae1f711a6d8d1373e63c199a9e331a502::" providerId="AD" clId="Web-{925E31BC-F573-497B-BDF8-DCB019FF2AF2}" dt="2018-04-30T19:41:03.105" v="3350"/>
        <pc:sldMkLst>
          <pc:docMk/>
          <pc:sldMk cId="1188068291" sldId="276"/>
        </pc:sldMkLst>
        <pc:spChg chg="mod">
          <ac:chgData name="Guest User" userId="S::urn:spo:anon#151c8f32587faee71725b3d96ff37f1ae1f711a6d8d1373e63c199a9e331a502::" providerId="AD" clId="Web-{925E31BC-F573-497B-BDF8-DCB019FF2AF2}" dt="2018-04-30T19:41:03.105" v="3350"/>
          <ac:spMkLst>
            <pc:docMk/>
            <pc:sldMk cId="1188068291" sldId="276"/>
            <ac:spMk id="2" creationId="{B36C8A53-BF64-452A-8B4B-DAE23FF08BD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14AC3C-3D37-4653-9C97-01B118E593AA}"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CA56E-AA08-44A4-A9A6-FDD0FBFBE2B0}" type="slidenum">
              <a:rPr lang="en-US" smtClean="0"/>
              <a:t>‹#›</a:t>
            </a:fld>
            <a:endParaRPr lang="en-US"/>
          </a:p>
        </p:txBody>
      </p:sp>
    </p:spTree>
    <p:extLst>
      <p:ext uri="{BB962C8B-B14F-4D97-AF65-F5344CB8AC3E}">
        <p14:creationId xmlns:p14="http://schemas.microsoft.com/office/powerpoint/2010/main" val="314932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4AC3C-3D37-4653-9C97-01B118E593AA}"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CA56E-AA08-44A4-A9A6-FDD0FBFBE2B0}" type="slidenum">
              <a:rPr lang="en-US" smtClean="0"/>
              <a:t>‹#›</a:t>
            </a:fld>
            <a:endParaRPr lang="en-US"/>
          </a:p>
        </p:txBody>
      </p:sp>
    </p:spTree>
    <p:extLst>
      <p:ext uri="{BB962C8B-B14F-4D97-AF65-F5344CB8AC3E}">
        <p14:creationId xmlns:p14="http://schemas.microsoft.com/office/powerpoint/2010/main" val="54138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4AC3C-3D37-4653-9C97-01B118E593AA}"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CA56E-AA08-44A4-A9A6-FDD0FBFBE2B0}" type="slidenum">
              <a:rPr lang="en-US" smtClean="0"/>
              <a:t>‹#›</a:t>
            </a:fld>
            <a:endParaRPr lang="en-US"/>
          </a:p>
        </p:txBody>
      </p:sp>
    </p:spTree>
    <p:extLst>
      <p:ext uri="{BB962C8B-B14F-4D97-AF65-F5344CB8AC3E}">
        <p14:creationId xmlns:p14="http://schemas.microsoft.com/office/powerpoint/2010/main" val="2400358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4AC3C-3D37-4653-9C97-01B118E593AA}"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CA56E-AA08-44A4-A9A6-FDD0FBFBE2B0}" type="slidenum">
              <a:rPr lang="en-US" smtClean="0"/>
              <a:t>‹#›</a:t>
            </a:fld>
            <a:endParaRPr lang="en-US"/>
          </a:p>
        </p:txBody>
      </p:sp>
    </p:spTree>
    <p:extLst>
      <p:ext uri="{BB962C8B-B14F-4D97-AF65-F5344CB8AC3E}">
        <p14:creationId xmlns:p14="http://schemas.microsoft.com/office/powerpoint/2010/main" val="20994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14AC3C-3D37-4653-9C97-01B118E593AA}"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CA56E-AA08-44A4-A9A6-FDD0FBFBE2B0}" type="slidenum">
              <a:rPr lang="en-US" smtClean="0"/>
              <a:t>‹#›</a:t>
            </a:fld>
            <a:endParaRPr lang="en-US"/>
          </a:p>
        </p:txBody>
      </p:sp>
    </p:spTree>
    <p:extLst>
      <p:ext uri="{BB962C8B-B14F-4D97-AF65-F5344CB8AC3E}">
        <p14:creationId xmlns:p14="http://schemas.microsoft.com/office/powerpoint/2010/main" val="125163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14AC3C-3D37-4653-9C97-01B118E593AA}"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CA56E-AA08-44A4-A9A6-FDD0FBFBE2B0}" type="slidenum">
              <a:rPr lang="en-US" smtClean="0"/>
              <a:t>‹#›</a:t>
            </a:fld>
            <a:endParaRPr lang="en-US"/>
          </a:p>
        </p:txBody>
      </p:sp>
    </p:spTree>
    <p:extLst>
      <p:ext uri="{BB962C8B-B14F-4D97-AF65-F5344CB8AC3E}">
        <p14:creationId xmlns:p14="http://schemas.microsoft.com/office/powerpoint/2010/main" val="1809073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14AC3C-3D37-4653-9C97-01B118E593AA}"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4CA56E-AA08-44A4-A9A6-FDD0FBFBE2B0}" type="slidenum">
              <a:rPr lang="en-US" smtClean="0"/>
              <a:t>‹#›</a:t>
            </a:fld>
            <a:endParaRPr lang="en-US"/>
          </a:p>
        </p:txBody>
      </p:sp>
    </p:spTree>
    <p:extLst>
      <p:ext uri="{BB962C8B-B14F-4D97-AF65-F5344CB8AC3E}">
        <p14:creationId xmlns:p14="http://schemas.microsoft.com/office/powerpoint/2010/main" val="296205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14AC3C-3D37-4653-9C97-01B118E593AA}"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4CA56E-AA08-44A4-A9A6-FDD0FBFBE2B0}" type="slidenum">
              <a:rPr lang="en-US" smtClean="0"/>
              <a:t>‹#›</a:t>
            </a:fld>
            <a:endParaRPr lang="en-US"/>
          </a:p>
        </p:txBody>
      </p:sp>
    </p:spTree>
    <p:extLst>
      <p:ext uri="{BB962C8B-B14F-4D97-AF65-F5344CB8AC3E}">
        <p14:creationId xmlns:p14="http://schemas.microsoft.com/office/powerpoint/2010/main" val="4029512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14AC3C-3D37-4653-9C97-01B118E593AA}"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4CA56E-AA08-44A4-A9A6-FDD0FBFBE2B0}" type="slidenum">
              <a:rPr lang="en-US" smtClean="0"/>
              <a:t>‹#›</a:t>
            </a:fld>
            <a:endParaRPr lang="en-US"/>
          </a:p>
        </p:txBody>
      </p:sp>
    </p:spTree>
    <p:extLst>
      <p:ext uri="{BB962C8B-B14F-4D97-AF65-F5344CB8AC3E}">
        <p14:creationId xmlns:p14="http://schemas.microsoft.com/office/powerpoint/2010/main" val="335353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14AC3C-3D37-4653-9C97-01B118E593AA}"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CA56E-AA08-44A4-A9A6-FDD0FBFBE2B0}" type="slidenum">
              <a:rPr lang="en-US" smtClean="0"/>
              <a:t>‹#›</a:t>
            </a:fld>
            <a:endParaRPr lang="en-US"/>
          </a:p>
        </p:txBody>
      </p:sp>
    </p:spTree>
    <p:extLst>
      <p:ext uri="{BB962C8B-B14F-4D97-AF65-F5344CB8AC3E}">
        <p14:creationId xmlns:p14="http://schemas.microsoft.com/office/powerpoint/2010/main" val="163917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14AC3C-3D37-4653-9C97-01B118E593AA}"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CA56E-AA08-44A4-A9A6-FDD0FBFBE2B0}" type="slidenum">
              <a:rPr lang="en-US" smtClean="0"/>
              <a:t>‹#›</a:t>
            </a:fld>
            <a:endParaRPr lang="en-US"/>
          </a:p>
        </p:txBody>
      </p:sp>
    </p:spTree>
    <p:extLst>
      <p:ext uri="{BB962C8B-B14F-4D97-AF65-F5344CB8AC3E}">
        <p14:creationId xmlns:p14="http://schemas.microsoft.com/office/powerpoint/2010/main" val="2818309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4AC3C-3D37-4653-9C97-01B118E593AA}"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CA56E-AA08-44A4-A9A6-FDD0FBFBE2B0}" type="slidenum">
              <a:rPr lang="en-US" smtClean="0"/>
              <a:t>‹#›</a:t>
            </a:fld>
            <a:endParaRPr lang="en-US"/>
          </a:p>
        </p:txBody>
      </p:sp>
    </p:spTree>
    <p:extLst>
      <p:ext uri="{BB962C8B-B14F-4D97-AF65-F5344CB8AC3E}">
        <p14:creationId xmlns:p14="http://schemas.microsoft.com/office/powerpoint/2010/main" val="2944211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210" y="28050"/>
            <a:ext cx="3848334" cy="1140634"/>
          </a:xfrm>
          <a:prstGeom prst="rect">
            <a:avLst/>
          </a:prstGeom>
        </p:spPr>
      </p:pic>
      <p:sp>
        <p:nvSpPr>
          <p:cNvPr id="10" name="TextBox 9"/>
          <p:cNvSpPr txBox="1"/>
          <p:nvPr/>
        </p:nvSpPr>
        <p:spPr>
          <a:xfrm>
            <a:off x="2306210" y="1196734"/>
            <a:ext cx="9548536" cy="3662541"/>
          </a:xfrm>
          <a:prstGeom prst="rect">
            <a:avLst/>
          </a:prstGeom>
          <a:noFill/>
        </p:spPr>
        <p:txBody>
          <a:bodyPr wrap="square" rtlCol="0">
            <a:spAutoFit/>
          </a:bodyPr>
          <a:lstStyle/>
          <a:p>
            <a:pPr algn="ct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Creating a Sportsmanship Program </a:t>
            </a:r>
            <a:b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b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for Your School</a:t>
            </a: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a:p>
            <a:pPr algn="ct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a:p>
            <a:pPr algn="ct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a:p>
            <a:pPr algn="ct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a:p>
            <a:pPr algn="ct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a:p>
            <a:pPr algn="ct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a:p>
            <a:pPr algn="ct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a:p>
            <a:pPr algn="ctr"/>
            <a:r>
              <a:rPr lang="en-US" sz="3200" b="1" i="1">
                <a:ln>
                  <a:solidFill>
                    <a:srgbClr val="FF9900"/>
                  </a:solidFill>
                </a:ln>
                <a:solidFill>
                  <a:srgbClr val="002060"/>
                </a:solidFill>
                <a:latin typeface="Times New Roman" panose="02020603050405020304" pitchFamily="18" charset="0"/>
                <a:cs typeface="Times New Roman" panose="02020603050405020304" pitchFamily="18" charset="0"/>
              </a:rPr>
              <a:t>FIAAA – May 5</a:t>
            </a:r>
            <a:r>
              <a:rPr lang="en-US" sz="3200" b="1" i="1" baseline="30000">
                <a:ln>
                  <a:solidFill>
                    <a:srgbClr val="FF9900"/>
                  </a:solidFill>
                </a:ln>
                <a:solidFill>
                  <a:srgbClr val="002060"/>
                </a:solidFill>
                <a:latin typeface="Times New Roman" panose="02020603050405020304" pitchFamily="18" charset="0"/>
                <a:cs typeface="Times New Roman" panose="02020603050405020304" pitchFamily="18" charset="0"/>
              </a:rPr>
              <a:t>th</a:t>
            </a:r>
            <a:r>
              <a:rPr lang="en-US" sz="3200" b="1" i="1">
                <a:ln>
                  <a:solidFill>
                    <a:srgbClr val="FF9900"/>
                  </a:solidFill>
                </a:ln>
                <a:solidFill>
                  <a:srgbClr val="002060"/>
                </a:solidFill>
                <a:latin typeface="Times New Roman" panose="02020603050405020304" pitchFamily="18" charset="0"/>
                <a:cs typeface="Times New Roman" panose="02020603050405020304" pitchFamily="18" charset="0"/>
              </a:rPr>
              <a:t>, 2018</a:t>
            </a:r>
          </a:p>
        </p:txBody>
      </p:sp>
      <p:sp>
        <p:nvSpPr>
          <p:cNvPr id="14" name="TextBox 13"/>
          <p:cNvSpPr txBox="1"/>
          <p:nvPr/>
        </p:nvSpPr>
        <p:spPr>
          <a:xfrm>
            <a:off x="6336889" y="152112"/>
            <a:ext cx="5562741" cy="707886"/>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Sportsmanship Programs</a:t>
            </a:r>
            <a:endParaRPr lang="en-US" sz="14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80" y="80573"/>
            <a:ext cx="684126" cy="749281"/>
          </a:xfrm>
          <a:prstGeom prst="rect">
            <a:avLst/>
          </a:prstGeom>
        </p:spPr>
      </p:pic>
    </p:spTree>
    <p:extLst>
      <p:ext uri="{BB962C8B-B14F-4D97-AF65-F5344CB8AC3E}">
        <p14:creationId xmlns:p14="http://schemas.microsoft.com/office/powerpoint/2010/main" val="1209888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210" y="28050"/>
            <a:ext cx="3848334" cy="114063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80" y="80573"/>
            <a:ext cx="684126" cy="749281"/>
          </a:xfrm>
          <a:prstGeom prst="rect">
            <a:avLst/>
          </a:prstGeom>
        </p:spPr>
      </p:pic>
      <p:sp>
        <p:nvSpPr>
          <p:cNvPr id="9" name="TextBox 8"/>
          <p:cNvSpPr txBox="1"/>
          <p:nvPr/>
        </p:nvSpPr>
        <p:spPr>
          <a:xfrm>
            <a:off x="6336889" y="152112"/>
            <a:ext cx="5562741" cy="707886"/>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Sportsmanship Programs</a:t>
            </a:r>
            <a:endParaRPr lang="en-US" sz="14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319071" y="1196734"/>
            <a:ext cx="7856638" cy="1323439"/>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Creating a Sportsmanship Program </a:t>
            </a:r>
            <a:b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b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for Your School</a:t>
            </a: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36C8A53-BF64-452A-8B4B-DAE23FF08BD4}"/>
              </a:ext>
            </a:extLst>
          </p:cNvPr>
          <p:cNvSpPr txBox="1"/>
          <p:nvPr/>
        </p:nvSpPr>
        <p:spPr>
          <a:xfrm>
            <a:off x="2587923" y="2912852"/>
            <a:ext cx="8985849" cy="30162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2060"/>
                </a:solidFill>
                <a:latin typeface="Times New Roman"/>
              </a:rPr>
              <a:t>SPORTSMANSHIP</a:t>
            </a:r>
            <a:r>
              <a:rPr lang="en-US" sz="2400" b="1" dirty="0">
                <a:solidFill>
                  <a:srgbClr val="002060"/>
                </a:solidFill>
                <a:latin typeface="Times New Roman"/>
                <a:cs typeface="Times New Roman"/>
              </a:rPr>
              <a:t>: BUILDING CULTURE</a:t>
            </a:r>
          </a:p>
          <a:p>
            <a:pPr marL="342900" indent="-342900">
              <a:buFont typeface="Arial"/>
              <a:buChar char="•"/>
            </a:pPr>
            <a:r>
              <a:rPr lang="en-US" sz="2200" dirty="0">
                <a:solidFill>
                  <a:srgbClr val="002060"/>
                </a:solidFill>
                <a:latin typeface="Times New Roman"/>
                <a:cs typeface="Times New Roman"/>
              </a:rPr>
              <a:t>PRACTICE</a:t>
            </a:r>
          </a:p>
          <a:p>
            <a:pPr lvl="2" indent="-342900">
              <a:buFont typeface="Arial"/>
              <a:buChar char="•"/>
            </a:pPr>
            <a:r>
              <a:rPr lang="en-US" sz="2400" dirty="0">
                <a:solidFill>
                  <a:srgbClr val="002060"/>
                </a:solidFill>
                <a:latin typeface="Times New Roman"/>
                <a:cs typeface="Times New Roman"/>
              </a:rPr>
              <a:t>Honor Code: Honorable, Respectful, Accountable</a:t>
            </a:r>
          </a:p>
          <a:p>
            <a:pPr lvl="2" indent="-342900">
              <a:buFont typeface="Arial"/>
              <a:buChar char="•"/>
            </a:pPr>
            <a:r>
              <a:rPr lang="en-US" sz="2400" dirty="0">
                <a:solidFill>
                  <a:srgbClr val="002060"/>
                </a:solidFill>
                <a:latin typeface="Times New Roman"/>
                <a:cs typeface="Times New Roman"/>
              </a:rPr>
              <a:t>Expectation/Uphold Standard: Students, Faculty, Staff</a:t>
            </a:r>
          </a:p>
          <a:p>
            <a:pPr lvl="2" indent="-342900">
              <a:buFont typeface="Arial"/>
              <a:buChar char="•"/>
            </a:pPr>
            <a:r>
              <a:rPr lang="en-US" sz="2400" dirty="0">
                <a:solidFill>
                  <a:srgbClr val="002060"/>
                </a:solidFill>
                <a:latin typeface="Times New Roman"/>
                <a:cs typeface="Times New Roman"/>
              </a:rPr>
              <a:t>Start early: PE classes (LS, MS, US)</a:t>
            </a:r>
          </a:p>
          <a:p>
            <a:pPr lvl="3" indent="-342900">
              <a:buFont typeface="Arial"/>
              <a:buChar char="•"/>
            </a:pPr>
            <a:r>
              <a:rPr lang="en-US" sz="2400" dirty="0">
                <a:solidFill>
                  <a:srgbClr val="002060"/>
                </a:solidFill>
                <a:latin typeface="Times New Roman"/>
                <a:cs typeface="Times New Roman"/>
              </a:rPr>
              <a:t>Discuss a  good attitude, fair play, respecting "the call"</a:t>
            </a:r>
          </a:p>
          <a:p>
            <a:pPr lvl="3" indent="-342900">
              <a:buFont typeface="Arial"/>
              <a:buChar char="•"/>
            </a:pPr>
            <a:r>
              <a:rPr lang="en-US" sz="2400" dirty="0">
                <a:solidFill>
                  <a:srgbClr val="002060"/>
                </a:solidFill>
                <a:latin typeface="Times New Roman"/>
                <a:cs typeface="Times New Roman"/>
              </a:rPr>
              <a:t>Humility after winning, honor after loosing</a:t>
            </a:r>
          </a:p>
          <a:p>
            <a:pPr lvl="3" indent="-342900">
              <a:buFont typeface="Arial"/>
              <a:buChar char="•"/>
            </a:pPr>
            <a:r>
              <a:rPr lang="en-US" sz="2400" dirty="0">
                <a:solidFill>
                  <a:srgbClr val="002060"/>
                </a:solidFill>
                <a:latin typeface="Times New Roman"/>
                <a:cs typeface="Times New Roman"/>
              </a:rPr>
              <a:t>Compete hard, respect opponents</a:t>
            </a:r>
          </a:p>
        </p:txBody>
      </p:sp>
    </p:spTree>
    <p:extLst>
      <p:ext uri="{BB962C8B-B14F-4D97-AF65-F5344CB8AC3E}">
        <p14:creationId xmlns:p14="http://schemas.microsoft.com/office/powerpoint/2010/main" val="4235608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210" y="28050"/>
            <a:ext cx="3848334" cy="114063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80" y="80573"/>
            <a:ext cx="684126" cy="749281"/>
          </a:xfrm>
          <a:prstGeom prst="rect">
            <a:avLst/>
          </a:prstGeom>
        </p:spPr>
      </p:pic>
      <p:sp>
        <p:nvSpPr>
          <p:cNvPr id="9" name="TextBox 8"/>
          <p:cNvSpPr txBox="1"/>
          <p:nvPr/>
        </p:nvSpPr>
        <p:spPr>
          <a:xfrm>
            <a:off x="6336889" y="152112"/>
            <a:ext cx="5562741" cy="707886"/>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Sportsmanship Programs</a:t>
            </a:r>
            <a:endParaRPr lang="en-US" sz="14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319071" y="1196734"/>
            <a:ext cx="7856638" cy="1323439"/>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Creating a Sportsmanship Program </a:t>
            </a:r>
            <a:b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b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for Your School</a:t>
            </a: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36C8A53-BF64-452A-8B4B-DAE23FF08BD4}"/>
              </a:ext>
            </a:extLst>
          </p:cNvPr>
          <p:cNvSpPr txBox="1"/>
          <p:nvPr/>
        </p:nvSpPr>
        <p:spPr>
          <a:xfrm>
            <a:off x="2587923" y="2912852"/>
            <a:ext cx="8985849" cy="30162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2060"/>
                </a:solidFill>
                <a:latin typeface="Times New Roman"/>
              </a:rPr>
              <a:t>SPORTSMANSHIP</a:t>
            </a:r>
            <a:r>
              <a:rPr lang="en-US" sz="2400" b="1" dirty="0">
                <a:solidFill>
                  <a:srgbClr val="002060"/>
                </a:solidFill>
                <a:latin typeface="Times New Roman"/>
                <a:cs typeface="Times New Roman"/>
              </a:rPr>
              <a:t>: BUILDING CULTURE</a:t>
            </a:r>
          </a:p>
          <a:p>
            <a:pPr marL="342900" indent="-342900">
              <a:buFont typeface="Arial"/>
              <a:buChar char="•"/>
            </a:pPr>
            <a:r>
              <a:rPr lang="en-US" sz="2200" b="1" dirty="0">
                <a:solidFill>
                  <a:srgbClr val="002060"/>
                </a:solidFill>
                <a:latin typeface="Times New Roman"/>
                <a:cs typeface="Times New Roman"/>
              </a:rPr>
              <a:t>PRACTICE</a:t>
            </a:r>
          </a:p>
          <a:p>
            <a:pPr lvl="2" indent="-342900">
              <a:buFont typeface="Arial"/>
              <a:buChar char="•"/>
            </a:pPr>
            <a:r>
              <a:rPr lang="en-US" sz="2400" dirty="0">
                <a:solidFill>
                  <a:srgbClr val="002060"/>
                </a:solidFill>
                <a:latin typeface="Times New Roman"/>
                <a:cs typeface="Times New Roman"/>
              </a:rPr>
              <a:t>Hold all parties involved accountable (keep the standard high): "It's either coached or allowed."</a:t>
            </a:r>
            <a:endParaRPr lang="en-US" dirty="0"/>
          </a:p>
          <a:p>
            <a:pPr lvl="2" indent="-342900">
              <a:buFont typeface="Arial"/>
              <a:buChar char="•"/>
            </a:pPr>
            <a:r>
              <a:rPr lang="en-US" sz="2400" i="1" dirty="0">
                <a:solidFill>
                  <a:srgbClr val="002060"/>
                </a:solidFill>
                <a:latin typeface="Times New Roman"/>
                <a:cs typeface="Times New Roman"/>
              </a:rPr>
              <a:t>Important: Adults must teach and model proper behavior</a:t>
            </a:r>
          </a:p>
          <a:p>
            <a:pPr lvl="2" indent="-342900">
              <a:buFont typeface="Arial"/>
              <a:buChar char="•"/>
            </a:pPr>
            <a:r>
              <a:rPr lang="en-US" sz="2400" dirty="0">
                <a:solidFill>
                  <a:srgbClr val="002060"/>
                </a:solidFill>
                <a:latin typeface="Times New Roman"/>
                <a:cs typeface="Times New Roman"/>
              </a:rPr>
              <a:t>Keep proper perspective: "These are student-athletes and they're playing a game"</a:t>
            </a:r>
          </a:p>
          <a:p>
            <a:pPr marL="571500" lvl="2"/>
            <a:endParaRPr lang="en-US" sz="2400" b="1" dirty="0">
              <a:solidFill>
                <a:srgbClr val="002060"/>
              </a:solidFill>
              <a:latin typeface="Times New Roman"/>
              <a:cs typeface="Times New Roman"/>
            </a:endParaRPr>
          </a:p>
        </p:txBody>
      </p:sp>
    </p:spTree>
    <p:extLst>
      <p:ext uri="{BB962C8B-B14F-4D97-AF65-F5344CB8AC3E}">
        <p14:creationId xmlns:p14="http://schemas.microsoft.com/office/powerpoint/2010/main" val="66062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210" y="28050"/>
            <a:ext cx="3848334" cy="114063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80" y="80573"/>
            <a:ext cx="684126" cy="749281"/>
          </a:xfrm>
          <a:prstGeom prst="rect">
            <a:avLst/>
          </a:prstGeom>
        </p:spPr>
      </p:pic>
      <p:sp>
        <p:nvSpPr>
          <p:cNvPr id="9" name="TextBox 8"/>
          <p:cNvSpPr txBox="1"/>
          <p:nvPr/>
        </p:nvSpPr>
        <p:spPr>
          <a:xfrm>
            <a:off x="6336889" y="152112"/>
            <a:ext cx="5562741" cy="707886"/>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Sportsmanship Programs</a:t>
            </a:r>
            <a:endParaRPr lang="en-US" sz="14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319071" y="1196734"/>
            <a:ext cx="7856638" cy="1323439"/>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Creating a Sportsmanship Program </a:t>
            </a:r>
            <a:b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b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for Your School</a:t>
            </a: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36C8A53-BF64-452A-8B4B-DAE23FF08BD4}"/>
              </a:ext>
            </a:extLst>
          </p:cNvPr>
          <p:cNvSpPr txBox="1"/>
          <p:nvPr/>
        </p:nvSpPr>
        <p:spPr>
          <a:xfrm>
            <a:off x="2228489" y="2855343"/>
            <a:ext cx="7102416" cy="338554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2060"/>
                </a:solidFill>
                <a:latin typeface="Times New Roman"/>
              </a:rPr>
              <a:t>SPORTSMANSHIP</a:t>
            </a:r>
            <a:r>
              <a:rPr lang="en-US" sz="2400" b="1" dirty="0">
                <a:solidFill>
                  <a:srgbClr val="002060"/>
                </a:solidFill>
                <a:latin typeface="Times New Roman"/>
                <a:cs typeface="Times New Roman"/>
              </a:rPr>
              <a:t>: BUILDING CULTURE</a:t>
            </a:r>
          </a:p>
          <a:p>
            <a:pPr marL="342900" indent="-342900">
              <a:buFont typeface="Arial"/>
              <a:buChar char="•"/>
            </a:pPr>
            <a:r>
              <a:rPr lang="en-US" sz="2200" b="1" dirty="0">
                <a:solidFill>
                  <a:srgbClr val="002060"/>
                </a:solidFill>
                <a:latin typeface="Times New Roman"/>
                <a:cs typeface="Times New Roman"/>
              </a:rPr>
              <a:t>PROMOTION</a:t>
            </a:r>
          </a:p>
          <a:p>
            <a:pPr lvl="2" indent="-342900">
              <a:buFont typeface="Arial"/>
              <a:buChar char="•"/>
            </a:pPr>
            <a:r>
              <a:rPr lang="en-US" sz="2400" dirty="0">
                <a:solidFill>
                  <a:srgbClr val="002060"/>
                </a:solidFill>
                <a:latin typeface="Times New Roman"/>
                <a:cs typeface="Times New Roman"/>
              </a:rPr>
              <a:t>Signage, Social Media</a:t>
            </a:r>
          </a:p>
          <a:p>
            <a:pPr lvl="2" indent="-342900">
              <a:buFont typeface="Arial"/>
              <a:buChar char="•"/>
            </a:pPr>
            <a:r>
              <a:rPr lang="en-US" sz="2400" dirty="0">
                <a:solidFill>
                  <a:srgbClr val="002060"/>
                </a:solidFill>
                <a:latin typeface="Times New Roman"/>
                <a:cs typeface="Times New Roman"/>
              </a:rPr>
              <a:t>PA Announcements (ex. FHSAA PA scripts: www.fhsaa.org)</a:t>
            </a:r>
          </a:p>
          <a:p>
            <a:pPr lvl="2" indent="-342900">
              <a:buFont typeface="Arial"/>
              <a:buChar char="•"/>
            </a:pPr>
            <a:r>
              <a:rPr lang="en-US" sz="2400" dirty="0">
                <a:solidFill>
                  <a:srgbClr val="002060"/>
                </a:solidFill>
                <a:latin typeface="Times New Roman"/>
                <a:cs typeface="Times New Roman"/>
              </a:rPr>
              <a:t>Sports practice/Sports events/PE class</a:t>
            </a:r>
          </a:p>
          <a:p>
            <a:pPr lvl="2" indent="-342900">
              <a:buFont typeface="Arial"/>
              <a:buChar char="•"/>
            </a:pPr>
            <a:r>
              <a:rPr lang="en-US" sz="2400" dirty="0">
                <a:solidFill>
                  <a:srgbClr val="002060"/>
                </a:solidFill>
                <a:latin typeface="Times New Roman"/>
                <a:cs typeface="Times New Roman"/>
              </a:rPr>
              <a:t>Acknowledge good sportsmanship (ex. FIAAA/FHSAA Sportsmanship Award)</a:t>
            </a:r>
          </a:p>
          <a:p>
            <a:pPr lvl="2" indent="-342900">
              <a:buFont typeface="Arial"/>
              <a:buChar char="•"/>
            </a:pPr>
            <a:r>
              <a:rPr lang="en-US" sz="2400" dirty="0">
                <a:solidFill>
                  <a:srgbClr val="002060"/>
                </a:solidFill>
                <a:latin typeface="Times New Roman"/>
                <a:cs typeface="Times New Roman"/>
              </a:rPr>
              <a:t>SAAC (Student-Athlete Advisory Committee)</a:t>
            </a:r>
          </a:p>
        </p:txBody>
      </p:sp>
      <p:pic>
        <p:nvPicPr>
          <p:cNvPr id="3" name="Picture 3" descr="A close up of a sign&#10;&#10;Description generated with very high confidence">
            <a:extLst>
              <a:ext uri="{FF2B5EF4-FFF2-40B4-BE49-F238E27FC236}">
                <a16:creationId xmlns:a16="http://schemas.microsoft.com/office/drawing/2014/main" id="{860F315C-1214-477F-BAAD-7B689BAF29DF}"/>
              </a:ext>
            </a:extLst>
          </p:cNvPr>
          <p:cNvPicPr>
            <a:picLocks noChangeAspect="1"/>
          </p:cNvPicPr>
          <p:nvPr/>
        </p:nvPicPr>
        <p:blipFill>
          <a:blip r:embed="rId5"/>
          <a:stretch>
            <a:fillRect/>
          </a:stretch>
        </p:blipFill>
        <p:spPr>
          <a:xfrm>
            <a:off x="9526437" y="1858992"/>
            <a:ext cx="2383767" cy="3183148"/>
          </a:xfrm>
          <a:prstGeom prst="rect">
            <a:avLst/>
          </a:prstGeom>
        </p:spPr>
      </p:pic>
    </p:spTree>
    <p:extLst>
      <p:ext uri="{BB962C8B-B14F-4D97-AF65-F5344CB8AC3E}">
        <p14:creationId xmlns:p14="http://schemas.microsoft.com/office/powerpoint/2010/main" val="979279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210" y="28050"/>
            <a:ext cx="3848334" cy="114063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80" y="80573"/>
            <a:ext cx="684126" cy="749281"/>
          </a:xfrm>
          <a:prstGeom prst="rect">
            <a:avLst/>
          </a:prstGeom>
        </p:spPr>
      </p:pic>
      <p:sp>
        <p:nvSpPr>
          <p:cNvPr id="9" name="TextBox 8"/>
          <p:cNvSpPr txBox="1"/>
          <p:nvPr/>
        </p:nvSpPr>
        <p:spPr>
          <a:xfrm>
            <a:off x="6336889" y="152112"/>
            <a:ext cx="5562741" cy="707886"/>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Sportsmanship Programs</a:t>
            </a:r>
            <a:endParaRPr lang="en-US" sz="14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319071" y="1196734"/>
            <a:ext cx="7856638" cy="1323439"/>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Creating a Sportsmanship Program </a:t>
            </a:r>
            <a:b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b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for Your School</a:t>
            </a: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36C8A53-BF64-452A-8B4B-DAE23FF08BD4}"/>
              </a:ext>
            </a:extLst>
          </p:cNvPr>
          <p:cNvSpPr txBox="1"/>
          <p:nvPr/>
        </p:nvSpPr>
        <p:spPr>
          <a:xfrm>
            <a:off x="2242866" y="2783456"/>
            <a:ext cx="6771737" cy="338554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2060"/>
                </a:solidFill>
                <a:latin typeface="Times New Roman"/>
              </a:rPr>
              <a:t>SPORTSMANSHIP</a:t>
            </a:r>
            <a:r>
              <a:rPr lang="en-US" sz="2400" b="1" dirty="0">
                <a:solidFill>
                  <a:srgbClr val="002060"/>
                </a:solidFill>
                <a:latin typeface="Times New Roman"/>
                <a:cs typeface="Times New Roman"/>
              </a:rPr>
              <a:t>: BUILDING CULTURE</a:t>
            </a:r>
          </a:p>
          <a:p>
            <a:pPr marL="342900" indent="-342900">
              <a:buFont typeface="Arial"/>
              <a:buChar char="•"/>
            </a:pPr>
            <a:r>
              <a:rPr lang="en-US" sz="2200" b="1" dirty="0">
                <a:solidFill>
                  <a:srgbClr val="002060"/>
                </a:solidFill>
                <a:latin typeface="Times New Roman"/>
                <a:cs typeface="Times New Roman"/>
              </a:rPr>
              <a:t>MANAGEMENT</a:t>
            </a:r>
          </a:p>
          <a:p>
            <a:pPr lvl="2" indent="-342900">
              <a:buFont typeface="Arial"/>
              <a:buChar char="•"/>
            </a:pPr>
            <a:r>
              <a:rPr lang="en-US" sz="2400" dirty="0">
                <a:solidFill>
                  <a:srgbClr val="002060"/>
                </a:solidFill>
                <a:latin typeface="Times New Roman"/>
                <a:cs typeface="Times New Roman"/>
              </a:rPr>
              <a:t>Signage, monitor Social Media</a:t>
            </a:r>
          </a:p>
          <a:p>
            <a:pPr lvl="2" indent="-342900">
              <a:buFont typeface="Arial"/>
              <a:buChar char="•"/>
            </a:pPr>
            <a:r>
              <a:rPr lang="en-US" sz="2400" dirty="0">
                <a:solidFill>
                  <a:srgbClr val="002060"/>
                </a:solidFill>
                <a:latin typeface="Times New Roman"/>
                <a:cs typeface="Times New Roman"/>
              </a:rPr>
              <a:t>PA Announcements (ex. FHSAA PA scripts: www.fhsaa.org)</a:t>
            </a:r>
          </a:p>
          <a:p>
            <a:pPr lvl="2" indent="-342900">
              <a:buFont typeface="Arial"/>
              <a:buChar char="•"/>
            </a:pPr>
            <a:r>
              <a:rPr lang="en-US" sz="2400" dirty="0">
                <a:solidFill>
                  <a:srgbClr val="002060"/>
                </a:solidFill>
                <a:latin typeface="Times New Roman"/>
                <a:cs typeface="Times New Roman"/>
              </a:rPr>
              <a:t>Law Enforcement Officers</a:t>
            </a:r>
          </a:p>
          <a:p>
            <a:pPr lvl="2" indent="-342900">
              <a:buFont typeface="Arial"/>
              <a:buChar char="•"/>
            </a:pPr>
            <a:r>
              <a:rPr lang="en-US" sz="2400" dirty="0">
                <a:solidFill>
                  <a:srgbClr val="002060"/>
                </a:solidFill>
                <a:latin typeface="Times New Roman"/>
                <a:cs typeface="Times New Roman"/>
              </a:rPr>
              <a:t>Communicate well</a:t>
            </a:r>
            <a:endParaRPr lang="en-US" dirty="0"/>
          </a:p>
          <a:p>
            <a:pPr lvl="2" indent="-342900">
              <a:buFont typeface="Arial"/>
              <a:buChar char="•"/>
            </a:pPr>
            <a:r>
              <a:rPr lang="en-US" sz="2400" dirty="0">
                <a:solidFill>
                  <a:srgbClr val="002060"/>
                </a:solidFill>
                <a:latin typeface="Times New Roman"/>
                <a:cs typeface="Times New Roman"/>
              </a:rPr>
              <a:t>Be proactive </a:t>
            </a:r>
          </a:p>
          <a:p>
            <a:pPr lvl="2" indent="-342900">
              <a:buFont typeface="Arial"/>
              <a:buChar char="•"/>
            </a:pPr>
            <a:endParaRPr lang="en-US" sz="2400" dirty="0">
              <a:solidFill>
                <a:srgbClr val="002060"/>
              </a:solidFill>
              <a:latin typeface="Times New Roman"/>
              <a:cs typeface="Times New Roman"/>
            </a:endParaRPr>
          </a:p>
        </p:txBody>
      </p:sp>
      <p:pic>
        <p:nvPicPr>
          <p:cNvPr id="4" name="Picture 4" descr="A sign on the side of a building&#10;&#10;Description generated with very high confidence">
            <a:extLst>
              <a:ext uri="{FF2B5EF4-FFF2-40B4-BE49-F238E27FC236}">
                <a16:creationId xmlns:a16="http://schemas.microsoft.com/office/drawing/2014/main" id="{75F8058F-A6A9-48F5-8AF6-824109184243}"/>
              </a:ext>
            </a:extLst>
          </p:cNvPr>
          <p:cNvPicPr>
            <a:picLocks noChangeAspect="1"/>
          </p:cNvPicPr>
          <p:nvPr/>
        </p:nvPicPr>
        <p:blipFill>
          <a:blip r:embed="rId5"/>
          <a:stretch>
            <a:fillRect/>
          </a:stretch>
        </p:blipFill>
        <p:spPr>
          <a:xfrm>
            <a:off x="9123872" y="2045898"/>
            <a:ext cx="2743200" cy="3657600"/>
          </a:xfrm>
          <a:prstGeom prst="rect">
            <a:avLst/>
          </a:prstGeom>
        </p:spPr>
      </p:pic>
    </p:spTree>
    <p:extLst>
      <p:ext uri="{BB962C8B-B14F-4D97-AF65-F5344CB8AC3E}">
        <p14:creationId xmlns:p14="http://schemas.microsoft.com/office/powerpoint/2010/main" val="1003607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210" y="28050"/>
            <a:ext cx="3848334" cy="114063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80" y="80573"/>
            <a:ext cx="684126" cy="749281"/>
          </a:xfrm>
          <a:prstGeom prst="rect">
            <a:avLst/>
          </a:prstGeom>
        </p:spPr>
      </p:pic>
      <p:sp>
        <p:nvSpPr>
          <p:cNvPr id="9" name="TextBox 8"/>
          <p:cNvSpPr txBox="1"/>
          <p:nvPr/>
        </p:nvSpPr>
        <p:spPr>
          <a:xfrm>
            <a:off x="6336889" y="152112"/>
            <a:ext cx="5562741" cy="707886"/>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Sportsmanship Programs</a:t>
            </a:r>
            <a:endParaRPr lang="en-US" sz="14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319071" y="1196734"/>
            <a:ext cx="7856638" cy="1323439"/>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Creating a Sportsmanship Program </a:t>
            </a:r>
            <a:b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b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for Your School</a:t>
            </a: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36C8A53-BF64-452A-8B4B-DAE23FF08BD4}"/>
              </a:ext>
            </a:extLst>
          </p:cNvPr>
          <p:cNvSpPr txBox="1"/>
          <p:nvPr/>
        </p:nvSpPr>
        <p:spPr>
          <a:xfrm>
            <a:off x="2242866" y="2783456"/>
            <a:ext cx="6771737" cy="30162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2060"/>
                </a:solidFill>
                <a:latin typeface="Times New Roman"/>
              </a:rPr>
              <a:t>SPORTSMANSHIP</a:t>
            </a:r>
            <a:r>
              <a:rPr lang="en-US" sz="2400" b="1" dirty="0">
                <a:solidFill>
                  <a:srgbClr val="002060"/>
                </a:solidFill>
                <a:latin typeface="Times New Roman"/>
                <a:cs typeface="Times New Roman"/>
              </a:rPr>
              <a:t>: BUILDING CULTURE</a:t>
            </a:r>
          </a:p>
          <a:p>
            <a:pPr marL="342900" indent="-342900">
              <a:buFont typeface="Arial"/>
              <a:buChar char="•"/>
            </a:pPr>
            <a:r>
              <a:rPr lang="en-US" sz="2200" b="1" dirty="0">
                <a:solidFill>
                  <a:srgbClr val="002060"/>
                </a:solidFill>
                <a:latin typeface="Times New Roman"/>
                <a:cs typeface="Times New Roman"/>
              </a:rPr>
              <a:t>PRACTICAL APPLICATIONS (be </a:t>
            </a:r>
            <a:r>
              <a:rPr lang="en-US" sz="2200" b="1" dirty="0" err="1">
                <a:solidFill>
                  <a:srgbClr val="002060"/>
                </a:solidFill>
                <a:latin typeface="Times New Roman"/>
                <a:cs typeface="Times New Roman"/>
              </a:rPr>
              <a:t>PROactive</a:t>
            </a:r>
            <a:r>
              <a:rPr lang="en-US" sz="2200" b="1" dirty="0">
                <a:solidFill>
                  <a:srgbClr val="002060"/>
                </a:solidFill>
                <a:latin typeface="Times New Roman"/>
                <a:cs typeface="Times New Roman"/>
              </a:rPr>
              <a:t>)</a:t>
            </a:r>
          </a:p>
          <a:p>
            <a:pPr lvl="2" indent="-342900">
              <a:buFont typeface="Arial"/>
              <a:buChar char="•"/>
            </a:pPr>
            <a:r>
              <a:rPr lang="en-US" sz="2400" dirty="0">
                <a:solidFill>
                  <a:srgbClr val="002060"/>
                </a:solidFill>
                <a:latin typeface="Times New Roman"/>
                <a:cs typeface="Times New Roman"/>
              </a:rPr>
              <a:t>Meetings: Student-athletes/Coaches</a:t>
            </a:r>
          </a:p>
          <a:p>
            <a:pPr lvl="2" indent="-342900">
              <a:buFont typeface="Arial"/>
              <a:buChar char="•"/>
            </a:pPr>
            <a:r>
              <a:rPr lang="en-US" sz="2400" dirty="0">
                <a:solidFill>
                  <a:srgbClr val="002060"/>
                </a:solidFill>
                <a:latin typeface="Times New Roman"/>
                <a:cs typeface="Times New Roman"/>
              </a:rPr>
              <a:t>SAAC </a:t>
            </a:r>
          </a:p>
          <a:p>
            <a:pPr lvl="2" indent="-342900">
              <a:buFont typeface="Arial"/>
              <a:buChar char="•"/>
            </a:pPr>
            <a:r>
              <a:rPr lang="en-US" sz="2400">
                <a:solidFill>
                  <a:srgbClr val="002060"/>
                </a:solidFill>
                <a:latin typeface="Times New Roman"/>
                <a:cs typeface="Times New Roman"/>
              </a:rPr>
              <a:t>Discuss logistics with Administrators, Managers, and Law Enforcement</a:t>
            </a:r>
          </a:p>
          <a:p>
            <a:pPr lvl="2" indent="-342900">
              <a:buFont typeface="Arial"/>
              <a:buChar char="•"/>
            </a:pPr>
            <a:r>
              <a:rPr lang="en-US" sz="2400" dirty="0">
                <a:solidFill>
                  <a:srgbClr val="002060"/>
                </a:solidFill>
                <a:latin typeface="Times New Roman"/>
                <a:cs typeface="Times New Roman"/>
              </a:rPr>
              <a:t>Be visible: greet visiting teams, coaches, spectators</a:t>
            </a:r>
          </a:p>
        </p:txBody>
      </p:sp>
      <p:pic>
        <p:nvPicPr>
          <p:cNvPr id="4" name="Picture 4" descr="A sign on the side of a building&#10;&#10;Description generated with very high confidence">
            <a:extLst>
              <a:ext uri="{FF2B5EF4-FFF2-40B4-BE49-F238E27FC236}">
                <a16:creationId xmlns:a16="http://schemas.microsoft.com/office/drawing/2014/main" id="{75F8058F-A6A9-48F5-8AF6-824109184243}"/>
              </a:ext>
            </a:extLst>
          </p:cNvPr>
          <p:cNvPicPr>
            <a:picLocks noChangeAspect="1"/>
          </p:cNvPicPr>
          <p:nvPr/>
        </p:nvPicPr>
        <p:blipFill>
          <a:blip r:embed="rId5"/>
          <a:stretch>
            <a:fillRect/>
          </a:stretch>
        </p:blipFill>
        <p:spPr>
          <a:xfrm>
            <a:off x="9123872" y="2045898"/>
            <a:ext cx="2743200" cy="3657600"/>
          </a:xfrm>
          <a:prstGeom prst="rect">
            <a:avLst/>
          </a:prstGeom>
        </p:spPr>
      </p:pic>
    </p:spTree>
    <p:extLst>
      <p:ext uri="{BB962C8B-B14F-4D97-AF65-F5344CB8AC3E}">
        <p14:creationId xmlns:p14="http://schemas.microsoft.com/office/powerpoint/2010/main" val="698803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210" y="28050"/>
            <a:ext cx="3848334" cy="114063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80" y="80573"/>
            <a:ext cx="684126" cy="749281"/>
          </a:xfrm>
          <a:prstGeom prst="rect">
            <a:avLst/>
          </a:prstGeom>
        </p:spPr>
      </p:pic>
      <p:sp>
        <p:nvSpPr>
          <p:cNvPr id="9" name="TextBox 8"/>
          <p:cNvSpPr txBox="1"/>
          <p:nvPr/>
        </p:nvSpPr>
        <p:spPr>
          <a:xfrm>
            <a:off x="6336889" y="152112"/>
            <a:ext cx="5562741" cy="707886"/>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Sportsmanship Programs</a:t>
            </a:r>
            <a:endParaRPr lang="en-US" sz="14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319071" y="1196734"/>
            <a:ext cx="7856638" cy="1323439"/>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Creating a Sportsmanship Program </a:t>
            </a:r>
            <a:b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b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for Your School</a:t>
            </a: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36C8A53-BF64-452A-8B4B-DAE23FF08BD4}"/>
              </a:ext>
            </a:extLst>
          </p:cNvPr>
          <p:cNvSpPr txBox="1"/>
          <p:nvPr/>
        </p:nvSpPr>
        <p:spPr>
          <a:xfrm>
            <a:off x="2242866" y="2783456"/>
            <a:ext cx="6771737" cy="375487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2060"/>
                </a:solidFill>
                <a:latin typeface="Times New Roman"/>
              </a:rPr>
              <a:t>SPORTSMANSHIP</a:t>
            </a:r>
            <a:r>
              <a:rPr lang="en-US" sz="2400" b="1" dirty="0">
                <a:solidFill>
                  <a:srgbClr val="002060"/>
                </a:solidFill>
                <a:latin typeface="Times New Roman"/>
                <a:cs typeface="Times New Roman"/>
              </a:rPr>
              <a:t>: BUILDING CULTURE</a:t>
            </a:r>
          </a:p>
          <a:p>
            <a:pPr marL="342900" indent="-342900">
              <a:buFont typeface="Arial"/>
              <a:buChar char="•"/>
            </a:pPr>
            <a:r>
              <a:rPr lang="en-US" sz="2200" b="1" dirty="0">
                <a:solidFill>
                  <a:srgbClr val="002060"/>
                </a:solidFill>
                <a:latin typeface="Times New Roman"/>
                <a:cs typeface="Times New Roman"/>
              </a:rPr>
              <a:t>PRACTICAL APPLICATIONS (be </a:t>
            </a:r>
            <a:r>
              <a:rPr lang="en-US" sz="2200" b="1" dirty="0" err="1">
                <a:solidFill>
                  <a:srgbClr val="002060"/>
                </a:solidFill>
                <a:latin typeface="Times New Roman"/>
                <a:cs typeface="Times New Roman"/>
              </a:rPr>
              <a:t>PROactive</a:t>
            </a:r>
            <a:r>
              <a:rPr lang="en-US" sz="2200" b="1" dirty="0">
                <a:solidFill>
                  <a:srgbClr val="002060"/>
                </a:solidFill>
                <a:latin typeface="Times New Roman"/>
                <a:cs typeface="Times New Roman"/>
              </a:rPr>
              <a:t>)</a:t>
            </a:r>
          </a:p>
          <a:p>
            <a:pPr lvl="2" indent="-342900">
              <a:buFont typeface="Arial"/>
              <a:buChar char="•"/>
            </a:pPr>
            <a:r>
              <a:rPr lang="en-US" sz="2400" dirty="0">
                <a:solidFill>
                  <a:srgbClr val="002060"/>
                </a:solidFill>
                <a:latin typeface="Times New Roman"/>
                <a:cs typeface="Times New Roman"/>
              </a:rPr>
              <a:t>Greet officials (i.e. discuss game plan)</a:t>
            </a:r>
          </a:p>
          <a:p>
            <a:pPr lvl="2" indent="-342900">
              <a:buFont typeface="Arial"/>
              <a:buChar char="•"/>
            </a:pPr>
            <a:r>
              <a:rPr lang="en-US" sz="2400" dirty="0">
                <a:solidFill>
                  <a:srgbClr val="002060"/>
                </a:solidFill>
                <a:latin typeface="Times New Roman"/>
                <a:cs typeface="Times New Roman"/>
              </a:rPr>
              <a:t>Pregame PA (welcome/closing, sportsmanship message)</a:t>
            </a:r>
          </a:p>
          <a:p>
            <a:pPr lvl="2" indent="-342900">
              <a:buFont typeface="Arial"/>
              <a:buChar char="•"/>
            </a:pPr>
            <a:r>
              <a:rPr lang="en-US" sz="2400" dirty="0">
                <a:solidFill>
                  <a:srgbClr val="002060"/>
                </a:solidFill>
                <a:latin typeface="Times New Roman"/>
                <a:cs typeface="Times New Roman"/>
              </a:rPr>
              <a:t>"Ear to the ground" - get a "feel" of the event as it progresses</a:t>
            </a:r>
          </a:p>
          <a:p>
            <a:pPr lvl="2" indent="-342900">
              <a:buFont typeface="Arial"/>
              <a:buChar char="•"/>
            </a:pPr>
            <a:r>
              <a:rPr lang="en-US" sz="2400" dirty="0">
                <a:solidFill>
                  <a:srgbClr val="002060"/>
                </a:solidFill>
                <a:latin typeface="Times New Roman"/>
                <a:cs typeface="Times New Roman"/>
              </a:rPr>
              <a:t>Serve well with a great attitude</a:t>
            </a:r>
          </a:p>
          <a:p>
            <a:pPr lvl="2" indent="-342900">
              <a:buFont typeface="Arial"/>
              <a:buChar char="•"/>
            </a:pPr>
            <a:r>
              <a:rPr lang="en-US" sz="2400" dirty="0">
                <a:solidFill>
                  <a:srgbClr val="002060"/>
                </a:solidFill>
                <a:latin typeface="Times New Roman"/>
                <a:cs typeface="Times New Roman"/>
              </a:rPr>
              <a:t>Half-time marketing events that involve home/away teams</a:t>
            </a:r>
          </a:p>
        </p:txBody>
      </p:sp>
      <p:pic>
        <p:nvPicPr>
          <p:cNvPr id="4" name="Picture 4" descr="A sign on the side of a building&#10;&#10;Description generated with very high confidence">
            <a:extLst>
              <a:ext uri="{FF2B5EF4-FFF2-40B4-BE49-F238E27FC236}">
                <a16:creationId xmlns:a16="http://schemas.microsoft.com/office/drawing/2014/main" id="{75F8058F-A6A9-48F5-8AF6-824109184243}"/>
              </a:ext>
            </a:extLst>
          </p:cNvPr>
          <p:cNvPicPr>
            <a:picLocks noChangeAspect="1"/>
          </p:cNvPicPr>
          <p:nvPr/>
        </p:nvPicPr>
        <p:blipFill>
          <a:blip r:embed="rId5"/>
          <a:stretch>
            <a:fillRect/>
          </a:stretch>
        </p:blipFill>
        <p:spPr>
          <a:xfrm>
            <a:off x="9123872" y="2045898"/>
            <a:ext cx="2743200" cy="3657600"/>
          </a:xfrm>
          <a:prstGeom prst="rect">
            <a:avLst/>
          </a:prstGeom>
        </p:spPr>
      </p:pic>
    </p:spTree>
    <p:extLst>
      <p:ext uri="{BB962C8B-B14F-4D97-AF65-F5344CB8AC3E}">
        <p14:creationId xmlns:p14="http://schemas.microsoft.com/office/powerpoint/2010/main" val="3290346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210" y="28050"/>
            <a:ext cx="3848334" cy="114063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80" y="80573"/>
            <a:ext cx="684126" cy="749281"/>
          </a:xfrm>
          <a:prstGeom prst="rect">
            <a:avLst/>
          </a:prstGeom>
        </p:spPr>
      </p:pic>
      <p:sp>
        <p:nvSpPr>
          <p:cNvPr id="9" name="TextBox 8"/>
          <p:cNvSpPr txBox="1"/>
          <p:nvPr/>
        </p:nvSpPr>
        <p:spPr>
          <a:xfrm>
            <a:off x="6336889" y="152112"/>
            <a:ext cx="5562741" cy="707886"/>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Sportsmanship Programs</a:t>
            </a:r>
            <a:endParaRPr lang="en-US" sz="14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319071" y="1196734"/>
            <a:ext cx="7856638" cy="1323439"/>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Creating a Sportsmanship Program </a:t>
            </a:r>
            <a:b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b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for Your School</a:t>
            </a: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36C8A53-BF64-452A-8B4B-DAE23FF08BD4}"/>
              </a:ext>
            </a:extLst>
          </p:cNvPr>
          <p:cNvSpPr txBox="1"/>
          <p:nvPr/>
        </p:nvSpPr>
        <p:spPr>
          <a:xfrm>
            <a:off x="2242866" y="2783456"/>
            <a:ext cx="6771737" cy="30162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2060"/>
                </a:solidFill>
                <a:latin typeface="Times New Roman"/>
              </a:rPr>
              <a:t>SPORTSMANSHIP</a:t>
            </a:r>
            <a:r>
              <a:rPr lang="en-US" sz="2400" b="1" dirty="0">
                <a:solidFill>
                  <a:srgbClr val="002060"/>
                </a:solidFill>
                <a:latin typeface="Times New Roman"/>
                <a:cs typeface="Times New Roman"/>
              </a:rPr>
              <a:t>: BUILDING CULTURE</a:t>
            </a:r>
          </a:p>
          <a:p>
            <a:pPr marL="342900" indent="-342900">
              <a:buFont typeface="Arial"/>
              <a:buChar char="•"/>
            </a:pPr>
            <a:r>
              <a:rPr lang="en-US" sz="2200" b="1" dirty="0">
                <a:solidFill>
                  <a:srgbClr val="002060"/>
                </a:solidFill>
                <a:latin typeface="Times New Roman"/>
                <a:cs typeface="Times New Roman"/>
              </a:rPr>
              <a:t>PRACTICAL APPLICATIONS (be </a:t>
            </a:r>
            <a:r>
              <a:rPr lang="en-US" sz="2200" b="1" dirty="0" err="1">
                <a:solidFill>
                  <a:srgbClr val="002060"/>
                </a:solidFill>
                <a:latin typeface="Times New Roman"/>
                <a:cs typeface="Times New Roman"/>
              </a:rPr>
              <a:t>PROactive</a:t>
            </a:r>
            <a:r>
              <a:rPr lang="en-US" sz="2200" b="1" dirty="0">
                <a:solidFill>
                  <a:srgbClr val="002060"/>
                </a:solidFill>
                <a:latin typeface="Times New Roman"/>
                <a:cs typeface="Times New Roman"/>
              </a:rPr>
              <a:t>)</a:t>
            </a:r>
          </a:p>
          <a:p>
            <a:pPr lvl="2" indent="-342900">
              <a:buFont typeface="Arial"/>
              <a:buChar char="•"/>
            </a:pPr>
            <a:r>
              <a:rPr lang="en-US" sz="2400" dirty="0">
                <a:solidFill>
                  <a:srgbClr val="002060"/>
                </a:solidFill>
                <a:latin typeface="Times New Roman"/>
                <a:cs typeface="Times New Roman"/>
              </a:rPr>
              <a:t>Address poor behavior</a:t>
            </a:r>
            <a:endParaRPr lang="en-US" dirty="0">
              <a:solidFill>
                <a:srgbClr val="000000"/>
              </a:solidFill>
              <a:latin typeface="Calibri"/>
              <a:cs typeface="Calibri"/>
            </a:endParaRPr>
          </a:p>
          <a:p>
            <a:pPr lvl="3" indent="-342900">
              <a:buFont typeface="Arial"/>
              <a:buChar char="•"/>
            </a:pPr>
            <a:r>
              <a:rPr lang="en-US" sz="2400" dirty="0">
                <a:solidFill>
                  <a:srgbClr val="002060"/>
                </a:solidFill>
                <a:latin typeface="Times New Roman"/>
                <a:cs typeface="Times New Roman"/>
              </a:rPr>
              <a:t>Don't negotiate, establish the standard</a:t>
            </a:r>
          </a:p>
          <a:p>
            <a:pPr lvl="3" indent="-342900">
              <a:buFont typeface="Arial"/>
              <a:buChar char="•"/>
            </a:pPr>
            <a:r>
              <a:rPr lang="en-US" sz="2400" dirty="0">
                <a:solidFill>
                  <a:srgbClr val="002060"/>
                </a:solidFill>
                <a:latin typeface="Times New Roman"/>
                <a:cs typeface="Times New Roman"/>
              </a:rPr>
              <a:t>Utilize law enforcement or other administrators</a:t>
            </a:r>
          </a:p>
          <a:p>
            <a:pPr lvl="3" indent="-342900">
              <a:buFont typeface="Arial"/>
              <a:buChar char="•"/>
            </a:pPr>
            <a:r>
              <a:rPr lang="en-US" sz="2400">
                <a:solidFill>
                  <a:srgbClr val="002060"/>
                </a:solidFill>
                <a:latin typeface="Times New Roman"/>
                <a:cs typeface="Times New Roman"/>
              </a:rPr>
              <a:t>Be assertive but professional and respectful</a:t>
            </a:r>
          </a:p>
        </p:txBody>
      </p:sp>
      <p:pic>
        <p:nvPicPr>
          <p:cNvPr id="4" name="Picture 4" descr="A sign on the side of a building&#10;&#10;Description generated with very high confidence">
            <a:extLst>
              <a:ext uri="{FF2B5EF4-FFF2-40B4-BE49-F238E27FC236}">
                <a16:creationId xmlns:a16="http://schemas.microsoft.com/office/drawing/2014/main" id="{75F8058F-A6A9-48F5-8AF6-824109184243}"/>
              </a:ext>
            </a:extLst>
          </p:cNvPr>
          <p:cNvPicPr>
            <a:picLocks noChangeAspect="1"/>
          </p:cNvPicPr>
          <p:nvPr/>
        </p:nvPicPr>
        <p:blipFill>
          <a:blip r:embed="rId5"/>
          <a:stretch>
            <a:fillRect/>
          </a:stretch>
        </p:blipFill>
        <p:spPr>
          <a:xfrm>
            <a:off x="9123872" y="2045898"/>
            <a:ext cx="2743200" cy="3657600"/>
          </a:xfrm>
          <a:prstGeom prst="rect">
            <a:avLst/>
          </a:prstGeom>
        </p:spPr>
      </p:pic>
    </p:spTree>
    <p:extLst>
      <p:ext uri="{BB962C8B-B14F-4D97-AF65-F5344CB8AC3E}">
        <p14:creationId xmlns:p14="http://schemas.microsoft.com/office/powerpoint/2010/main" val="2115736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210" y="28050"/>
            <a:ext cx="3848334" cy="114063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80" y="80573"/>
            <a:ext cx="684126" cy="749281"/>
          </a:xfrm>
          <a:prstGeom prst="rect">
            <a:avLst/>
          </a:prstGeom>
        </p:spPr>
      </p:pic>
      <p:sp>
        <p:nvSpPr>
          <p:cNvPr id="9" name="TextBox 8"/>
          <p:cNvSpPr txBox="1"/>
          <p:nvPr/>
        </p:nvSpPr>
        <p:spPr>
          <a:xfrm>
            <a:off x="6336889" y="152112"/>
            <a:ext cx="5562741" cy="707886"/>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Sportsmanship Programs</a:t>
            </a:r>
            <a:endParaRPr lang="en-US" sz="14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319071" y="1196734"/>
            <a:ext cx="7856638" cy="1323439"/>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Creating a Sportsmanship Program </a:t>
            </a:r>
            <a:b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b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for Your School</a:t>
            </a: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36C8A53-BF64-452A-8B4B-DAE23FF08BD4}"/>
              </a:ext>
            </a:extLst>
          </p:cNvPr>
          <p:cNvSpPr txBox="1"/>
          <p:nvPr/>
        </p:nvSpPr>
        <p:spPr>
          <a:xfrm>
            <a:off x="2242866" y="2783456"/>
            <a:ext cx="6771737" cy="375487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2060"/>
                </a:solidFill>
                <a:latin typeface="Times New Roman"/>
              </a:rPr>
              <a:t>SPORTSMANSHIP</a:t>
            </a:r>
            <a:r>
              <a:rPr lang="en-US" sz="2400" b="1" dirty="0">
                <a:solidFill>
                  <a:srgbClr val="002060"/>
                </a:solidFill>
                <a:latin typeface="Times New Roman"/>
                <a:cs typeface="Times New Roman"/>
              </a:rPr>
              <a:t>: BUILDING CULTURE</a:t>
            </a:r>
          </a:p>
          <a:p>
            <a:pPr marL="342900" indent="-342900">
              <a:buFont typeface="Arial"/>
              <a:buChar char="•"/>
            </a:pPr>
            <a:r>
              <a:rPr lang="en-US" sz="2200" b="1" dirty="0">
                <a:solidFill>
                  <a:srgbClr val="002060"/>
                </a:solidFill>
                <a:latin typeface="Times New Roman"/>
                <a:cs typeface="Times New Roman"/>
              </a:rPr>
              <a:t>PRACTICAL APPLICATIONS (be </a:t>
            </a:r>
            <a:r>
              <a:rPr lang="en-US" sz="2200" b="1" dirty="0" err="1">
                <a:solidFill>
                  <a:srgbClr val="002060"/>
                </a:solidFill>
                <a:latin typeface="Times New Roman"/>
                <a:cs typeface="Times New Roman"/>
              </a:rPr>
              <a:t>PROactive</a:t>
            </a:r>
            <a:r>
              <a:rPr lang="en-US" sz="2200" b="1" dirty="0">
                <a:solidFill>
                  <a:srgbClr val="002060"/>
                </a:solidFill>
                <a:latin typeface="Times New Roman"/>
                <a:cs typeface="Times New Roman"/>
              </a:rPr>
              <a:t>)</a:t>
            </a:r>
          </a:p>
          <a:p>
            <a:pPr lvl="2" indent="-342900">
              <a:buFont typeface="Arial"/>
              <a:buChar char="•"/>
            </a:pPr>
            <a:r>
              <a:rPr lang="en-US" sz="2400" dirty="0">
                <a:solidFill>
                  <a:srgbClr val="002060"/>
                </a:solidFill>
                <a:latin typeface="Times New Roman"/>
                <a:cs typeface="Times New Roman"/>
              </a:rPr>
              <a:t>Address poor behavior</a:t>
            </a:r>
          </a:p>
          <a:p>
            <a:pPr lvl="3" indent="-342900">
              <a:buFont typeface="Arial"/>
              <a:buChar char="•"/>
            </a:pPr>
            <a:r>
              <a:rPr lang="en-US" sz="2400" dirty="0">
                <a:solidFill>
                  <a:srgbClr val="002060"/>
                </a:solidFill>
                <a:latin typeface="Times New Roman"/>
                <a:cs typeface="Times New Roman"/>
              </a:rPr>
              <a:t>Be visible</a:t>
            </a:r>
          </a:p>
          <a:p>
            <a:pPr lvl="3" indent="-342900">
              <a:buFont typeface="Arial"/>
              <a:buChar char="•"/>
            </a:pPr>
            <a:r>
              <a:rPr lang="en-US" sz="2400" dirty="0">
                <a:solidFill>
                  <a:srgbClr val="002060"/>
                </a:solidFill>
                <a:latin typeface="Times New Roman"/>
                <a:cs typeface="Times New Roman"/>
              </a:rPr>
              <a:t>Respond rather than react</a:t>
            </a:r>
          </a:p>
          <a:p>
            <a:pPr lvl="3" indent="-342900">
              <a:buFont typeface="Arial"/>
              <a:buChar char="•"/>
            </a:pPr>
            <a:r>
              <a:rPr lang="en-US" sz="2400" dirty="0">
                <a:solidFill>
                  <a:srgbClr val="002060"/>
                </a:solidFill>
                <a:latin typeface="Times New Roman"/>
                <a:cs typeface="Times New Roman"/>
              </a:rPr>
              <a:t>Emotions are high (don’t take things personally)</a:t>
            </a:r>
          </a:p>
          <a:p>
            <a:pPr lvl="3" indent="-342900">
              <a:buFont typeface="Arial"/>
              <a:buChar char="•"/>
            </a:pPr>
            <a:r>
              <a:rPr lang="en-US" sz="2400" dirty="0">
                <a:solidFill>
                  <a:srgbClr val="002060"/>
                </a:solidFill>
                <a:latin typeface="Times New Roman"/>
                <a:cs typeface="Times New Roman"/>
              </a:rPr>
              <a:t>Repair order quickly</a:t>
            </a:r>
          </a:p>
          <a:p>
            <a:pPr lvl="3" indent="-342900">
              <a:buFont typeface="Arial"/>
              <a:buChar char="•"/>
            </a:pPr>
            <a:r>
              <a:rPr lang="en-US" sz="2400" dirty="0">
                <a:solidFill>
                  <a:srgbClr val="002060"/>
                </a:solidFill>
                <a:latin typeface="Times New Roman"/>
                <a:cs typeface="Times New Roman"/>
              </a:rPr>
              <a:t>PA announcement, separate/remove </a:t>
            </a:r>
            <a:r>
              <a:rPr lang="en-US" sz="2400" dirty="0" err="1">
                <a:solidFill>
                  <a:srgbClr val="002060"/>
                </a:solidFill>
                <a:latin typeface="Times New Roman"/>
                <a:cs typeface="Times New Roman"/>
              </a:rPr>
              <a:t>uncoorperative</a:t>
            </a:r>
            <a:r>
              <a:rPr lang="en-US" sz="2400" dirty="0">
                <a:solidFill>
                  <a:srgbClr val="002060"/>
                </a:solidFill>
                <a:latin typeface="Times New Roman"/>
                <a:cs typeface="Times New Roman"/>
              </a:rPr>
              <a:t> participant/s</a:t>
            </a:r>
          </a:p>
        </p:txBody>
      </p:sp>
      <p:pic>
        <p:nvPicPr>
          <p:cNvPr id="4" name="Picture 4" descr="A sign on the side of a building&#10;&#10;Description generated with very high confidence">
            <a:extLst>
              <a:ext uri="{FF2B5EF4-FFF2-40B4-BE49-F238E27FC236}">
                <a16:creationId xmlns:a16="http://schemas.microsoft.com/office/drawing/2014/main" id="{75F8058F-A6A9-48F5-8AF6-824109184243}"/>
              </a:ext>
            </a:extLst>
          </p:cNvPr>
          <p:cNvPicPr>
            <a:picLocks noChangeAspect="1"/>
          </p:cNvPicPr>
          <p:nvPr/>
        </p:nvPicPr>
        <p:blipFill>
          <a:blip r:embed="rId5"/>
          <a:stretch>
            <a:fillRect/>
          </a:stretch>
        </p:blipFill>
        <p:spPr>
          <a:xfrm>
            <a:off x="9123872" y="2045898"/>
            <a:ext cx="2743200" cy="3657600"/>
          </a:xfrm>
          <a:prstGeom prst="rect">
            <a:avLst/>
          </a:prstGeom>
        </p:spPr>
      </p:pic>
    </p:spTree>
    <p:extLst>
      <p:ext uri="{BB962C8B-B14F-4D97-AF65-F5344CB8AC3E}">
        <p14:creationId xmlns:p14="http://schemas.microsoft.com/office/powerpoint/2010/main" val="225410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210" y="28050"/>
            <a:ext cx="3848334" cy="114063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80" y="80573"/>
            <a:ext cx="684126" cy="749281"/>
          </a:xfrm>
          <a:prstGeom prst="rect">
            <a:avLst/>
          </a:prstGeom>
        </p:spPr>
      </p:pic>
      <p:sp>
        <p:nvSpPr>
          <p:cNvPr id="9" name="TextBox 8"/>
          <p:cNvSpPr txBox="1"/>
          <p:nvPr/>
        </p:nvSpPr>
        <p:spPr>
          <a:xfrm>
            <a:off x="6336889" y="152112"/>
            <a:ext cx="5562741" cy="707886"/>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Sportsmanship Programs</a:t>
            </a:r>
            <a:endParaRPr lang="en-US" sz="14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319071" y="1196734"/>
            <a:ext cx="7856638" cy="1323439"/>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Creating a Sportsmanship Program </a:t>
            </a:r>
            <a:b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b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for Your School</a:t>
            </a: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36C8A53-BF64-452A-8B4B-DAE23FF08BD4}"/>
              </a:ext>
            </a:extLst>
          </p:cNvPr>
          <p:cNvSpPr txBox="1"/>
          <p:nvPr/>
        </p:nvSpPr>
        <p:spPr>
          <a:xfrm>
            <a:off x="2587923" y="3027871"/>
            <a:ext cx="8985849" cy="212365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dirty="0">
                <a:solidFill>
                  <a:srgbClr val="002060"/>
                </a:solidFill>
                <a:latin typeface="Times New Roman"/>
              </a:rPr>
              <a:t>SPORTSMANSHIP</a:t>
            </a:r>
            <a:r>
              <a:rPr lang="en-US" sz="3000" b="1" dirty="0">
                <a:solidFill>
                  <a:srgbClr val="002060"/>
                </a:solidFill>
                <a:latin typeface="Times New Roman"/>
                <a:cs typeface="Times New Roman"/>
              </a:rPr>
              <a:t>: BUILDING CULTURE</a:t>
            </a:r>
          </a:p>
          <a:p>
            <a:endParaRPr lang="en-US" sz="3000" b="1" dirty="0">
              <a:solidFill>
                <a:srgbClr val="002060"/>
              </a:solidFill>
              <a:latin typeface="Times New Roman"/>
              <a:cs typeface="Times New Roman"/>
            </a:endParaRPr>
          </a:p>
          <a:p>
            <a:pPr marL="342900" indent="-342900">
              <a:buFont typeface="Arial"/>
              <a:buChar char="•"/>
            </a:pPr>
            <a:r>
              <a:rPr lang="en-US" sz="2400" b="1" dirty="0">
                <a:solidFill>
                  <a:srgbClr val="002060"/>
                </a:solidFill>
                <a:latin typeface="Times New Roman"/>
                <a:cs typeface="Times New Roman"/>
              </a:rPr>
              <a:t>PRACTICE</a:t>
            </a:r>
          </a:p>
          <a:p>
            <a:pPr marL="342900" indent="-342900">
              <a:buFont typeface="Arial"/>
              <a:buChar char="•"/>
            </a:pPr>
            <a:r>
              <a:rPr lang="en-US" sz="2400" b="1" dirty="0">
                <a:solidFill>
                  <a:srgbClr val="002060"/>
                </a:solidFill>
                <a:latin typeface="Times New Roman"/>
                <a:cs typeface="Times New Roman"/>
              </a:rPr>
              <a:t>PROMOTION</a:t>
            </a:r>
          </a:p>
          <a:p>
            <a:pPr marL="342900" indent="-342900">
              <a:buFont typeface="Arial"/>
              <a:buChar char="•"/>
            </a:pPr>
            <a:r>
              <a:rPr lang="en-US" sz="2400" b="1" dirty="0">
                <a:solidFill>
                  <a:srgbClr val="002060"/>
                </a:solidFill>
                <a:latin typeface="Times New Roman"/>
                <a:cs typeface="Times New Roman"/>
              </a:rPr>
              <a:t>MANAGEMENT</a:t>
            </a:r>
          </a:p>
        </p:txBody>
      </p:sp>
      <p:pic>
        <p:nvPicPr>
          <p:cNvPr id="4" name="Picture 4" descr="A picture containing indoor, wall, floor, ceiling&#10;&#10;Description generated with very high confidence">
            <a:extLst>
              <a:ext uri="{FF2B5EF4-FFF2-40B4-BE49-F238E27FC236}">
                <a16:creationId xmlns:a16="http://schemas.microsoft.com/office/drawing/2014/main" id="{309FB982-A5DD-444F-B534-A6FD870373FB}"/>
              </a:ext>
            </a:extLst>
          </p:cNvPr>
          <p:cNvPicPr>
            <a:picLocks noChangeAspect="1"/>
          </p:cNvPicPr>
          <p:nvPr/>
        </p:nvPicPr>
        <p:blipFill>
          <a:blip r:embed="rId5"/>
          <a:stretch>
            <a:fillRect/>
          </a:stretch>
        </p:blipFill>
        <p:spPr>
          <a:xfrm>
            <a:off x="6765985" y="3679564"/>
            <a:ext cx="3361426" cy="2518117"/>
          </a:xfrm>
          <a:prstGeom prst="rect">
            <a:avLst/>
          </a:prstGeom>
        </p:spPr>
      </p:pic>
    </p:spTree>
    <p:extLst>
      <p:ext uri="{BB962C8B-B14F-4D97-AF65-F5344CB8AC3E}">
        <p14:creationId xmlns:p14="http://schemas.microsoft.com/office/powerpoint/2010/main" val="297227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210" y="28050"/>
            <a:ext cx="3848334" cy="114063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80" y="80573"/>
            <a:ext cx="684126" cy="749281"/>
          </a:xfrm>
          <a:prstGeom prst="rect">
            <a:avLst/>
          </a:prstGeom>
        </p:spPr>
      </p:pic>
      <p:sp>
        <p:nvSpPr>
          <p:cNvPr id="9" name="TextBox 8"/>
          <p:cNvSpPr txBox="1"/>
          <p:nvPr/>
        </p:nvSpPr>
        <p:spPr>
          <a:xfrm>
            <a:off x="6336889" y="152112"/>
            <a:ext cx="5562741" cy="707886"/>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Sportsmanship Programs</a:t>
            </a:r>
            <a:endParaRPr lang="en-US" sz="14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319071" y="1196734"/>
            <a:ext cx="7856638" cy="1323439"/>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Creating a Sportsmanship Program </a:t>
            </a:r>
            <a:b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b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for Your School</a:t>
            </a: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36C8A53-BF64-452A-8B4B-DAE23FF08BD4}"/>
              </a:ext>
            </a:extLst>
          </p:cNvPr>
          <p:cNvSpPr txBox="1"/>
          <p:nvPr/>
        </p:nvSpPr>
        <p:spPr>
          <a:xfrm>
            <a:off x="2487281" y="2524664"/>
            <a:ext cx="8985849" cy="38472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7000" dirty="0">
              <a:solidFill>
                <a:srgbClr val="002060"/>
              </a:solidFill>
              <a:latin typeface="Times New Roman"/>
              <a:cs typeface="Times New Roman"/>
            </a:endParaRPr>
          </a:p>
          <a:p>
            <a:r>
              <a:rPr lang="en-US" sz="2500" b="1" dirty="0">
                <a:solidFill>
                  <a:srgbClr val="002060"/>
                </a:solidFill>
                <a:latin typeface="Times New Roman"/>
                <a:cs typeface="Times New Roman"/>
              </a:rPr>
              <a:t>THE CHARGE: </a:t>
            </a:r>
            <a:r>
              <a:rPr lang="en-US" sz="2500" dirty="0">
                <a:solidFill>
                  <a:srgbClr val="002060"/>
                </a:solidFill>
                <a:latin typeface="Times New Roman"/>
                <a:cs typeface="Times New Roman"/>
              </a:rPr>
              <a:t>If the culture does not embody good sportsmanship, change it!</a:t>
            </a:r>
            <a:endParaRPr lang="en-US" dirty="0">
              <a:solidFill>
                <a:srgbClr val="000000"/>
              </a:solidFill>
              <a:latin typeface="Calibri"/>
              <a:cs typeface="Calibri"/>
            </a:endParaRPr>
          </a:p>
          <a:p>
            <a:r>
              <a:rPr lang="en-US" sz="7000" b="1" dirty="0">
                <a:solidFill>
                  <a:srgbClr val="002060"/>
                </a:solidFill>
                <a:latin typeface="Times New Roman"/>
                <a:cs typeface="Times New Roman"/>
              </a:rPr>
              <a:t>THANK YOU!</a:t>
            </a:r>
            <a:endParaRPr lang="en-US">
              <a:cs typeface="Calibri"/>
            </a:endParaRPr>
          </a:p>
          <a:p>
            <a:endParaRPr lang="en-US" sz="3000" b="1" dirty="0">
              <a:solidFill>
                <a:srgbClr val="002060"/>
              </a:solidFill>
              <a:latin typeface="Times New Roman"/>
              <a:cs typeface="Times New Roman"/>
            </a:endParaRPr>
          </a:p>
          <a:p>
            <a:endParaRPr lang="en-US" sz="2400" b="1" dirty="0">
              <a:solidFill>
                <a:srgbClr val="002060"/>
              </a:solidFill>
              <a:latin typeface="Times New Roman"/>
              <a:cs typeface="Times New Roman"/>
            </a:endParaRPr>
          </a:p>
        </p:txBody>
      </p:sp>
    </p:spTree>
    <p:extLst>
      <p:ext uri="{BB962C8B-B14F-4D97-AF65-F5344CB8AC3E}">
        <p14:creationId xmlns:p14="http://schemas.microsoft.com/office/powerpoint/2010/main" val="3383365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210" y="28050"/>
            <a:ext cx="3848334" cy="1140634"/>
          </a:xfrm>
          <a:prstGeom prst="rect">
            <a:avLst/>
          </a:prstGeom>
        </p:spPr>
      </p:pic>
      <p:sp>
        <p:nvSpPr>
          <p:cNvPr id="10" name="TextBox 9"/>
          <p:cNvSpPr txBox="1"/>
          <p:nvPr/>
        </p:nvSpPr>
        <p:spPr>
          <a:xfrm>
            <a:off x="2306210" y="1196734"/>
            <a:ext cx="9548536" cy="3170099"/>
          </a:xfrm>
          <a:prstGeom prst="rect">
            <a:avLst/>
          </a:prstGeom>
          <a:noFill/>
        </p:spPr>
        <p:txBody>
          <a:bodyPr wrap="square" rtlCol="0">
            <a:spAutoFit/>
          </a:bodyPr>
          <a:lstStyle/>
          <a:p>
            <a:pPr algn="ct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
            </a:r>
            <a:b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br>
            <a:r>
              <a:rPr lang="en-US" sz="4000" b="1" i="1" err="1">
                <a:ln>
                  <a:solidFill>
                    <a:srgbClr val="FF9900"/>
                  </a:solidFill>
                </a:ln>
                <a:solidFill>
                  <a:srgbClr val="002060"/>
                </a:solidFill>
                <a:latin typeface="Times New Roman" panose="02020603050405020304" pitchFamily="18" charset="0"/>
                <a:cs typeface="Times New Roman" panose="02020603050405020304" pitchFamily="18" charset="0"/>
              </a:rPr>
              <a:t>Dwan</a:t>
            </a: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 Riggins</a:t>
            </a:r>
          </a:p>
          <a:p>
            <a:pPr algn="ct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Assistant Director of Athletics</a:t>
            </a:r>
            <a:b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b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The </a:t>
            </a:r>
            <a:r>
              <a:rPr lang="en-US" sz="4000" b="1" i="1" err="1">
                <a:ln>
                  <a:solidFill>
                    <a:srgbClr val="FF9900"/>
                  </a:solidFill>
                </a:ln>
                <a:solidFill>
                  <a:srgbClr val="002060"/>
                </a:solidFill>
                <a:latin typeface="Times New Roman" panose="02020603050405020304" pitchFamily="18" charset="0"/>
                <a:cs typeface="Times New Roman" panose="02020603050405020304" pitchFamily="18" charset="0"/>
              </a:rPr>
              <a:t>Maclay</a:t>
            </a: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 School</a:t>
            </a:r>
            <a:b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b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Tallahassee, Florida</a:t>
            </a: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336889" y="152112"/>
            <a:ext cx="5562741" cy="707886"/>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Sportsmanship Programs</a:t>
            </a:r>
            <a:endParaRPr lang="en-US" sz="14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80" y="80573"/>
            <a:ext cx="684126" cy="74928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4756" y="4457636"/>
            <a:ext cx="2091443" cy="2045376"/>
          </a:xfrm>
          <a:prstGeom prst="rect">
            <a:avLst/>
          </a:prstGeom>
        </p:spPr>
      </p:pic>
    </p:spTree>
    <p:extLst>
      <p:ext uri="{BB962C8B-B14F-4D97-AF65-F5344CB8AC3E}">
        <p14:creationId xmlns:p14="http://schemas.microsoft.com/office/powerpoint/2010/main" val="4095410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210" y="28050"/>
            <a:ext cx="3848334" cy="1140634"/>
          </a:xfrm>
          <a:prstGeom prst="rect">
            <a:avLst/>
          </a:prstGeom>
        </p:spPr>
      </p:pic>
      <p:sp>
        <p:nvSpPr>
          <p:cNvPr id="14" name="TextBox 13"/>
          <p:cNvSpPr txBox="1"/>
          <p:nvPr/>
        </p:nvSpPr>
        <p:spPr>
          <a:xfrm>
            <a:off x="6336889" y="152112"/>
            <a:ext cx="5562741" cy="707886"/>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Sportsmanship Programs</a:t>
            </a:r>
            <a:endParaRPr lang="en-US" sz="14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80" y="80573"/>
            <a:ext cx="684126" cy="749281"/>
          </a:xfrm>
          <a:prstGeom prst="rect">
            <a:avLst/>
          </a:prstGeom>
        </p:spPr>
      </p:pic>
      <p:pic>
        <p:nvPicPr>
          <p:cNvPr id="3" name="Picture 3" descr="A close up of a sign&#10;&#10;Description generated with very high confidence">
            <a:extLst>
              <a:ext uri="{FF2B5EF4-FFF2-40B4-BE49-F238E27FC236}">
                <a16:creationId xmlns:a16="http://schemas.microsoft.com/office/drawing/2014/main" id="{E7BD1394-6B14-44D1-B555-028C3D20E110}"/>
              </a:ext>
            </a:extLst>
          </p:cNvPr>
          <p:cNvPicPr>
            <a:picLocks noChangeAspect="1"/>
          </p:cNvPicPr>
          <p:nvPr/>
        </p:nvPicPr>
        <p:blipFill>
          <a:blip r:embed="rId5"/>
          <a:stretch>
            <a:fillRect/>
          </a:stretch>
        </p:blipFill>
        <p:spPr>
          <a:xfrm>
            <a:off x="5227607" y="2357168"/>
            <a:ext cx="3347049" cy="2517475"/>
          </a:xfrm>
          <a:prstGeom prst="rect">
            <a:avLst/>
          </a:prstGeom>
        </p:spPr>
      </p:pic>
    </p:spTree>
    <p:extLst>
      <p:ext uri="{BB962C8B-B14F-4D97-AF65-F5344CB8AC3E}">
        <p14:creationId xmlns:p14="http://schemas.microsoft.com/office/powerpoint/2010/main" val="3355434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210" y="28050"/>
            <a:ext cx="3848334" cy="114063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80" y="80573"/>
            <a:ext cx="684126" cy="749281"/>
          </a:xfrm>
          <a:prstGeom prst="rect">
            <a:avLst/>
          </a:prstGeom>
        </p:spPr>
      </p:pic>
      <p:sp>
        <p:nvSpPr>
          <p:cNvPr id="9" name="TextBox 8"/>
          <p:cNvSpPr txBox="1"/>
          <p:nvPr/>
        </p:nvSpPr>
        <p:spPr>
          <a:xfrm>
            <a:off x="6336889" y="152112"/>
            <a:ext cx="5562741" cy="707886"/>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Sportsmanship Programs</a:t>
            </a:r>
            <a:endParaRPr lang="en-US" sz="14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319071" y="1196734"/>
            <a:ext cx="7856638" cy="1323439"/>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Creating a Sportsmanship Program </a:t>
            </a:r>
            <a:b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b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for Your School</a:t>
            </a: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36C8A53-BF64-452A-8B4B-DAE23FF08BD4}"/>
              </a:ext>
            </a:extLst>
          </p:cNvPr>
          <p:cNvSpPr txBox="1"/>
          <p:nvPr/>
        </p:nvSpPr>
        <p:spPr>
          <a:xfrm>
            <a:off x="2587923" y="3027871"/>
            <a:ext cx="8985849" cy="212365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dirty="0">
                <a:solidFill>
                  <a:srgbClr val="002060"/>
                </a:solidFill>
                <a:latin typeface="Times New Roman"/>
              </a:rPr>
              <a:t>SPORTSMANSHIP</a:t>
            </a:r>
            <a:r>
              <a:rPr lang="en-US" sz="3000" b="1" dirty="0">
                <a:solidFill>
                  <a:srgbClr val="002060"/>
                </a:solidFill>
                <a:latin typeface="Times New Roman"/>
                <a:cs typeface="Times New Roman"/>
              </a:rPr>
              <a:t>: BUILDING CULTURE</a:t>
            </a:r>
          </a:p>
          <a:p>
            <a:endParaRPr lang="en-US" sz="3000" b="1" dirty="0">
              <a:solidFill>
                <a:srgbClr val="002060"/>
              </a:solidFill>
              <a:latin typeface="Times New Roman"/>
              <a:cs typeface="Times New Roman"/>
            </a:endParaRPr>
          </a:p>
          <a:p>
            <a:pPr marL="342900" indent="-342900">
              <a:buFont typeface="Arial"/>
              <a:buChar char="•"/>
            </a:pPr>
            <a:r>
              <a:rPr lang="en-US" sz="2400" b="1" dirty="0">
                <a:solidFill>
                  <a:srgbClr val="002060"/>
                </a:solidFill>
                <a:latin typeface="Times New Roman"/>
                <a:cs typeface="Times New Roman"/>
              </a:rPr>
              <a:t>PRACTICE</a:t>
            </a:r>
          </a:p>
          <a:p>
            <a:pPr marL="342900" indent="-342900">
              <a:buFont typeface="Arial"/>
              <a:buChar char="•"/>
            </a:pPr>
            <a:r>
              <a:rPr lang="en-US" sz="2400" b="1" dirty="0">
                <a:solidFill>
                  <a:srgbClr val="002060"/>
                </a:solidFill>
                <a:latin typeface="Times New Roman"/>
                <a:cs typeface="Times New Roman"/>
              </a:rPr>
              <a:t>PROMOTION</a:t>
            </a:r>
          </a:p>
          <a:p>
            <a:pPr marL="342900" indent="-342900">
              <a:buFont typeface="Arial"/>
              <a:buChar char="•"/>
            </a:pPr>
            <a:r>
              <a:rPr lang="en-US" sz="2400" b="1" dirty="0">
                <a:solidFill>
                  <a:srgbClr val="002060"/>
                </a:solidFill>
                <a:latin typeface="Times New Roman"/>
                <a:cs typeface="Times New Roman"/>
              </a:rPr>
              <a:t>MANAGEMENT</a:t>
            </a:r>
          </a:p>
        </p:txBody>
      </p:sp>
      <p:pic>
        <p:nvPicPr>
          <p:cNvPr id="4" name="Picture 4" descr="A picture containing indoor, wall, floor, ceiling&#10;&#10;Description generated with very high confidence">
            <a:extLst>
              <a:ext uri="{FF2B5EF4-FFF2-40B4-BE49-F238E27FC236}">
                <a16:creationId xmlns:a16="http://schemas.microsoft.com/office/drawing/2014/main" id="{309FB982-A5DD-444F-B534-A6FD870373FB}"/>
              </a:ext>
            </a:extLst>
          </p:cNvPr>
          <p:cNvPicPr>
            <a:picLocks noChangeAspect="1"/>
          </p:cNvPicPr>
          <p:nvPr/>
        </p:nvPicPr>
        <p:blipFill>
          <a:blip r:embed="rId5"/>
          <a:stretch>
            <a:fillRect/>
          </a:stretch>
        </p:blipFill>
        <p:spPr>
          <a:xfrm>
            <a:off x="6765985" y="3679564"/>
            <a:ext cx="3361426" cy="2518117"/>
          </a:xfrm>
          <a:prstGeom prst="rect">
            <a:avLst/>
          </a:prstGeom>
        </p:spPr>
      </p:pic>
    </p:spTree>
    <p:extLst>
      <p:ext uri="{BB962C8B-B14F-4D97-AF65-F5344CB8AC3E}">
        <p14:creationId xmlns:p14="http://schemas.microsoft.com/office/powerpoint/2010/main" val="170848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210" y="28050"/>
            <a:ext cx="3848334" cy="1140634"/>
          </a:xfrm>
          <a:prstGeom prst="rect">
            <a:avLst/>
          </a:prstGeom>
        </p:spPr>
      </p:pic>
      <p:sp>
        <p:nvSpPr>
          <p:cNvPr id="10" name="TextBox 9"/>
          <p:cNvSpPr txBox="1"/>
          <p:nvPr/>
        </p:nvSpPr>
        <p:spPr>
          <a:xfrm>
            <a:off x="2306210" y="1196734"/>
            <a:ext cx="9548536" cy="4893647"/>
          </a:xfrm>
          <a:prstGeom prst="rect">
            <a:avLst/>
          </a:prstGeom>
          <a:noFill/>
        </p:spPr>
        <p:txBody>
          <a:bodyPr wrap="square" rtlCol="0" anchor="t">
            <a:spAutoFit/>
          </a:bodyPr>
          <a:lstStyle/>
          <a:p>
            <a:pPr algn="ctr"/>
            <a:r>
              <a:rPr lang="en-US" sz="4000" b="1" i="1" dirty="0">
                <a:latin typeface="Times New Roman" panose="02020603050405020304" pitchFamily="18" charset="0"/>
                <a:cs typeface="Times New Roman" panose="02020603050405020304" pitchFamily="18" charset="0"/>
              </a:rPr>
              <a:t/>
            </a:r>
            <a:br>
              <a:rPr lang="en-US" sz="4000" b="1" i="1" dirty="0">
                <a:latin typeface="Times New Roman" panose="02020603050405020304" pitchFamily="18" charset="0"/>
                <a:cs typeface="Times New Roman" panose="02020603050405020304" pitchFamily="18" charset="0"/>
              </a:rPr>
            </a:br>
            <a:r>
              <a:rPr lang="en-US" sz="4000" b="1" i="1" dirty="0">
                <a:ln>
                  <a:solidFill>
                    <a:srgbClr val="FF9900"/>
                  </a:solidFill>
                </a:ln>
                <a:solidFill>
                  <a:srgbClr val="002060"/>
                </a:solidFill>
                <a:latin typeface="Times New Roman" panose="02020603050405020304" pitchFamily="18" charset="0"/>
                <a:cs typeface="Times New Roman" panose="02020603050405020304" pitchFamily="18" charset="0"/>
              </a:rPr>
              <a:t>WHAT IS SPORTSMANSHIP</a:t>
            </a:r>
            <a:r>
              <a:rPr lang="en-US" sz="4000" b="1" i="1" dirty="0">
                <a:solidFill>
                  <a:srgbClr val="002060"/>
                </a:solidFill>
                <a:latin typeface="Times New Roman"/>
                <a:cs typeface="Times New Roman"/>
              </a:rPr>
              <a:t>?</a:t>
            </a:r>
          </a:p>
          <a:p>
            <a:pPr algn="ctr"/>
            <a:endParaRPr lang="en-US" sz="3200" dirty="0">
              <a:solidFill>
                <a:srgbClr val="002060"/>
              </a:solidFill>
              <a:latin typeface="Times New Roman"/>
              <a:cs typeface="Times New Roman"/>
            </a:endParaRPr>
          </a:p>
          <a:p>
            <a:pPr algn="ctr"/>
            <a:r>
              <a:rPr lang="en-US" sz="3200" dirty="0">
                <a:solidFill>
                  <a:srgbClr val="002060"/>
                </a:solidFill>
                <a:latin typeface="Times New Roman"/>
                <a:cs typeface="Times New Roman"/>
              </a:rPr>
              <a:t>Sportsmanship is a </a:t>
            </a:r>
            <a:r>
              <a:rPr lang="en-US" sz="3200" b="1" i="1" dirty="0">
                <a:solidFill>
                  <a:srgbClr val="002060"/>
                </a:solidFill>
                <a:latin typeface="Times New Roman"/>
                <a:cs typeface="Times New Roman"/>
              </a:rPr>
              <a:t>demonstration </a:t>
            </a:r>
            <a:r>
              <a:rPr lang="en-US" sz="3200" dirty="0">
                <a:solidFill>
                  <a:srgbClr val="002060"/>
                </a:solidFill>
                <a:latin typeface="Times New Roman"/>
                <a:cs typeface="Times New Roman"/>
              </a:rPr>
              <a:t>of generosity and genuine concern for others. It is a concrete measure of the understanding and commitment to fair play, ethical behavior and integrity.</a:t>
            </a:r>
            <a:endParaRPr lang="en-US" sz="3200" dirty="0">
              <a:cs typeface="Calibri"/>
            </a:endParaRPr>
          </a:p>
          <a:p>
            <a:pPr algn="ctr"/>
            <a:endParaRPr lang="en-US" sz="3200" dirty="0">
              <a:solidFill>
                <a:srgbClr val="002060"/>
              </a:solidFill>
              <a:latin typeface="Times New Roman"/>
              <a:cs typeface="Times New Roman"/>
            </a:endParaRPr>
          </a:p>
          <a:p>
            <a:pPr algn="ctr"/>
            <a:endParaRPr lang="en-US" sz="4000" b="1" i="1" dirty="0">
              <a:solidFill>
                <a:srgbClr val="002060"/>
              </a:solidFill>
              <a:latin typeface="Times New Roman"/>
              <a:cs typeface="Times New Roman"/>
            </a:endParaRPr>
          </a:p>
        </p:txBody>
      </p:sp>
      <p:sp>
        <p:nvSpPr>
          <p:cNvPr id="14" name="TextBox 13"/>
          <p:cNvSpPr txBox="1"/>
          <p:nvPr/>
        </p:nvSpPr>
        <p:spPr>
          <a:xfrm>
            <a:off x="6336889" y="152112"/>
            <a:ext cx="5562741" cy="707886"/>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Sportsmanship Programs</a:t>
            </a:r>
            <a:endParaRPr lang="en-US" sz="14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80" y="80573"/>
            <a:ext cx="684126" cy="749281"/>
          </a:xfrm>
          <a:prstGeom prst="rect">
            <a:avLst/>
          </a:prstGeom>
        </p:spPr>
      </p:pic>
      <p:sp>
        <p:nvSpPr>
          <p:cNvPr id="2" name="TextBox 1">
            <a:extLst>
              <a:ext uri="{FF2B5EF4-FFF2-40B4-BE49-F238E27FC236}">
                <a16:creationId xmlns:a16="http://schemas.microsoft.com/office/drawing/2014/main" id="{80FFDF71-732C-4306-8B62-09654FF80897}"/>
              </a:ext>
            </a:extLst>
          </p:cNvPr>
          <p:cNvSpPr txBox="1"/>
          <p:nvPr/>
        </p:nvSpPr>
        <p:spPr>
          <a:xfrm>
            <a:off x="5765321" y="5817079"/>
            <a:ext cx="60960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solidFill>
                  <a:srgbClr val="002060"/>
                </a:solidFill>
                <a:latin typeface="Times New Roman"/>
              </a:rPr>
              <a:t>2006-2007 FHSAA Sportsmanship Manual</a:t>
            </a:r>
            <a:endParaRPr lang="en-US" dirty="0">
              <a:latin typeface="Times New Roman"/>
              <a:cs typeface="Times New Roman"/>
            </a:endParaRPr>
          </a:p>
          <a:p>
            <a:pPr algn="r"/>
            <a:r>
              <a:rPr lang="en-US" b="1" dirty="0">
                <a:solidFill>
                  <a:srgbClr val="002060"/>
                </a:solidFill>
                <a:latin typeface="Times New Roman"/>
              </a:rPr>
              <a:t>(FHSAA, 2006, p. 1)</a:t>
            </a:r>
            <a:r>
              <a:rPr lang="en-US" dirty="0">
                <a:latin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5311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210" y="28050"/>
            <a:ext cx="3848334" cy="114063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80" y="80573"/>
            <a:ext cx="684126" cy="749281"/>
          </a:xfrm>
          <a:prstGeom prst="rect">
            <a:avLst/>
          </a:prstGeom>
        </p:spPr>
      </p:pic>
      <p:sp>
        <p:nvSpPr>
          <p:cNvPr id="9" name="TextBox 8"/>
          <p:cNvSpPr txBox="1"/>
          <p:nvPr/>
        </p:nvSpPr>
        <p:spPr>
          <a:xfrm>
            <a:off x="6336889" y="152112"/>
            <a:ext cx="5562741" cy="707886"/>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Sportsmanship Programs</a:t>
            </a:r>
            <a:endParaRPr lang="en-US" sz="14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319071" y="1196734"/>
            <a:ext cx="7856638" cy="1323439"/>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Creating a Sportsmanship Program </a:t>
            </a:r>
            <a:b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b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for Your School</a:t>
            </a: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622343" y="2699970"/>
            <a:ext cx="6681894" cy="830997"/>
          </a:xfrm>
          <a:prstGeom prst="rect">
            <a:avLst/>
          </a:prstGeom>
          <a:noFill/>
        </p:spPr>
        <p:txBody>
          <a:bodyPr wrap="none" rtlCol="0" anchor="t">
            <a:spAutoFit/>
          </a:bodyPr>
          <a:lstStyle/>
          <a:p>
            <a:r>
              <a:rPr lang="en-US" sz="2400" b="1" dirty="0">
                <a:solidFill>
                  <a:srgbClr val="002060"/>
                </a:solidFill>
                <a:latin typeface="Times New Roman" panose="02020603050405020304" pitchFamily="18" charset="0"/>
                <a:cs typeface="Times New Roman" panose="02020603050405020304" pitchFamily="18" charset="0"/>
              </a:rPr>
              <a:t>THE STANDARD: 2017-2018 FHSAA Handbook</a:t>
            </a:r>
            <a:endParaRPr lang="en-US" dirty="0"/>
          </a:p>
          <a:p>
            <a:r>
              <a:rPr lang="en-US" sz="2400" b="1" dirty="0">
                <a:solidFill>
                  <a:srgbClr val="002060"/>
                </a:solidFill>
                <a:latin typeface="Times New Roman" panose="02020603050405020304" pitchFamily="18" charset="0"/>
                <a:cs typeface="Times New Roman" panose="02020603050405020304" pitchFamily="18" charset="0"/>
              </a:rPr>
              <a:t>Operational Bylaw, Article 7</a:t>
            </a:r>
          </a:p>
        </p:txBody>
      </p:sp>
      <p:sp>
        <p:nvSpPr>
          <p:cNvPr id="19" name="TextBox 18"/>
          <p:cNvSpPr txBox="1"/>
          <p:nvPr/>
        </p:nvSpPr>
        <p:spPr>
          <a:xfrm>
            <a:off x="2652428" y="3686551"/>
            <a:ext cx="8705460" cy="3416320"/>
          </a:xfrm>
          <a:prstGeom prst="rect">
            <a:avLst/>
          </a:prstGeom>
          <a:noFill/>
        </p:spPr>
        <p:txBody>
          <a:bodyPr wrap="none" rtlCol="0" anchor="t">
            <a:spAutoFit/>
          </a:bodyPr>
          <a:lstStyle/>
          <a:p>
            <a:r>
              <a:rPr lang="en-US" sz="2400">
                <a:solidFill>
                  <a:srgbClr val="002060"/>
                </a:solidFill>
                <a:latin typeface="Times New Roman" panose="02020603050405020304" pitchFamily="18" charset="0"/>
                <a:cs typeface="Times New Roman" panose="02020603050405020304" pitchFamily="18" charset="0"/>
              </a:rPr>
              <a:t>- Sportsmanship Requirement</a:t>
            </a:r>
            <a:endParaRPr lang="en-US">
              <a:solidFill>
                <a:srgbClr val="000000"/>
              </a:solidFill>
              <a:latin typeface="Calibri"/>
              <a:cs typeface="Calibri"/>
            </a:endParaRPr>
          </a:p>
          <a:p>
            <a:pPr marL="342900" indent="-342900">
              <a:buFont typeface="Arial"/>
              <a:buChar char="•"/>
            </a:pPr>
            <a:r>
              <a:rPr lang="en-US" sz="2400">
                <a:solidFill>
                  <a:srgbClr val="002060"/>
                </a:solidFill>
                <a:latin typeface="Times New Roman" panose="02020603050405020304" pitchFamily="18" charset="0"/>
                <a:cs typeface="Times New Roman" panose="02020603050405020304" pitchFamily="18" charset="0"/>
              </a:rPr>
              <a:t>Players, coaches, administrators, spectators, contest officials </a:t>
            </a:r>
            <a:endParaRPr lang="en-US">
              <a:solidFill>
                <a:srgbClr val="000000"/>
              </a:solidFill>
              <a:latin typeface="Calibri"/>
              <a:cs typeface="Calibri"/>
            </a:endParaRPr>
          </a:p>
          <a:p>
            <a:pPr marL="342900" indent="-342900">
              <a:buFont typeface="Arial"/>
              <a:buChar char="•"/>
            </a:pPr>
            <a:r>
              <a:rPr lang="en-US" sz="2400" b="1">
                <a:solidFill>
                  <a:srgbClr val="002060"/>
                </a:solidFill>
                <a:latin typeface="Times New Roman" panose="02020603050405020304" pitchFamily="18" charset="0"/>
                <a:cs typeface="Times New Roman" panose="02020603050405020304" pitchFamily="18" charset="0"/>
              </a:rPr>
              <a:t>Practice </a:t>
            </a:r>
            <a:r>
              <a:rPr lang="en-US" sz="2400">
                <a:solidFill>
                  <a:srgbClr val="002060"/>
                </a:solidFill>
                <a:latin typeface="Times New Roman" panose="02020603050405020304" pitchFamily="18" charset="0"/>
                <a:cs typeface="Times New Roman" panose="02020603050405020304" pitchFamily="18" charset="0"/>
              </a:rPr>
              <a:t>and </a:t>
            </a:r>
            <a:r>
              <a:rPr lang="en-US" sz="2400" b="1">
                <a:solidFill>
                  <a:srgbClr val="002060"/>
                </a:solidFill>
                <a:latin typeface="Times New Roman" panose="02020603050405020304" pitchFamily="18" charset="0"/>
                <a:cs typeface="Times New Roman" panose="02020603050405020304" pitchFamily="18" charset="0"/>
              </a:rPr>
              <a:t>promote </a:t>
            </a:r>
            <a:r>
              <a:rPr lang="en-US" sz="2400">
                <a:solidFill>
                  <a:srgbClr val="002060"/>
                </a:solidFill>
                <a:latin typeface="Times New Roman" panose="02020603050405020304" pitchFamily="18" charset="0"/>
                <a:cs typeface="Times New Roman" panose="02020603050405020304" pitchFamily="18" charset="0"/>
              </a:rPr>
              <a:t>the </a:t>
            </a:r>
            <a:r>
              <a:rPr lang="en-US" sz="2400" i="1">
                <a:solidFill>
                  <a:srgbClr val="002060"/>
                </a:solidFill>
                <a:latin typeface="Times New Roman" panose="02020603050405020304" pitchFamily="18" charset="0"/>
                <a:cs typeface="Times New Roman" panose="02020603050405020304" pitchFamily="18" charset="0"/>
              </a:rPr>
              <a:t>highest </a:t>
            </a:r>
            <a:r>
              <a:rPr lang="en-US" sz="2400">
                <a:solidFill>
                  <a:srgbClr val="002060"/>
                </a:solidFill>
                <a:latin typeface="Times New Roman" panose="02020603050405020304" pitchFamily="18" charset="0"/>
                <a:cs typeface="Times New Roman" panose="02020603050405020304" pitchFamily="18" charset="0"/>
              </a:rPr>
              <a:t>standard (sportsmanship/ethics)</a:t>
            </a:r>
            <a:endParaRPr lang="en-US">
              <a:cs typeface="Calibri"/>
            </a:endParaRPr>
          </a:p>
          <a:p>
            <a:endParaRPr lang="en-US" sz="2400" b="1">
              <a:solidFill>
                <a:srgbClr val="002060"/>
              </a:solidFill>
              <a:latin typeface="Times New Roman" panose="02020603050405020304" pitchFamily="18" charset="0"/>
              <a:cs typeface="Times New Roman" panose="02020603050405020304" pitchFamily="18" charset="0"/>
            </a:endParaRPr>
          </a:p>
          <a:p>
            <a:r>
              <a:rPr lang="en-US" sz="2400">
                <a:solidFill>
                  <a:srgbClr val="002060"/>
                </a:solidFill>
                <a:latin typeface="Times New Roman" panose="02020603050405020304" pitchFamily="18" charset="0"/>
                <a:cs typeface="Times New Roman" panose="02020603050405020304" pitchFamily="18" charset="0"/>
              </a:rPr>
              <a:t>- Principal's Duty</a:t>
            </a:r>
            <a:endParaRPr lang="en-US" sz="2400" b="1">
              <a:solidFill>
                <a:srgbClr val="002060"/>
              </a:solidFill>
              <a:latin typeface="Times New Roman" panose="02020603050405020304" pitchFamily="18" charset="0"/>
              <a:cs typeface="Times New Roman" panose="02020603050405020304" pitchFamily="18" charset="0"/>
            </a:endParaRPr>
          </a:p>
          <a:p>
            <a:pPr marL="342900" indent="-342900">
              <a:buFont typeface="Arial"/>
              <a:buChar char="•"/>
            </a:pPr>
            <a:r>
              <a:rPr lang="en-US" sz="2400">
                <a:solidFill>
                  <a:srgbClr val="002060"/>
                </a:solidFill>
                <a:latin typeface="Times New Roman" panose="02020603050405020304" pitchFamily="18" charset="0"/>
                <a:cs typeface="Times New Roman" panose="02020603050405020304" pitchFamily="18" charset="0"/>
              </a:rPr>
              <a:t>Exercise control over all individuals to ensure </a:t>
            </a:r>
            <a:r>
              <a:rPr lang="en-US" sz="2400" b="1">
                <a:solidFill>
                  <a:srgbClr val="002060"/>
                </a:solidFill>
                <a:latin typeface="Times New Roman" panose="02020603050405020304" pitchFamily="18" charset="0"/>
                <a:cs typeface="Times New Roman" panose="02020603050405020304" pitchFamily="18" charset="0"/>
              </a:rPr>
              <a:t>safety </a:t>
            </a:r>
            <a:r>
              <a:rPr lang="en-US" sz="2400">
                <a:solidFill>
                  <a:srgbClr val="002060"/>
                </a:solidFill>
                <a:latin typeface="Times New Roman" panose="02020603050405020304" pitchFamily="18" charset="0"/>
                <a:cs typeface="Times New Roman" panose="02020603050405020304" pitchFamily="18" charset="0"/>
              </a:rPr>
              <a:t>and </a:t>
            </a:r>
            <a:r>
              <a:rPr lang="en-US" sz="2400" b="1">
                <a:solidFill>
                  <a:srgbClr val="002060"/>
                </a:solidFill>
                <a:latin typeface="Times New Roman" panose="02020603050405020304" pitchFamily="18" charset="0"/>
                <a:cs typeface="Times New Roman" panose="02020603050405020304" pitchFamily="18" charset="0"/>
              </a:rPr>
              <a:t>fair play</a:t>
            </a:r>
          </a:p>
          <a:p>
            <a:pPr marL="342900" indent="-342900">
              <a:buFont typeface="Arial"/>
              <a:buChar char="•"/>
            </a:pPr>
            <a:r>
              <a:rPr lang="en-US" sz="2400">
                <a:solidFill>
                  <a:srgbClr val="002060"/>
                </a:solidFill>
                <a:latin typeface="Times New Roman" panose="02020603050405020304" pitchFamily="18" charset="0"/>
                <a:cs typeface="Times New Roman" panose="02020603050405020304" pitchFamily="18" charset="0"/>
              </a:rPr>
              <a:t>Adherence with the </a:t>
            </a:r>
            <a:r>
              <a:rPr lang="en-US" sz="2400" i="1">
                <a:solidFill>
                  <a:srgbClr val="002060"/>
                </a:solidFill>
                <a:latin typeface="Times New Roman" panose="02020603050405020304" pitchFamily="18" charset="0"/>
                <a:cs typeface="Times New Roman" panose="02020603050405020304" pitchFamily="18" charset="0"/>
              </a:rPr>
              <a:t>highest </a:t>
            </a:r>
            <a:r>
              <a:rPr lang="en-US" sz="2400">
                <a:solidFill>
                  <a:srgbClr val="002060"/>
                </a:solidFill>
                <a:latin typeface="Times New Roman" panose="02020603050405020304" pitchFamily="18" charset="0"/>
                <a:cs typeface="Times New Roman" panose="02020603050405020304" pitchFamily="18" charset="0"/>
              </a:rPr>
              <a:t>standard</a:t>
            </a:r>
          </a:p>
          <a:p>
            <a:pPr marL="342900" indent="-342900">
              <a:buFont typeface="Arial"/>
              <a:buChar char="•"/>
            </a:pPr>
            <a:endParaRPr lang="en-US" sz="2400">
              <a:solidFill>
                <a:srgbClr val="002060"/>
              </a:solidFill>
              <a:latin typeface="Times New Roman" panose="02020603050405020304" pitchFamily="18" charset="0"/>
              <a:cs typeface="Times New Roman" panose="02020603050405020304" pitchFamily="18" charset="0"/>
            </a:endParaRPr>
          </a:p>
          <a:p>
            <a:endParaRPr lang="en-US" sz="2400">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48C7465-5403-4FAD-92E8-81111987F7D3}"/>
              </a:ext>
            </a:extLst>
          </p:cNvPr>
          <p:cNvSpPr txBox="1"/>
          <p:nvPr/>
        </p:nvSpPr>
        <p:spPr>
          <a:xfrm>
            <a:off x="9647208" y="6162136"/>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latin typeface="Times New Roman"/>
              </a:rPr>
              <a:t>(FHSAA, 2016,  p. 20)</a:t>
            </a:r>
            <a:r>
              <a:rPr lang="en-US">
                <a:latin typeface="Times New Roman"/>
                <a:cs typeface="Times New Roman"/>
              </a:rPr>
              <a:t>​</a:t>
            </a:r>
            <a:endParaRPr lang="en-US"/>
          </a:p>
        </p:txBody>
      </p:sp>
    </p:spTree>
    <p:extLst>
      <p:ext uri="{BB962C8B-B14F-4D97-AF65-F5344CB8AC3E}">
        <p14:creationId xmlns:p14="http://schemas.microsoft.com/office/powerpoint/2010/main" val="362908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210" y="28050"/>
            <a:ext cx="3848334" cy="114063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80" y="80573"/>
            <a:ext cx="684126" cy="749281"/>
          </a:xfrm>
          <a:prstGeom prst="rect">
            <a:avLst/>
          </a:prstGeom>
        </p:spPr>
      </p:pic>
      <p:sp>
        <p:nvSpPr>
          <p:cNvPr id="9" name="TextBox 8"/>
          <p:cNvSpPr txBox="1"/>
          <p:nvPr/>
        </p:nvSpPr>
        <p:spPr>
          <a:xfrm>
            <a:off x="6336889" y="152112"/>
            <a:ext cx="5562741" cy="707886"/>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Sportsmanship Programs</a:t>
            </a:r>
            <a:endParaRPr lang="en-US" sz="14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319071" y="1196734"/>
            <a:ext cx="7856638" cy="1323439"/>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Creating a Sportsmanship Program </a:t>
            </a:r>
            <a:b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b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for Your School</a:t>
            </a: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6FD8E61-78B0-4BD5-818B-A72ED5A8FEDC}"/>
              </a:ext>
            </a:extLst>
          </p:cNvPr>
          <p:cNvSpPr txBox="1"/>
          <p:nvPr/>
        </p:nvSpPr>
        <p:spPr>
          <a:xfrm>
            <a:off x="2242868" y="2668438"/>
            <a:ext cx="9115245" cy="369331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2060"/>
                </a:solidFill>
                <a:latin typeface="Times New Roman"/>
                <a:cs typeface="Segoe UI"/>
              </a:rPr>
              <a:t>"Unsportsmanlike Conduct</a:t>
            </a:r>
            <a:r>
              <a:rPr lang="en-US" sz="2000" dirty="0">
                <a:solidFill>
                  <a:srgbClr val="002060"/>
                </a:solidFill>
                <a:latin typeface="Times New Roman"/>
                <a:cs typeface="Times New Roman"/>
              </a:rPr>
              <a:t>" Defined. Malicious or hateful acts towards a contest official, opponent, or any person attending an athletic contest. Acts may include:</a:t>
            </a:r>
            <a:endParaRPr lang="en-US" sz="2000">
              <a:solidFill>
                <a:srgbClr val="000000"/>
              </a:solidFill>
              <a:latin typeface="Calibri"/>
              <a:cs typeface="Calibri"/>
            </a:endParaRPr>
          </a:p>
          <a:p>
            <a:endParaRPr lang="en-US" sz="2000" dirty="0">
              <a:solidFill>
                <a:srgbClr val="44546A"/>
              </a:solidFill>
              <a:latin typeface="Times New Roman"/>
              <a:cs typeface="Times New Roman"/>
            </a:endParaRPr>
          </a:p>
          <a:p>
            <a:pPr marL="285750" indent="-285750">
              <a:buFont typeface="Arial"/>
              <a:buChar char="•"/>
            </a:pPr>
            <a:r>
              <a:rPr lang="en-US" sz="2000" dirty="0">
                <a:solidFill>
                  <a:srgbClr val="002060"/>
                </a:solidFill>
                <a:latin typeface="Times New Roman"/>
                <a:cs typeface="Times New Roman"/>
              </a:rPr>
              <a:t>Profanity</a:t>
            </a:r>
            <a:endParaRPr lang="en-US" sz="2000">
              <a:solidFill>
                <a:srgbClr val="002060"/>
              </a:solidFill>
              <a:latin typeface="Calibri"/>
              <a:cs typeface="Calibri"/>
            </a:endParaRPr>
          </a:p>
          <a:p>
            <a:pPr marL="285750" indent="-285750">
              <a:buFont typeface="Arial"/>
              <a:buChar char="•"/>
            </a:pPr>
            <a:r>
              <a:rPr lang="en-US" sz="2000" dirty="0">
                <a:solidFill>
                  <a:srgbClr val="002060"/>
                </a:solidFill>
                <a:latin typeface="Times New Roman"/>
                <a:cs typeface="Times New Roman"/>
              </a:rPr>
              <a:t>Striking or threatening </a:t>
            </a:r>
            <a:endParaRPr lang="en-US" sz="2000">
              <a:solidFill>
                <a:srgbClr val="002060"/>
              </a:solidFill>
              <a:latin typeface="Calibri"/>
              <a:cs typeface="Calibri"/>
            </a:endParaRPr>
          </a:p>
          <a:p>
            <a:pPr marL="285750" indent="-285750">
              <a:buFont typeface="Arial"/>
              <a:buChar char="•"/>
            </a:pPr>
            <a:r>
              <a:rPr lang="en-US" sz="2000" dirty="0">
                <a:solidFill>
                  <a:srgbClr val="002060"/>
                </a:solidFill>
                <a:latin typeface="Times New Roman"/>
                <a:cs typeface="Times New Roman"/>
              </a:rPr>
              <a:t>Physical contact with opponent beyond the normal scope of competition</a:t>
            </a:r>
            <a:endParaRPr lang="en-US" sz="2000">
              <a:solidFill>
                <a:srgbClr val="002060"/>
              </a:solidFill>
              <a:latin typeface="Calibri"/>
              <a:cs typeface="Calibri"/>
            </a:endParaRPr>
          </a:p>
          <a:p>
            <a:pPr marL="285750" indent="-285750">
              <a:buFont typeface="Arial"/>
              <a:buChar char="•"/>
            </a:pPr>
            <a:r>
              <a:rPr lang="en-US" sz="2000">
                <a:solidFill>
                  <a:srgbClr val="002060"/>
                </a:solidFill>
                <a:latin typeface="Times New Roman"/>
                <a:cs typeface="Times New Roman"/>
              </a:rPr>
              <a:t>Spitting on or directing gender, racial, or ethnic slurs towards contest participants</a:t>
            </a:r>
            <a:endParaRPr lang="en-US" sz="2000">
              <a:solidFill>
                <a:srgbClr val="002060"/>
              </a:solidFill>
              <a:latin typeface="Calibri"/>
              <a:cs typeface="Calibri"/>
            </a:endParaRPr>
          </a:p>
          <a:p>
            <a:pPr marL="342900" indent="-342900">
              <a:buFont typeface="Arial"/>
              <a:buChar char="•"/>
            </a:pPr>
            <a:r>
              <a:rPr lang="en-US" sz="2000" dirty="0">
                <a:solidFill>
                  <a:srgbClr val="002060"/>
                </a:solidFill>
                <a:latin typeface="Times New Roman"/>
                <a:cs typeface="Times New Roman"/>
              </a:rPr>
              <a:t>Use of illegal drugs as outlined in the 2017-2018 FHSAA Handbook</a:t>
            </a:r>
          </a:p>
          <a:p>
            <a:pPr marL="342900" indent="-342900">
              <a:buFont typeface="Arial"/>
              <a:buChar char="•"/>
            </a:pPr>
            <a:endParaRPr lang="en-US" sz="2000" dirty="0">
              <a:solidFill>
                <a:srgbClr val="002060"/>
              </a:solidFill>
              <a:latin typeface="Times New Roman"/>
              <a:cs typeface="Times New Roman"/>
            </a:endParaRPr>
          </a:p>
          <a:p>
            <a:pPr algn="ctr"/>
            <a:r>
              <a:rPr lang="en-US" b="1" dirty="0">
                <a:solidFill>
                  <a:srgbClr val="002060"/>
                </a:solidFill>
                <a:latin typeface="Times New Roman"/>
                <a:cs typeface="Times New Roman"/>
              </a:rPr>
              <a:t>UNACCEPTABLE CONDUCT = PENALTIES</a:t>
            </a:r>
          </a:p>
          <a:p>
            <a:r>
              <a:rPr lang="en-US" dirty="0">
                <a:latin typeface="Times New Roman"/>
                <a:cs typeface="Times New Roman"/>
              </a:rPr>
              <a:t/>
            </a:r>
            <a:br>
              <a:rPr lang="en-US" dirty="0">
                <a:latin typeface="Times New Roman"/>
                <a:cs typeface="Times New Roman"/>
              </a:rPr>
            </a:br>
            <a:endParaRPr lang="en-US">
              <a:cs typeface="Calibri"/>
            </a:endParaRPr>
          </a:p>
        </p:txBody>
      </p:sp>
      <p:sp>
        <p:nvSpPr>
          <p:cNvPr id="10" name="TextBox 1">
            <a:extLst>
              <a:ext uri="{FF2B5EF4-FFF2-40B4-BE49-F238E27FC236}">
                <a16:creationId xmlns:a16="http://schemas.microsoft.com/office/drawing/2014/main" id="{A98E267A-CDD2-427B-953E-061F7E466400}"/>
              </a:ext>
            </a:extLst>
          </p:cNvPr>
          <p:cNvSpPr txBox="1"/>
          <p:nvPr/>
        </p:nvSpPr>
        <p:spPr>
          <a:xfrm>
            <a:off x="4615134" y="5874590"/>
            <a:ext cx="7418716"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dirty="0">
              <a:solidFill>
                <a:srgbClr val="000000"/>
              </a:solidFill>
              <a:latin typeface="Segoe UI"/>
              <a:cs typeface="Segoe UI"/>
            </a:endParaRPr>
          </a:p>
        </p:txBody>
      </p:sp>
      <p:sp>
        <p:nvSpPr>
          <p:cNvPr id="2" name="TextBox 1">
            <a:extLst>
              <a:ext uri="{FF2B5EF4-FFF2-40B4-BE49-F238E27FC236}">
                <a16:creationId xmlns:a16="http://schemas.microsoft.com/office/drawing/2014/main" id="{03883DD9-649F-4E73-8CBA-D4897C630D31}"/>
              </a:ext>
            </a:extLst>
          </p:cNvPr>
          <p:cNvSpPr txBox="1"/>
          <p:nvPr/>
        </p:nvSpPr>
        <p:spPr>
          <a:xfrm>
            <a:off x="5880337" y="5917718"/>
            <a:ext cx="60960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solidFill>
                  <a:srgbClr val="002060"/>
                </a:solidFill>
                <a:latin typeface="Times New Roman"/>
              </a:rPr>
              <a:t>2017-2018 FHSAA Handbook</a:t>
            </a:r>
            <a:r>
              <a:rPr lang="en-US" dirty="0">
                <a:solidFill>
                  <a:srgbClr val="000000"/>
                </a:solidFill>
                <a:latin typeface="Times New Roman"/>
                <a:cs typeface="Times New Roman"/>
              </a:rPr>
              <a:t>​</a:t>
            </a:r>
            <a:endParaRPr lang="en-US" dirty="0">
              <a:solidFill>
                <a:srgbClr val="000000"/>
              </a:solidFill>
              <a:cs typeface="Calibri"/>
            </a:endParaRPr>
          </a:p>
          <a:p>
            <a:pPr algn="r"/>
            <a:r>
              <a:rPr lang="en-US" b="1" dirty="0">
                <a:solidFill>
                  <a:srgbClr val="002060"/>
                </a:solidFill>
                <a:latin typeface="Times New Roman"/>
                <a:cs typeface="Times New Roman"/>
              </a:rPr>
              <a:t>(FHSAA, 2016, p. 20)</a:t>
            </a:r>
          </a:p>
        </p:txBody>
      </p:sp>
    </p:spTree>
    <p:extLst>
      <p:ext uri="{BB962C8B-B14F-4D97-AF65-F5344CB8AC3E}">
        <p14:creationId xmlns:p14="http://schemas.microsoft.com/office/powerpoint/2010/main" val="3714810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210" y="28050"/>
            <a:ext cx="3848334" cy="114063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80" y="80573"/>
            <a:ext cx="684126" cy="749281"/>
          </a:xfrm>
          <a:prstGeom prst="rect">
            <a:avLst/>
          </a:prstGeom>
        </p:spPr>
      </p:pic>
      <p:sp>
        <p:nvSpPr>
          <p:cNvPr id="9" name="TextBox 8"/>
          <p:cNvSpPr txBox="1"/>
          <p:nvPr/>
        </p:nvSpPr>
        <p:spPr>
          <a:xfrm>
            <a:off x="6336889" y="152112"/>
            <a:ext cx="5562741" cy="707886"/>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Sportsmanship Programs</a:t>
            </a:r>
            <a:endParaRPr lang="en-US" sz="14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319071" y="1196734"/>
            <a:ext cx="7856638" cy="1323439"/>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Creating a Sportsmanship Program </a:t>
            </a:r>
            <a:b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b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for Your School</a:t>
            </a: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36C8A53-BF64-452A-8B4B-DAE23FF08BD4}"/>
              </a:ext>
            </a:extLst>
          </p:cNvPr>
          <p:cNvSpPr txBox="1"/>
          <p:nvPr/>
        </p:nvSpPr>
        <p:spPr>
          <a:xfrm>
            <a:off x="2559168" y="2740324"/>
            <a:ext cx="9330905" cy="34009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rgbClr val="002060"/>
                </a:solidFill>
                <a:latin typeface="Times New Roman"/>
              </a:rPr>
              <a:t>MISCONDUCT is</a:t>
            </a:r>
            <a:r>
              <a:rPr lang="en-US" sz="2500" dirty="0">
                <a:solidFill>
                  <a:srgbClr val="002060"/>
                </a:solidFill>
                <a:latin typeface="Times New Roman"/>
                <a:cs typeface="Times New Roman"/>
              </a:rPr>
              <a:t> a societal issue of character that, unfortunately, has grown more commonplace in sports. Rather than accept the behavior as normal, Athletic Administrators must be willing to uphold the standards and integrity of: kindness towards humanity, our governing bodies (FIAAA, FHSAA, FACA, etc.), and our local schools. </a:t>
            </a:r>
            <a:endParaRPr lang="en-US"/>
          </a:p>
          <a:p>
            <a:endParaRPr lang="en-US" sz="3000" dirty="0">
              <a:solidFill>
                <a:srgbClr val="002060"/>
              </a:solidFill>
              <a:latin typeface="Times New Roman"/>
              <a:cs typeface="Times New Roman"/>
            </a:endParaRPr>
          </a:p>
          <a:p>
            <a:r>
              <a:rPr lang="en-US" sz="3000" b="1" dirty="0">
                <a:solidFill>
                  <a:srgbClr val="002060"/>
                </a:solidFill>
                <a:latin typeface="Times New Roman"/>
                <a:cs typeface="Times New Roman"/>
              </a:rPr>
              <a:t>THE CHARGE: </a:t>
            </a:r>
            <a:r>
              <a:rPr lang="en-US" sz="3000" dirty="0">
                <a:solidFill>
                  <a:srgbClr val="002060"/>
                </a:solidFill>
                <a:latin typeface="Times New Roman"/>
                <a:cs typeface="Times New Roman"/>
              </a:rPr>
              <a:t>If the culture does not embody good sportsmanship, change it! </a:t>
            </a:r>
            <a:endParaRPr lang="en-US" dirty="0">
              <a:cs typeface="Calibri"/>
            </a:endParaRPr>
          </a:p>
        </p:txBody>
      </p:sp>
    </p:spTree>
    <p:extLst>
      <p:ext uri="{BB962C8B-B14F-4D97-AF65-F5344CB8AC3E}">
        <p14:creationId xmlns:p14="http://schemas.microsoft.com/office/powerpoint/2010/main" val="2968755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210" y="28050"/>
            <a:ext cx="3848334" cy="114063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80" y="80573"/>
            <a:ext cx="684126" cy="749281"/>
          </a:xfrm>
          <a:prstGeom prst="rect">
            <a:avLst/>
          </a:prstGeom>
        </p:spPr>
      </p:pic>
      <p:sp>
        <p:nvSpPr>
          <p:cNvPr id="9" name="TextBox 8"/>
          <p:cNvSpPr txBox="1"/>
          <p:nvPr/>
        </p:nvSpPr>
        <p:spPr>
          <a:xfrm>
            <a:off x="6336889" y="152112"/>
            <a:ext cx="5562741" cy="707886"/>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Sportsmanship Programs</a:t>
            </a:r>
            <a:endParaRPr lang="en-US" sz="14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319071" y="1196734"/>
            <a:ext cx="7856638" cy="1323439"/>
          </a:xfrm>
          <a:prstGeom prst="rect">
            <a:avLst/>
          </a:prstGeom>
          <a:noFill/>
        </p:spPr>
        <p:txBody>
          <a:bodyPr wrap="none" rtlCol="0">
            <a:spAutoFit/>
          </a:bodyPr>
          <a:lstStyle/>
          <a:p>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Creating a Sportsmanship Program </a:t>
            </a:r>
            <a:b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br>
            <a:r>
              <a:rPr lang="en-US" sz="4000" b="1" i="1">
                <a:ln>
                  <a:solidFill>
                    <a:srgbClr val="FF9900"/>
                  </a:solidFill>
                </a:ln>
                <a:solidFill>
                  <a:srgbClr val="002060"/>
                </a:solidFill>
                <a:latin typeface="Times New Roman" panose="02020603050405020304" pitchFamily="18" charset="0"/>
                <a:cs typeface="Times New Roman" panose="02020603050405020304" pitchFamily="18" charset="0"/>
              </a:rPr>
              <a:t>for Your School</a:t>
            </a:r>
            <a:endParaRPr lang="en-US" sz="2000" b="1" i="1">
              <a:ln>
                <a:solidFill>
                  <a:srgbClr val="FF9900"/>
                </a:solidFill>
              </a:ln>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36C8A53-BF64-452A-8B4B-DAE23FF08BD4}"/>
              </a:ext>
            </a:extLst>
          </p:cNvPr>
          <p:cNvSpPr txBox="1"/>
          <p:nvPr/>
        </p:nvSpPr>
        <p:spPr>
          <a:xfrm>
            <a:off x="2587923" y="2912852"/>
            <a:ext cx="8985849" cy="264687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2060"/>
                </a:solidFill>
                <a:latin typeface="Times New Roman"/>
              </a:rPr>
              <a:t>SPORTSMANSHIP</a:t>
            </a:r>
            <a:r>
              <a:rPr lang="en-US" sz="2400" b="1" dirty="0">
                <a:solidFill>
                  <a:srgbClr val="002060"/>
                </a:solidFill>
                <a:latin typeface="Times New Roman"/>
                <a:cs typeface="Times New Roman"/>
              </a:rPr>
              <a:t>: BUILDING CULTURE</a:t>
            </a:r>
          </a:p>
          <a:p>
            <a:pPr marL="342900" indent="-342900">
              <a:buFont typeface="Arial"/>
              <a:buChar char="•"/>
            </a:pPr>
            <a:r>
              <a:rPr lang="en-US" sz="2200" dirty="0">
                <a:solidFill>
                  <a:srgbClr val="002060"/>
                </a:solidFill>
                <a:latin typeface="Times New Roman"/>
                <a:cs typeface="Times New Roman"/>
              </a:rPr>
              <a:t>PRACTICE (Documentation)</a:t>
            </a:r>
          </a:p>
          <a:p>
            <a:pPr lvl="3" indent="-342900">
              <a:buFont typeface="Arial"/>
              <a:buChar char="•"/>
            </a:pPr>
            <a:r>
              <a:rPr lang="en-US" sz="2400" dirty="0">
                <a:solidFill>
                  <a:srgbClr val="002060"/>
                </a:solidFill>
                <a:latin typeface="Times New Roman"/>
                <a:cs typeface="Times New Roman"/>
              </a:rPr>
              <a:t>Review your school's charge/mission statement</a:t>
            </a:r>
          </a:p>
          <a:p>
            <a:pPr lvl="3" indent="-342900">
              <a:buFont typeface="Arial"/>
              <a:buChar char="•"/>
            </a:pPr>
            <a:r>
              <a:rPr lang="en-US" sz="2400" dirty="0">
                <a:solidFill>
                  <a:srgbClr val="002060"/>
                </a:solidFill>
                <a:latin typeface="Times New Roman"/>
                <a:cs typeface="Times New Roman"/>
              </a:rPr>
              <a:t>Review current Athletics' policies/procedures</a:t>
            </a:r>
            <a:endParaRPr lang="en-US" dirty="0"/>
          </a:p>
          <a:p>
            <a:pPr lvl="3" indent="-342900">
              <a:buFont typeface="Arial"/>
              <a:buChar char="•"/>
            </a:pPr>
            <a:r>
              <a:rPr lang="en-US" sz="2400" dirty="0">
                <a:solidFill>
                  <a:srgbClr val="002060"/>
                </a:solidFill>
                <a:latin typeface="Times New Roman"/>
                <a:cs typeface="Times New Roman"/>
              </a:rPr>
              <a:t>Review school's code of conduct</a:t>
            </a:r>
          </a:p>
          <a:p>
            <a:pPr lvl="3" indent="-342900">
              <a:buFont typeface="Arial"/>
              <a:buChar char="•"/>
            </a:pPr>
            <a:r>
              <a:rPr lang="en-US" sz="2400" dirty="0">
                <a:solidFill>
                  <a:srgbClr val="002060"/>
                </a:solidFill>
                <a:latin typeface="Times New Roman"/>
                <a:cs typeface="Times New Roman"/>
              </a:rPr>
              <a:t>Consider player/parent/coaching agreements </a:t>
            </a:r>
            <a:endParaRPr lang="en-US" dirty="0">
              <a:solidFill>
                <a:srgbClr val="000000"/>
              </a:solidFill>
              <a:latin typeface="Calibri"/>
              <a:cs typeface="Calibri"/>
            </a:endParaRPr>
          </a:p>
          <a:p>
            <a:pPr marL="1028700" lvl="3"/>
            <a:endParaRPr lang="en-US" sz="2400" dirty="0">
              <a:solidFill>
                <a:srgbClr val="002060"/>
              </a:solidFill>
              <a:latin typeface="Times New Roman"/>
              <a:cs typeface="Times New Roman"/>
            </a:endParaRPr>
          </a:p>
        </p:txBody>
      </p:sp>
    </p:spTree>
    <p:extLst>
      <p:ext uri="{BB962C8B-B14F-4D97-AF65-F5344CB8AC3E}">
        <p14:creationId xmlns:p14="http://schemas.microsoft.com/office/powerpoint/2010/main" val="3990811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613</Words>
  <Application>Microsoft Office PowerPoint</Application>
  <PresentationFormat>Widescreen</PresentationFormat>
  <Paragraphs>147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Otero</dc:creator>
  <cp:lastModifiedBy>Lauren Otero</cp:lastModifiedBy>
  <cp:revision>225</cp:revision>
  <dcterms:modified xsi:type="dcterms:W3CDTF">2018-05-14T19:27:33Z</dcterms:modified>
</cp:coreProperties>
</file>