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6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2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8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5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3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7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5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1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3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7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0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4AC3C-3D37-4653-9C97-01B118E593A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1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06210" y="1196734"/>
            <a:ext cx="954853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Keeping High School Sports </a:t>
            </a:r>
            <a:r>
              <a:rPr lang="en-US" sz="4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</a:p>
          <a:p>
            <a:pPr algn="ctr"/>
            <a:endParaRPr lang="en-US" sz="4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Greg Winkler  CAA</a:t>
            </a:r>
          </a:p>
          <a:p>
            <a:pPr algn="ctr"/>
            <a:r>
              <a:rPr lang="en-US" sz="4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Author: Coaching a Season of Significance</a:t>
            </a:r>
          </a:p>
          <a:p>
            <a:pPr algn="ctr"/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Saturday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FIAAA – May 5</a:t>
            </a:r>
            <a:r>
              <a:rPr lang="en-US" sz="3200" b="1" i="1" baseline="30000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  <a:p>
            <a:pPr algn="ctr"/>
            <a:r>
              <a:rPr lang="en-US" sz="3200" b="1" i="1" dirty="0" smtClean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5:10pm Capri Room</a:t>
            </a:r>
          </a:p>
          <a:p>
            <a:pPr algn="ctr"/>
            <a:endParaRPr lang="en-US" sz="32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6889" y="152112"/>
            <a:ext cx="4320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School Sports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663" y="5360629"/>
            <a:ext cx="1490662" cy="111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304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School Sports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9071" y="1196734"/>
            <a:ext cx="8653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Keeping High School Sports Significant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05983" y="2743200"/>
            <a:ext cx="27414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Bookman Old Style" panose="02050604050505020204" pitchFamily="18" charset="0"/>
              </a:rPr>
              <a:t>Team Building</a:t>
            </a:r>
          </a:p>
          <a:p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smtClean="0">
                <a:latin typeface="Bookman Old Style" panose="02050604050505020204" pitchFamily="18" charset="0"/>
              </a:rPr>
              <a:t>         &amp;</a:t>
            </a:r>
          </a:p>
          <a:p>
            <a:r>
              <a:rPr lang="en-US" sz="2800" dirty="0" smtClean="0">
                <a:latin typeface="Bookman Old Style" panose="02050604050505020204" pitchFamily="18" charset="0"/>
              </a:rPr>
              <a:t>      Awards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2" y="1977804"/>
            <a:ext cx="4364498" cy="29023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056" y="3545747"/>
            <a:ext cx="2980944" cy="3118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493" y="4229862"/>
            <a:ext cx="3931350" cy="221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304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School Sports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9071" y="1196734"/>
            <a:ext cx="8653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Keeping High School Sports Significant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45461" y="3323598"/>
            <a:ext cx="1954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Bookman Old Style" panose="02050604050505020204" pitchFamily="18" charset="0"/>
              </a:rPr>
              <a:t>Questions</a:t>
            </a:r>
            <a:endParaRPr lang="en-US" sz="2800" dirty="0">
              <a:latin typeface="Bookman Old Style" panose="02050604050505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2148144"/>
            <a:ext cx="6206726" cy="41701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133" y="2546084"/>
            <a:ext cx="2638503" cy="406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4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06210" y="1196734"/>
            <a:ext cx="9548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Greg Winkler, CAA</a:t>
            </a:r>
          </a:p>
          <a:p>
            <a:pPr algn="ctr"/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b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Coaching a Season of Significance</a:t>
            </a:r>
            <a:b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6889" y="152112"/>
            <a:ext cx="4304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School Sports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59" y="3736491"/>
            <a:ext cx="1896637" cy="2750848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304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School Sports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9071" y="1196734"/>
            <a:ext cx="8653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Keeping High School Sports Significant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62802" y="2699970"/>
            <a:ext cx="123349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Top 10 Issues in Athletic Administration:</a:t>
            </a:r>
          </a:p>
          <a:p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*Finding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Qualified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Coaches *Reduced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 *Athlete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specialization,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*Added responsibilities *Finding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parent/staff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volunteers *Problems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parents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*Legal issues *participation declining *HR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issues with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 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*Communication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constituents *Competition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clubs</a:t>
            </a:r>
          </a:p>
          <a:p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0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304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School Sports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9071" y="1196734"/>
            <a:ext cx="8653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Keeping High School Sports Significant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8247" y="2173752"/>
            <a:ext cx="91878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Philosophy</a:t>
            </a:r>
          </a:p>
          <a:p>
            <a:endParaRPr lang="en-US" dirty="0"/>
          </a:p>
          <a:p>
            <a:pPr algn="ctr"/>
            <a:r>
              <a:rPr lang="en-US" dirty="0" smtClean="0"/>
              <a:t>“</a:t>
            </a:r>
            <a:r>
              <a:rPr lang="en-US" dirty="0"/>
              <a:t>MAKE A DIFFERENCE” (Greg Winkler)</a:t>
            </a:r>
          </a:p>
          <a:p>
            <a:pPr algn="ctr"/>
            <a:r>
              <a:rPr lang="en-US" dirty="0"/>
              <a:t>“ALWAYS COMPETE” (Pete Carroll)</a:t>
            </a:r>
          </a:p>
          <a:p>
            <a:pPr algn="ctr"/>
            <a:r>
              <a:rPr lang="en-US" dirty="0"/>
              <a:t>“COMPETE WITH CLASS”</a:t>
            </a:r>
          </a:p>
          <a:p>
            <a:pPr algn="ctr"/>
            <a:r>
              <a:rPr lang="en-US" dirty="0"/>
              <a:t>“NEVER QUIT”</a:t>
            </a:r>
          </a:p>
          <a:p>
            <a:pPr algn="ctr"/>
            <a:r>
              <a:rPr lang="en-US" dirty="0"/>
              <a:t>“Don’t do anything that’s detrimental to yourself” Coach K on Rules</a:t>
            </a:r>
          </a:p>
          <a:p>
            <a:pPr algn="ctr"/>
            <a:r>
              <a:rPr lang="en-US" sz="1600" dirty="0"/>
              <a:t>Do you know your Coaches philosophy? </a:t>
            </a:r>
            <a:endParaRPr lang="en-US" sz="1600" dirty="0" smtClean="0"/>
          </a:p>
          <a:p>
            <a:pPr algn="ctr"/>
            <a:r>
              <a:rPr lang="en-US" sz="1600" dirty="0" smtClean="0"/>
              <a:t>Do </a:t>
            </a:r>
            <a:r>
              <a:rPr lang="en-US" sz="1600" dirty="0"/>
              <a:t>you have a program philosophy? </a:t>
            </a:r>
            <a:endParaRPr lang="en-US" sz="1600" dirty="0" smtClean="0"/>
          </a:p>
          <a:p>
            <a:pPr algn="ctr"/>
            <a:r>
              <a:rPr lang="en-US" sz="1600" dirty="0" smtClean="0"/>
              <a:t>Do </a:t>
            </a:r>
            <a:r>
              <a:rPr lang="en-US" sz="1600" dirty="0"/>
              <a:t>you have a personal philosophy?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42" y="1901394"/>
            <a:ext cx="3529481" cy="2823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87" y="4958366"/>
            <a:ext cx="3726423" cy="175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304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School Sports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9071" y="1196734"/>
            <a:ext cx="8653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Keeping High School Sports Significant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49" y="1948828"/>
            <a:ext cx="3034657" cy="24479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5" y="1948829"/>
            <a:ext cx="2922346" cy="3658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650" y="4484392"/>
            <a:ext cx="2803514" cy="2102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3679" y="2196868"/>
            <a:ext cx="46267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BRAND </a:t>
            </a:r>
            <a:r>
              <a:rPr lang="en-US" sz="2800" dirty="0" smtClean="0"/>
              <a:t>– VALUES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What does your program stand for?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Do others know?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Do your coaches model the Brand?</a:t>
            </a:r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9212" y="4484392"/>
            <a:ext cx="2673950" cy="20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6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304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School Sports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9071" y="1196734"/>
            <a:ext cx="8653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Keeping High School Sports Significant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81310" y="2168278"/>
            <a:ext cx="6313908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Building Relationships</a:t>
            </a:r>
          </a:p>
          <a:p>
            <a:pPr algn="ctr"/>
            <a:r>
              <a:rPr lang="en-US" sz="2400" b="1" dirty="0"/>
              <a:t>Staff, </a:t>
            </a:r>
            <a:r>
              <a:rPr lang="en-US" sz="2400" b="1" dirty="0" smtClean="0"/>
              <a:t>Peers</a:t>
            </a:r>
            <a:r>
              <a:rPr lang="en-US" sz="2400" b="1" dirty="0"/>
              <a:t>, </a:t>
            </a:r>
            <a:r>
              <a:rPr lang="en-US" sz="2400" b="1" dirty="0" err="1" smtClean="0"/>
              <a:t>Asst</a:t>
            </a:r>
            <a:r>
              <a:rPr lang="en-US" sz="2400" b="1" dirty="0" smtClean="0"/>
              <a:t> AD? </a:t>
            </a:r>
            <a:r>
              <a:rPr lang="en-US" sz="2400" b="1" dirty="0"/>
              <a:t>Media, Students, </a:t>
            </a:r>
            <a:r>
              <a:rPr lang="en-US" sz="2400" b="1" dirty="0" smtClean="0"/>
              <a:t>Parents?</a:t>
            </a:r>
          </a:p>
          <a:p>
            <a:pPr algn="ctr"/>
            <a:r>
              <a:rPr lang="en-US" b="1" dirty="0" smtClean="0"/>
              <a:t>Coffee w/the AD (Coaches in Season)</a:t>
            </a:r>
          </a:p>
          <a:p>
            <a:pPr algn="ctr"/>
            <a:r>
              <a:rPr lang="en-US" b="1" dirty="0" smtClean="0"/>
              <a:t>Press Releases</a:t>
            </a:r>
          </a:p>
          <a:p>
            <a:pPr algn="ctr"/>
            <a:r>
              <a:rPr lang="en-US" b="1" dirty="0" smtClean="0"/>
              <a:t>Monthly Coaches Meeting (breakfast)</a:t>
            </a:r>
          </a:p>
          <a:p>
            <a:pPr algn="ctr"/>
            <a:r>
              <a:rPr lang="en-US" b="1" dirty="0" smtClean="0"/>
              <a:t>Free 2 Play (Students)</a:t>
            </a:r>
          </a:p>
          <a:p>
            <a:pPr algn="ctr"/>
            <a:r>
              <a:rPr lang="en-US" b="1" dirty="0" smtClean="0"/>
              <a:t>Athletic Supporters (Students)</a:t>
            </a:r>
          </a:p>
          <a:p>
            <a:pPr algn="ctr"/>
            <a:r>
              <a:rPr lang="en-US" b="1" dirty="0" smtClean="0"/>
              <a:t>Pre-Season Meetings (Parents)</a:t>
            </a:r>
          </a:p>
          <a:p>
            <a:pPr algn="ctr"/>
            <a:r>
              <a:rPr lang="en-US" b="1" dirty="0" smtClean="0"/>
              <a:t>Post-Season Social (Coaches)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8" y="3563119"/>
            <a:ext cx="57150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1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304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School Sports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9071" y="1196734"/>
            <a:ext cx="8653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Keeping High School Sports Significant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00508" y="2442050"/>
            <a:ext cx="337297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Accountability</a:t>
            </a:r>
          </a:p>
          <a:p>
            <a:pPr algn="ctr"/>
            <a:r>
              <a:rPr lang="en-US" b="1" dirty="0" smtClean="0"/>
              <a:t>CAA</a:t>
            </a:r>
          </a:p>
          <a:p>
            <a:pPr algn="ctr"/>
            <a:r>
              <a:rPr lang="en-US" b="1" dirty="0" smtClean="0"/>
              <a:t>Coaching Certifications</a:t>
            </a:r>
          </a:p>
          <a:p>
            <a:pPr algn="ctr"/>
            <a:r>
              <a:rPr lang="en-US" b="1" dirty="0" smtClean="0"/>
              <a:t>Clinics</a:t>
            </a:r>
          </a:p>
          <a:p>
            <a:pPr algn="ctr"/>
            <a:r>
              <a:rPr lang="en-US" b="1" dirty="0" smtClean="0"/>
              <a:t>Promotion of Coaching Education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0" y="1932670"/>
            <a:ext cx="2677745" cy="2006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248" y="4238397"/>
            <a:ext cx="2983452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671" y="4082347"/>
            <a:ext cx="2857500" cy="2876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202" y="1941318"/>
            <a:ext cx="2855489" cy="2265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91" y="4130907"/>
            <a:ext cx="1996853" cy="291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304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School Sports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9071" y="1196734"/>
            <a:ext cx="8653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Keeping High School Sports Significant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8731" y="2294212"/>
            <a:ext cx="3871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Promotions</a:t>
            </a:r>
          </a:p>
          <a:p>
            <a:pPr algn="ctr"/>
            <a:r>
              <a:rPr lang="en-US" b="1" dirty="0" smtClean="0"/>
              <a:t>Twitter – Facebook – Instagram</a:t>
            </a:r>
          </a:p>
          <a:p>
            <a:pPr algn="ctr"/>
            <a:r>
              <a:rPr lang="en-US" b="1" dirty="0" smtClean="0"/>
              <a:t>Events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13" y="1856734"/>
            <a:ext cx="2664750" cy="17842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091" y="3361925"/>
            <a:ext cx="3014235" cy="3014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26" y="3351742"/>
            <a:ext cx="4037754" cy="3024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33" y="3851675"/>
            <a:ext cx="2955675" cy="243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7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304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School Sports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9071" y="1196734"/>
            <a:ext cx="8653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Keeping High School Sports Significant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42869" y="2469428"/>
            <a:ext cx="1612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Bookman Old Style" panose="02050604050505020204" pitchFamily="18" charset="0"/>
              </a:rPr>
              <a:t>Service</a:t>
            </a:r>
            <a:endParaRPr lang="en-US" sz="3200" dirty="0">
              <a:latin typeface="Bookman Old Style" panose="02050604050505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106" y="1898666"/>
            <a:ext cx="3923828" cy="2405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224" y="3546313"/>
            <a:ext cx="3758896" cy="2819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77" y="4336533"/>
            <a:ext cx="5584330" cy="242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311</Words>
  <Application>Microsoft Office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Bookman Old Style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Fisher-Sherrill, Antony M.</dc:creator>
  <cp:lastModifiedBy>Lauren Otero</cp:lastModifiedBy>
  <cp:revision>78</cp:revision>
  <dcterms:created xsi:type="dcterms:W3CDTF">2018-03-18T17:11:46Z</dcterms:created>
  <dcterms:modified xsi:type="dcterms:W3CDTF">2018-05-09T17:52:19Z</dcterms:modified>
</cp:coreProperties>
</file>