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3" r:id="rId2"/>
    <p:sldId id="264" r:id="rId3"/>
    <p:sldId id="268" r:id="rId4"/>
    <p:sldId id="256" r:id="rId5"/>
    <p:sldId id="267" r:id="rId6"/>
    <p:sldId id="269" r:id="rId7"/>
    <p:sldId id="266" r:id="rId8"/>
    <p:sldId id="270" r:id="rId9"/>
    <p:sldId id="271" r:id="rId10"/>
    <p:sldId id="272" r:id="rId11"/>
    <p:sldId id="273" r:id="rId12"/>
    <p:sldId id="274" r:id="rId13"/>
    <p:sldId id="275" r:id="rId14"/>
    <p:sldId id="27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AC59AD-1211-461E-8709-30854ABC86D0}" v="89" dt="2018-05-01T12:50:38.644"/>
    <p1510:client id="{D0CB6AA3-DF5C-4A1E-AC2A-45182F797110}" v="10" dt="2018-05-02T13:02:20.0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est User" userId="S::urn:spo:anon#cf2b0529a4dfec02f803c9f45e0ff740bd5132afff80d4bddb42ff0a87cb094d::" providerId="AD" clId="Web-{7A4E0443-0291-4F5D-AF7F-9C80CAD58A0A}"/>
    <pc:docChg chg="addSld">
      <pc:chgData name="Guest User" userId="S::urn:spo:anon#cf2b0529a4dfec02f803c9f45e0ff740bd5132afff80d4bddb42ff0a87cb094d::" providerId="AD" clId="Web-{7A4E0443-0291-4F5D-AF7F-9C80CAD58A0A}" dt="2018-04-25T19:07:12.256" v="0"/>
      <pc:docMkLst>
        <pc:docMk/>
      </pc:docMkLst>
      <pc:sldChg chg="new">
        <pc:chgData name="Guest User" userId="S::urn:spo:anon#cf2b0529a4dfec02f803c9f45e0ff740bd5132afff80d4bddb42ff0a87cb094d::" providerId="AD" clId="Web-{7A4E0443-0291-4F5D-AF7F-9C80CAD58A0A}" dt="2018-04-25T19:07:12.256" v="0"/>
        <pc:sldMkLst>
          <pc:docMk/>
          <pc:sldMk cId="4183227949" sldId="269"/>
        </pc:sldMkLst>
      </pc:sldChg>
    </pc:docChg>
  </pc:docChgLst>
  <pc:docChgLst>
    <pc:chgData name="Guest User" userId="S::urn:spo:anon#cf2b0529a4dfec02f803c9f45e0ff740bd5132afff80d4bddb42ff0a87cb094d::" providerId="AD" clId="Web-{9ADEC97C-D0BB-43B1-A293-257FF2F1A7DD}"/>
    <pc:docChg chg="modSld">
      <pc:chgData name="Guest User" userId="S::urn:spo:anon#cf2b0529a4dfec02f803c9f45e0ff740bd5132afff80d4bddb42ff0a87cb094d::" providerId="AD" clId="Web-{9ADEC97C-D0BB-43B1-A293-257FF2F1A7DD}" dt="2018-04-25T19:16:26.729" v="102"/>
      <pc:docMkLst>
        <pc:docMk/>
      </pc:docMkLst>
      <pc:sldChg chg="modSp modNotes">
        <pc:chgData name="Guest User" userId="S::urn:spo:anon#cf2b0529a4dfec02f803c9f45e0ff740bd5132afff80d4bddb42ff0a87cb094d::" providerId="AD" clId="Web-{9ADEC97C-D0BB-43B1-A293-257FF2F1A7DD}" dt="2018-04-25T19:16:26.729" v="102"/>
        <pc:sldMkLst>
          <pc:docMk/>
          <pc:sldMk cId="362908583" sldId="256"/>
        </pc:sldMkLst>
        <pc:spChg chg="mod">
          <ac:chgData name="Guest User" userId="S::urn:spo:anon#cf2b0529a4dfec02f803c9f45e0ff740bd5132afff80d4bddb42ff0a87cb094d::" providerId="AD" clId="Web-{9ADEC97C-D0BB-43B1-A293-257FF2F1A7DD}" dt="2018-04-25T19:14:45.898" v="84"/>
          <ac:spMkLst>
            <pc:docMk/>
            <pc:sldMk cId="362908583" sldId="256"/>
            <ac:spMk id="19" creationId="{00000000-0000-0000-0000-000000000000}"/>
          </ac:spMkLst>
        </pc:spChg>
      </pc:sldChg>
    </pc:docChg>
  </pc:docChgLst>
  <pc:docChgLst>
    <pc:chgData name="Guest User" userId="S::urn:spo:anon#cf2b0529a4dfec02f803c9f45e0ff740bd5132afff80d4bddb42ff0a87cb094d::" providerId="AD" clId="Web-{E8F5494B-D511-474C-BA16-FAA60051B5DB}"/>
    <pc:docChg chg="addSld delSld modSld">
      <pc:chgData name="Guest User" userId="S::urn:spo:anon#cf2b0529a4dfec02f803c9f45e0ff740bd5132afff80d4bddb42ff0a87cb094d::" providerId="AD" clId="Web-{E8F5494B-D511-474C-BA16-FAA60051B5DB}" dt="2018-05-01T10:45:23.252" v="170"/>
      <pc:docMkLst>
        <pc:docMk/>
      </pc:docMkLst>
      <pc:sldChg chg="modSp">
        <pc:chgData name="Guest User" userId="S::urn:spo:anon#cf2b0529a4dfec02f803c9f45e0ff740bd5132afff80d4bddb42ff0a87cb094d::" providerId="AD" clId="Web-{E8F5494B-D511-474C-BA16-FAA60051B5DB}" dt="2018-05-01T10:24:36.204" v="74"/>
        <pc:sldMkLst>
          <pc:docMk/>
          <pc:sldMk cId="3906452552" sldId="269"/>
        </pc:sldMkLst>
        <pc:spChg chg="mod">
          <ac:chgData name="Guest User" userId="S::urn:spo:anon#cf2b0529a4dfec02f803c9f45e0ff740bd5132afff80d4bddb42ff0a87cb094d::" providerId="AD" clId="Web-{E8F5494B-D511-474C-BA16-FAA60051B5DB}" dt="2018-05-01T10:24:36.204" v="74"/>
          <ac:spMkLst>
            <pc:docMk/>
            <pc:sldMk cId="3906452552" sldId="269"/>
            <ac:spMk id="16" creationId="{00000000-0000-0000-0000-000000000000}"/>
          </ac:spMkLst>
        </pc:spChg>
      </pc:sldChg>
      <pc:sldChg chg="modSp">
        <pc:chgData name="Guest User" userId="S::urn:spo:anon#cf2b0529a4dfec02f803c9f45e0ff740bd5132afff80d4bddb42ff0a87cb094d::" providerId="AD" clId="Web-{E8F5494B-D511-474C-BA16-FAA60051B5DB}" dt="2018-05-01T10:18:35.940" v="33"/>
        <pc:sldMkLst>
          <pc:docMk/>
          <pc:sldMk cId="771564205" sldId="270"/>
        </pc:sldMkLst>
        <pc:spChg chg="mod">
          <ac:chgData name="Guest User" userId="S::urn:spo:anon#cf2b0529a4dfec02f803c9f45e0ff740bd5132afff80d4bddb42ff0a87cb094d::" providerId="AD" clId="Web-{E8F5494B-D511-474C-BA16-FAA60051B5DB}" dt="2018-05-01T10:18:35.940" v="33"/>
          <ac:spMkLst>
            <pc:docMk/>
            <pc:sldMk cId="771564205" sldId="270"/>
            <ac:spMk id="16" creationId="{00000000-0000-0000-0000-000000000000}"/>
          </ac:spMkLst>
        </pc:spChg>
      </pc:sldChg>
      <pc:sldChg chg="modSp">
        <pc:chgData name="Guest User" userId="S::urn:spo:anon#cf2b0529a4dfec02f803c9f45e0ff740bd5132afff80d4bddb42ff0a87cb094d::" providerId="AD" clId="Web-{E8F5494B-D511-474C-BA16-FAA60051B5DB}" dt="2018-05-01T10:44:01.764" v="160"/>
        <pc:sldMkLst>
          <pc:docMk/>
          <pc:sldMk cId="2101499460" sldId="271"/>
        </pc:sldMkLst>
        <pc:spChg chg="mod">
          <ac:chgData name="Guest User" userId="S::urn:spo:anon#cf2b0529a4dfec02f803c9f45e0ff740bd5132afff80d4bddb42ff0a87cb094d::" providerId="AD" clId="Web-{E8F5494B-D511-474C-BA16-FAA60051B5DB}" dt="2018-05-01T10:44:01.764" v="160"/>
          <ac:spMkLst>
            <pc:docMk/>
            <pc:sldMk cId="2101499460" sldId="271"/>
            <ac:spMk id="16" creationId="{00000000-0000-0000-0000-000000000000}"/>
          </ac:spMkLst>
        </pc:spChg>
      </pc:sldChg>
      <pc:sldChg chg="new del">
        <pc:chgData name="Guest User" userId="S::urn:spo:anon#cf2b0529a4dfec02f803c9f45e0ff740bd5132afff80d4bddb42ff0a87cb094d::" providerId="AD" clId="Web-{E8F5494B-D511-474C-BA16-FAA60051B5DB}" dt="2018-05-01T10:45:23.252" v="170"/>
        <pc:sldMkLst>
          <pc:docMk/>
          <pc:sldMk cId="699152171" sldId="273"/>
        </pc:sldMkLst>
      </pc:sldChg>
      <pc:sldChg chg="add del replId">
        <pc:chgData name="Guest User" userId="S::urn:spo:anon#cf2b0529a4dfec02f803c9f45e0ff740bd5132afff80d4bddb42ff0a87cb094d::" providerId="AD" clId="Web-{E8F5494B-D511-474C-BA16-FAA60051B5DB}" dt="2018-05-01T10:44:18.125" v="164"/>
        <pc:sldMkLst>
          <pc:docMk/>
          <pc:sldMk cId="714776734" sldId="273"/>
        </pc:sldMkLst>
      </pc:sldChg>
      <pc:sldChg chg="new del">
        <pc:chgData name="Guest User" userId="S::urn:spo:anon#cf2b0529a4dfec02f803c9f45e0ff740bd5132afff80d4bddb42ff0a87cb094d::" providerId="AD" clId="Web-{E8F5494B-D511-474C-BA16-FAA60051B5DB}" dt="2018-05-01T10:45:08.064" v="168"/>
        <pc:sldMkLst>
          <pc:docMk/>
          <pc:sldMk cId="2470928982" sldId="273"/>
        </pc:sldMkLst>
      </pc:sldChg>
      <pc:sldChg chg="new del">
        <pc:chgData name="Guest User" userId="S::urn:spo:anon#cf2b0529a4dfec02f803c9f45e0ff740bd5132afff80d4bddb42ff0a87cb094d::" providerId="AD" clId="Web-{E8F5494B-D511-474C-BA16-FAA60051B5DB}" dt="2018-05-01T10:44:35.595" v="166"/>
        <pc:sldMkLst>
          <pc:docMk/>
          <pc:sldMk cId="2838171379" sldId="273"/>
        </pc:sldMkLst>
      </pc:sldChg>
    </pc:docChg>
  </pc:docChgLst>
  <pc:docChgLst>
    <pc:chgData name="Guest User" userId="S::urn:spo:anon#cf2b0529a4dfec02f803c9f45e0ff740bd5132afff80d4bddb42ff0a87cb094d::" providerId="AD" clId="Web-{B2AC59AD-1211-461E-8709-30854ABC86D0}"/>
    <pc:docChg chg="addSld delSld modSld">
      <pc:chgData name="Guest User" userId="S::urn:spo:anon#cf2b0529a4dfec02f803c9f45e0ff740bd5132afff80d4bddb42ff0a87cb094d::" providerId="AD" clId="Web-{B2AC59AD-1211-461E-8709-30854ABC86D0}" dt="2018-05-01T13:06:42.172" v="183"/>
      <pc:docMkLst>
        <pc:docMk/>
      </pc:docMkLst>
      <pc:sldChg chg="modSp">
        <pc:chgData name="Guest User" userId="S::urn:spo:anon#cf2b0529a4dfec02f803c9f45e0ff740bd5132afff80d4bddb42ff0a87cb094d::" providerId="AD" clId="Web-{B2AC59AD-1211-461E-8709-30854ABC86D0}" dt="2018-05-01T12:48:20.354" v="64"/>
        <pc:sldMkLst>
          <pc:docMk/>
          <pc:sldMk cId="2085122321" sldId="275"/>
        </pc:sldMkLst>
        <pc:spChg chg="mod">
          <ac:chgData name="Guest User" userId="S::urn:spo:anon#cf2b0529a4dfec02f803c9f45e0ff740bd5132afff80d4bddb42ff0a87cb094d::" providerId="AD" clId="Web-{B2AC59AD-1211-461E-8709-30854ABC86D0}" dt="2018-05-01T12:48:20.354" v="64"/>
          <ac:spMkLst>
            <pc:docMk/>
            <pc:sldMk cId="2085122321" sldId="275"/>
            <ac:spMk id="16" creationId="{00000000-0000-0000-0000-000000000000}"/>
          </ac:spMkLst>
        </pc:spChg>
      </pc:sldChg>
      <pc:sldChg chg="new del">
        <pc:chgData name="Guest User" userId="S::urn:spo:anon#cf2b0529a4dfec02f803c9f45e0ff740bd5132afff80d4bddb42ff0a87cb094d::" providerId="AD" clId="Web-{B2AC59AD-1211-461E-8709-30854ABC86D0}" dt="2018-05-01T12:48:45.855" v="67"/>
        <pc:sldMkLst>
          <pc:docMk/>
          <pc:sldMk cId="902884541" sldId="276"/>
        </pc:sldMkLst>
      </pc:sldChg>
      <pc:sldChg chg="modSp add replId">
        <pc:chgData name="Guest User" userId="S::urn:spo:anon#cf2b0529a4dfec02f803c9f45e0ff740bd5132afff80d4bddb42ff0a87cb094d::" providerId="AD" clId="Web-{B2AC59AD-1211-461E-8709-30854ABC86D0}" dt="2018-05-01T13:06:42.156" v="182"/>
        <pc:sldMkLst>
          <pc:docMk/>
          <pc:sldMk cId="2977492295" sldId="276"/>
        </pc:sldMkLst>
        <pc:spChg chg="mod">
          <ac:chgData name="Guest User" userId="S::urn:spo:anon#cf2b0529a4dfec02f803c9f45e0ff740bd5132afff80d4bddb42ff0a87cb094d::" providerId="AD" clId="Web-{B2AC59AD-1211-461E-8709-30854ABC86D0}" dt="2018-05-01T13:06:42.156" v="182"/>
          <ac:spMkLst>
            <pc:docMk/>
            <pc:sldMk cId="2977492295" sldId="276"/>
            <ac:spMk id="16" creationId="{00000000-0000-0000-0000-000000000000}"/>
          </ac:spMkLst>
        </pc:spChg>
      </pc:sldChg>
      <pc:sldChg chg="addSp modSp new del mod modClrScheme chgLayout">
        <pc:chgData name="Guest User" userId="S::urn:spo:anon#cf2b0529a4dfec02f803c9f45e0ff740bd5132afff80d4bddb42ff0a87cb094d::" providerId="AD" clId="Web-{B2AC59AD-1211-461E-8709-30854ABC86D0}" dt="2018-05-01T12:50:09.625" v="121"/>
        <pc:sldMkLst>
          <pc:docMk/>
          <pc:sldMk cId="3363912625" sldId="276"/>
        </pc:sldMkLst>
        <pc:spChg chg="add mod">
          <ac:chgData name="Guest User" userId="S::urn:spo:anon#cf2b0529a4dfec02f803c9f45e0ff740bd5132afff80d4bddb42ff0a87cb094d::" providerId="AD" clId="Web-{B2AC59AD-1211-461E-8709-30854ABC86D0}" dt="2018-05-01T12:50:07.875" v="119"/>
          <ac:spMkLst>
            <pc:docMk/>
            <pc:sldMk cId="3363912625" sldId="276"/>
            <ac:spMk id="3" creationId="{87D4E640-C4A1-416E-80E8-6D57AC2FD086}"/>
          </ac:spMkLst>
        </pc:spChg>
      </pc:sldChg>
    </pc:docChg>
  </pc:docChgLst>
  <pc:docChgLst>
    <pc:chgData name="Guest User" userId="S::urn:spo:anon#cf2b0529a4dfec02f803c9f45e0ff740bd5132afff80d4bddb42ff0a87cb094d::" providerId="AD" clId="Web-{D0CB6AA3-DF5C-4A1E-AC2A-45182F797110}"/>
    <pc:docChg chg="modSld">
      <pc:chgData name="Guest User" userId="S::urn:spo:anon#cf2b0529a4dfec02f803c9f45e0ff740bd5132afff80d4bddb42ff0a87cb094d::" providerId="AD" clId="Web-{D0CB6AA3-DF5C-4A1E-AC2A-45182F797110}" dt="2018-05-02T13:02:20.046" v="9"/>
      <pc:docMkLst>
        <pc:docMk/>
      </pc:docMkLst>
      <pc:sldChg chg="modSp">
        <pc:chgData name="Guest User" userId="S::urn:spo:anon#cf2b0529a4dfec02f803c9f45e0ff740bd5132afff80d4bddb42ff0a87cb094d::" providerId="AD" clId="Web-{D0CB6AA3-DF5C-4A1E-AC2A-45182F797110}" dt="2018-05-02T13:02:20.046" v="8"/>
        <pc:sldMkLst>
          <pc:docMk/>
          <pc:sldMk cId="3721201956" sldId="274"/>
        </pc:sldMkLst>
        <pc:spChg chg="mod">
          <ac:chgData name="Guest User" userId="S::urn:spo:anon#cf2b0529a4dfec02f803c9f45e0ff740bd5132afff80d4bddb42ff0a87cb094d::" providerId="AD" clId="Web-{D0CB6AA3-DF5C-4A1E-AC2A-45182F797110}" dt="2018-05-02T13:02:20.046" v="8"/>
          <ac:spMkLst>
            <pc:docMk/>
            <pc:sldMk cId="3721201956" sldId="274"/>
            <ac:spMk id="16" creationId="{00000000-0000-0000-0000-000000000000}"/>
          </ac:spMkLst>
        </pc:spChg>
      </pc:sldChg>
    </pc:docChg>
  </pc:docChgLst>
  <pc:docChgLst>
    <pc:chgData name="Guest User" userId="S::urn:spo:anon#cf2b0529a4dfec02f803c9f45e0ff740bd5132afff80d4bddb42ff0a87cb094d::" providerId="AD" clId="Web-{22D61A9F-904B-4F89-B078-5C30C345C264}"/>
    <pc:docChg chg="delSld modSld">
      <pc:chgData name="Guest User" userId="S::urn:spo:anon#cf2b0529a4dfec02f803c9f45e0ff740bd5132afff80d4bddb42ff0a87cb094d::" providerId="AD" clId="Web-{22D61A9F-904B-4F89-B078-5C30C345C264}" dt="2018-04-25T19:12:24.649" v="71"/>
      <pc:docMkLst>
        <pc:docMk/>
      </pc:docMkLst>
      <pc:sldChg chg="modSp">
        <pc:chgData name="Guest User" userId="S::urn:spo:anon#cf2b0529a4dfec02f803c9f45e0ff740bd5132afff80d4bddb42ff0a87cb094d::" providerId="AD" clId="Web-{22D61A9F-904B-4F89-B078-5C30C345C264}" dt="2018-04-25T19:12:23.790" v="69"/>
        <pc:sldMkLst>
          <pc:docMk/>
          <pc:sldMk cId="362908583" sldId="256"/>
        </pc:sldMkLst>
        <pc:spChg chg="mod">
          <ac:chgData name="Guest User" userId="S::urn:spo:anon#cf2b0529a4dfec02f803c9f45e0ff740bd5132afff80d4bddb42ff0a87cb094d::" providerId="AD" clId="Web-{22D61A9F-904B-4F89-B078-5C30C345C264}" dt="2018-04-25T19:12:23.790" v="69"/>
          <ac:spMkLst>
            <pc:docMk/>
            <pc:sldMk cId="362908583" sldId="256"/>
            <ac:spMk id="18" creationId="{00000000-0000-0000-0000-000000000000}"/>
          </ac:spMkLst>
        </pc:spChg>
      </pc:sldChg>
      <pc:sldChg chg="del">
        <pc:chgData name="Guest User" userId="S::urn:spo:anon#cf2b0529a4dfec02f803c9f45e0ff740bd5132afff80d4bddb42ff0a87cb094d::" providerId="AD" clId="Web-{22D61A9F-904B-4F89-B078-5C30C345C264}" dt="2018-04-25T19:09:25.580" v="0"/>
        <pc:sldMkLst>
          <pc:docMk/>
          <pc:sldMk cId="4183227949" sldId="269"/>
        </pc:sldMkLst>
      </pc:sldChg>
    </pc:docChg>
  </pc:docChgLst>
  <pc:docChgLst>
    <pc:chgData name="Guest User" userId="S::urn:spo:anon#cf2b0529a4dfec02f803c9f45e0ff740bd5132afff80d4bddb42ff0a87cb094d::" providerId="AD" clId="Web-{A7A1D6A1-7F25-48C6-BDE9-BFC727EB931D}"/>
    <pc:docChg chg="addSld modSld">
      <pc:chgData name="Guest User" userId="S::urn:spo:anon#cf2b0529a4dfec02f803c9f45e0ff740bd5132afff80d4bddb42ff0a87cb094d::" providerId="AD" clId="Web-{A7A1D6A1-7F25-48C6-BDE9-BFC727EB931D}" dt="2018-04-25T20:39:56.159" v="1307"/>
      <pc:docMkLst>
        <pc:docMk/>
      </pc:docMkLst>
      <pc:sldChg chg="modSp modNotes">
        <pc:chgData name="Guest User" userId="S::urn:spo:anon#cf2b0529a4dfec02f803c9f45e0ff740bd5132afff80d4bddb42ff0a87cb094d::" providerId="AD" clId="Web-{A7A1D6A1-7F25-48C6-BDE9-BFC727EB931D}" dt="2018-04-25T19:31:30.851" v="115"/>
        <pc:sldMkLst>
          <pc:docMk/>
          <pc:sldMk cId="362908583" sldId="256"/>
        </pc:sldMkLst>
        <pc:spChg chg="mod">
          <ac:chgData name="Guest User" userId="S::urn:spo:anon#cf2b0529a4dfec02f803c9f45e0ff740bd5132afff80d4bddb42ff0a87cb094d::" providerId="AD" clId="Web-{A7A1D6A1-7F25-48C6-BDE9-BFC727EB931D}" dt="2018-04-25T19:31:30.851" v="115"/>
          <ac:spMkLst>
            <pc:docMk/>
            <pc:sldMk cId="362908583" sldId="256"/>
            <ac:spMk id="19" creationId="{00000000-0000-0000-0000-000000000000}"/>
          </ac:spMkLst>
        </pc:spChg>
      </pc:sldChg>
      <pc:sldChg chg="modSp">
        <pc:chgData name="Guest User" userId="S::urn:spo:anon#cf2b0529a4dfec02f803c9f45e0ff740bd5132afff80d4bddb42ff0a87cb094d::" providerId="AD" clId="Web-{A7A1D6A1-7F25-48C6-BDE9-BFC727EB931D}" dt="2018-04-25T19:45:01.310" v="475"/>
        <pc:sldMkLst>
          <pc:docMk/>
          <pc:sldMk cId="3714810054" sldId="266"/>
        </pc:sldMkLst>
        <pc:spChg chg="mod">
          <ac:chgData name="Guest User" userId="S::urn:spo:anon#cf2b0529a4dfec02f803c9f45e0ff740bd5132afff80d4bddb42ff0a87cb094d::" providerId="AD" clId="Web-{A7A1D6A1-7F25-48C6-BDE9-BFC727EB931D}" dt="2018-04-25T19:45:01.310" v="475"/>
          <ac:spMkLst>
            <pc:docMk/>
            <pc:sldMk cId="3714810054" sldId="266"/>
            <ac:spMk id="16" creationId="{00000000-0000-0000-0000-000000000000}"/>
          </ac:spMkLst>
        </pc:spChg>
      </pc:sldChg>
      <pc:sldChg chg="modSp">
        <pc:chgData name="Guest User" userId="S::urn:spo:anon#cf2b0529a4dfec02f803c9f45e0ff740bd5132afff80d4bddb42ff0a87cb094d::" providerId="AD" clId="Web-{A7A1D6A1-7F25-48C6-BDE9-BFC727EB931D}" dt="2018-04-25T20:31:59.382" v="970"/>
        <pc:sldMkLst>
          <pc:docMk/>
          <pc:sldMk cId="4256019857" sldId="267"/>
        </pc:sldMkLst>
        <pc:spChg chg="mod">
          <ac:chgData name="Guest User" userId="S::urn:spo:anon#cf2b0529a4dfec02f803c9f45e0ff740bd5132afff80d4bddb42ff0a87cb094d::" providerId="AD" clId="Web-{A7A1D6A1-7F25-48C6-BDE9-BFC727EB931D}" dt="2018-04-25T20:31:59.382" v="970"/>
          <ac:spMkLst>
            <pc:docMk/>
            <pc:sldMk cId="4256019857" sldId="267"/>
            <ac:spMk id="16" creationId="{00000000-0000-0000-0000-000000000000}"/>
          </ac:spMkLst>
        </pc:spChg>
      </pc:sldChg>
      <pc:sldChg chg="modSp add replId">
        <pc:chgData name="Guest User" userId="S::urn:spo:anon#cf2b0529a4dfec02f803c9f45e0ff740bd5132afff80d4bddb42ff0a87cb094d::" providerId="AD" clId="Web-{A7A1D6A1-7F25-48C6-BDE9-BFC727EB931D}" dt="2018-04-25T20:39:56.159" v="1306"/>
        <pc:sldMkLst>
          <pc:docMk/>
          <pc:sldMk cId="3906452552" sldId="269"/>
        </pc:sldMkLst>
        <pc:spChg chg="mod">
          <ac:chgData name="Guest User" userId="S::urn:spo:anon#cf2b0529a4dfec02f803c9f45e0ff740bd5132afff80d4bddb42ff0a87cb094d::" providerId="AD" clId="Web-{A7A1D6A1-7F25-48C6-BDE9-BFC727EB931D}" dt="2018-04-25T20:39:56.159" v="1306"/>
          <ac:spMkLst>
            <pc:docMk/>
            <pc:sldMk cId="3906452552" sldId="269"/>
            <ac:spMk id="16" creationId="{00000000-0000-0000-0000-000000000000}"/>
          </ac:spMkLst>
        </pc:spChg>
      </pc:sldChg>
      <pc:sldChg chg="add replId">
        <pc:chgData name="Guest User" userId="S::urn:spo:anon#cf2b0529a4dfec02f803c9f45e0ff740bd5132afff80d4bddb42ff0a87cb094d::" providerId="AD" clId="Web-{A7A1D6A1-7F25-48C6-BDE9-BFC727EB931D}" dt="2018-04-25T19:30:30.381" v="99"/>
        <pc:sldMkLst>
          <pc:docMk/>
          <pc:sldMk cId="771564205" sldId="270"/>
        </pc:sldMkLst>
      </pc:sldChg>
      <pc:sldChg chg="add replId">
        <pc:chgData name="Guest User" userId="S::urn:spo:anon#cf2b0529a4dfec02f803c9f45e0ff740bd5132afff80d4bddb42ff0a87cb094d::" providerId="AD" clId="Web-{A7A1D6A1-7F25-48C6-BDE9-BFC727EB931D}" dt="2018-04-25T19:30:31.693" v="100"/>
        <pc:sldMkLst>
          <pc:docMk/>
          <pc:sldMk cId="2101499460" sldId="271"/>
        </pc:sldMkLst>
      </pc:sldChg>
      <pc:sldChg chg="add replId">
        <pc:chgData name="Guest User" userId="S::urn:spo:anon#cf2b0529a4dfec02f803c9f45e0ff740bd5132afff80d4bddb42ff0a87cb094d::" providerId="AD" clId="Web-{A7A1D6A1-7F25-48C6-BDE9-BFC727EB931D}" dt="2018-04-25T19:30:32.037" v="101"/>
        <pc:sldMkLst>
          <pc:docMk/>
          <pc:sldMk cId="2019993314" sldId="272"/>
        </pc:sldMkLst>
      </pc:sldChg>
    </pc:docChg>
  </pc:docChgLst>
  <pc:docChgLst>
    <pc:chgData name="Guest User" userId="S::urn:spo:anon#cf2b0529a4dfec02f803c9f45e0ff740bd5132afff80d4bddb42ff0a87cb094d::" providerId="AD" clId="Web-{5D393659-8B60-4C2D-8A5D-E5DA979BB74B}"/>
    <pc:docChg chg="addSld modSld">
      <pc:chgData name="Guest User" userId="S::urn:spo:anon#cf2b0529a4dfec02f803c9f45e0ff740bd5132afff80d4bddb42ff0a87cb094d::" providerId="AD" clId="Web-{5D393659-8B60-4C2D-8A5D-E5DA979BB74B}" dt="2018-05-01T12:46:27.772" v="873"/>
      <pc:docMkLst>
        <pc:docMk/>
      </pc:docMkLst>
      <pc:sldChg chg="modSp">
        <pc:chgData name="Guest User" userId="S::urn:spo:anon#cf2b0529a4dfec02f803c9f45e0ff740bd5132afff80d4bddb42ff0a87cb094d::" providerId="AD" clId="Web-{5D393659-8B60-4C2D-8A5D-E5DA979BB74B}" dt="2018-05-01T12:28:01.730" v="282"/>
        <pc:sldMkLst>
          <pc:docMk/>
          <pc:sldMk cId="2019993314" sldId="272"/>
        </pc:sldMkLst>
        <pc:spChg chg="mod">
          <ac:chgData name="Guest User" userId="S::urn:spo:anon#cf2b0529a4dfec02f803c9f45e0ff740bd5132afff80d4bddb42ff0a87cb094d::" providerId="AD" clId="Web-{5D393659-8B60-4C2D-8A5D-E5DA979BB74B}" dt="2018-05-01T12:28:01.730" v="282"/>
          <ac:spMkLst>
            <pc:docMk/>
            <pc:sldMk cId="2019993314" sldId="272"/>
            <ac:spMk id="16" creationId="{00000000-0000-0000-0000-000000000000}"/>
          </ac:spMkLst>
        </pc:spChg>
      </pc:sldChg>
      <pc:sldChg chg="modSp add replId">
        <pc:chgData name="Guest User" userId="S::urn:spo:anon#cf2b0529a4dfec02f803c9f45e0ff740bd5132afff80d4bddb42ff0a87cb094d::" providerId="AD" clId="Web-{5D393659-8B60-4C2D-8A5D-E5DA979BB74B}" dt="2018-05-01T12:34:08.556" v="419"/>
        <pc:sldMkLst>
          <pc:docMk/>
          <pc:sldMk cId="2853574078" sldId="273"/>
        </pc:sldMkLst>
        <pc:spChg chg="mod">
          <ac:chgData name="Guest User" userId="S::urn:spo:anon#cf2b0529a4dfec02f803c9f45e0ff740bd5132afff80d4bddb42ff0a87cb094d::" providerId="AD" clId="Web-{5D393659-8B60-4C2D-8A5D-E5DA979BB74B}" dt="2018-05-01T12:34:08.556" v="419"/>
          <ac:spMkLst>
            <pc:docMk/>
            <pc:sldMk cId="2853574078" sldId="273"/>
            <ac:spMk id="16" creationId="{00000000-0000-0000-0000-000000000000}"/>
          </ac:spMkLst>
        </pc:spChg>
      </pc:sldChg>
      <pc:sldChg chg="modSp add replId">
        <pc:chgData name="Guest User" userId="S::urn:spo:anon#cf2b0529a4dfec02f803c9f45e0ff740bd5132afff80d4bddb42ff0a87cb094d::" providerId="AD" clId="Web-{5D393659-8B60-4C2D-8A5D-E5DA979BB74B}" dt="2018-05-01T12:41:11.213" v="649"/>
        <pc:sldMkLst>
          <pc:docMk/>
          <pc:sldMk cId="3721201956" sldId="274"/>
        </pc:sldMkLst>
        <pc:spChg chg="mod">
          <ac:chgData name="Guest User" userId="S::urn:spo:anon#cf2b0529a4dfec02f803c9f45e0ff740bd5132afff80d4bddb42ff0a87cb094d::" providerId="AD" clId="Web-{5D393659-8B60-4C2D-8A5D-E5DA979BB74B}" dt="2018-05-01T12:41:11.213" v="649"/>
          <ac:spMkLst>
            <pc:docMk/>
            <pc:sldMk cId="3721201956" sldId="274"/>
            <ac:spMk id="16" creationId="{00000000-0000-0000-0000-000000000000}"/>
          </ac:spMkLst>
        </pc:spChg>
      </pc:sldChg>
      <pc:sldChg chg="modSp add replId">
        <pc:chgData name="Guest User" userId="S::urn:spo:anon#cf2b0529a4dfec02f803c9f45e0ff740bd5132afff80d4bddb42ff0a87cb094d::" providerId="AD" clId="Web-{5D393659-8B60-4C2D-8A5D-E5DA979BB74B}" dt="2018-05-01T12:46:27.772" v="872"/>
        <pc:sldMkLst>
          <pc:docMk/>
          <pc:sldMk cId="2085122321" sldId="275"/>
        </pc:sldMkLst>
        <pc:spChg chg="mod">
          <ac:chgData name="Guest User" userId="S::urn:spo:anon#cf2b0529a4dfec02f803c9f45e0ff740bd5132afff80d4bddb42ff0a87cb094d::" providerId="AD" clId="Web-{5D393659-8B60-4C2D-8A5D-E5DA979BB74B}" dt="2018-05-01T12:46:27.772" v="872"/>
          <ac:spMkLst>
            <pc:docMk/>
            <pc:sldMk cId="2085122321" sldId="275"/>
            <ac:spMk id="16" creationId="{00000000-0000-0000-0000-000000000000}"/>
          </ac:spMkLst>
        </pc:spChg>
      </pc:sldChg>
    </pc:docChg>
  </pc:docChgLst>
  <pc:docChgLst>
    <pc:chgData name="Guest User" userId="S::urn:spo:anon#cf2b0529a4dfec02f803c9f45e0ff740bd5132afff80d4bddb42ff0a87cb094d::" providerId="AD" clId="Web-{40CE3EB2-F50E-405D-81BB-B82FBF39539D}"/>
    <pc:docChg chg="sldOrd">
      <pc:chgData name="Guest User" userId="S::urn:spo:anon#cf2b0529a4dfec02f803c9f45e0ff740bd5132afff80d4bddb42ff0a87cb094d::" providerId="AD" clId="Web-{40CE3EB2-F50E-405D-81BB-B82FBF39539D}" dt="2018-05-02T12:36:08.244" v="1"/>
      <pc:docMkLst>
        <pc:docMk/>
      </pc:docMkLst>
      <pc:sldChg chg="ord">
        <pc:chgData name="Guest User" userId="S::urn:spo:anon#cf2b0529a4dfec02f803c9f45e0ff740bd5132afff80d4bddb42ff0a87cb094d::" providerId="AD" clId="Web-{40CE3EB2-F50E-405D-81BB-B82FBF39539D}" dt="2018-05-02T12:33:04.535" v="0"/>
        <pc:sldMkLst>
          <pc:docMk/>
          <pc:sldMk cId="4256019857" sldId="267"/>
        </pc:sldMkLst>
      </pc:sldChg>
      <pc:sldChg chg="ord">
        <pc:chgData name="Guest User" userId="S::urn:spo:anon#cf2b0529a4dfec02f803c9f45e0ff740bd5132afff80d4bddb42ff0a87cb094d::" providerId="AD" clId="Web-{40CE3EB2-F50E-405D-81BB-B82FBF39539D}" dt="2018-05-02T12:36:08.244" v="1"/>
        <pc:sldMkLst>
          <pc:docMk/>
          <pc:sldMk cId="3906452552" sldId="269"/>
        </pc:sldMkLst>
      </pc:sldChg>
    </pc:docChg>
  </pc:docChgLst>
  <pc:docChgLst>
    <pc:chgData name="Guest User" userId="S::urn:spo:anon#cf2b0529a4dfec02f803c9f45e0ff740bd5132afff80d4bddb42ff0a87cb094d::" providerId="AD" clId="Web-{0C7B372A-8D8B-47B8-BFD8-5403D8E7FA2D}"/>
    <pc:docChg chg="modSld">
      <pc:chgData name="Guest User" userId="S::urn:spo:anon#cf2b0529a4dfec02f803c9f45e0ff740bd5132afff80d4bddb42ff0a87cb094d::" providerId="AD" clId="Web-{0C7B372A-8D8B-47B8-BFD8-5403D8E7FA2D}" dt="2018-05-01T17:31:47.003" v="3"/>
      <pc:docMkLst>
        <pc:docMk/>
      </pc:docMkLst>
      <pc:sldChg chg="modSp">
        <pc:chgData name="Guest User" userId="S::urn:spo:anon#cf2b0529a4dfec02f803c9f45e0ff740bd5132afff80d4bddb42ff0a87cb094d::" providerId="AD" clId="Web-{0C7B372A-8D8B-47B8-BFD8-5403D8E7FA2D}" dt="2018-05-01T17:31:47.003" v="2"/>
        <pc:sldMkLst>
          <pc:docMk/>
          <pc:sldMk cId="3641693796" sldId="268"/>
        </pc:sldMkLst>
        <pc:spChg chg="mod">
          <ac:chgData name="Guest User" userId="S::urn:spo:anon#cf2b0529a4dfec02f803c9f45e0ff740bd5132afff80d4bddb42ff0a87cb094d::" providerId="AD" clId="Web-{0C7B372A-8D8B-47B8-BFD8-5403D8E7FA2D}" dt="2018-05-01T17:31:47.003" v="2"/>
          <ac:spMkLst>
            <pc:docMk/>
            <pc:sldMk cId="3641693796" sldId="268"/>
            <ac:spMk id="1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9C668E-08CD-4C7D-AB2A-6AD94C76D5BD}" type="datetimeFigureOut">
              <a:rPr lang="en-US"/>
              <a:t>5/18/2018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3FF64E-663C-4696-B9CD-8A71724D8B67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341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AD/Principal - "No surprises"     AD/Coach - Educate/Remind/Reinforce  AD/Coaches to parents – code of conducts, parent-coach communication letter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FF64E-663C-4696-B9CD-8A71724D8B67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970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AC3C-3D37-4653-9C97-01B118E593AA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CA56E-AA08-44A4-A9A6-FDD0FBFBE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326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AC3C-3D37-4653-9C97-01B118E593AA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CA56E-AA08-44A4-A9A6-FDD0FBFBE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388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AC3C-3D37-4653-9C97-01B118E593AA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CA56E-AA08-44A4-A9A6-FDD0FBFBE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358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AC3C-3D37-4653-9C97-01B118E593AA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CA56E-AA08-44A4-A9A6-FDD0FBFBE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4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AC3C-3D37-4653-9C97-01B118E593AA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CA56E-AA08-44A4-A9A6-FDD0FBFBE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635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AC3C-3D37-4653-9C97-01B118E593AA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CA56E-AA08-44A4-A9A6-FDD0FBFBE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073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AC3C-3D37-4653-9C97-01B118E593AA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CA56E-AA08-44A4-A9A6-FDD0FBFBE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50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AC3C-3D37-4653-9C97-01B118E593AA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CA56E-AA08-44A4-A9A6-FDD0FBFBE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512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AC3C-3D37-4653-9C97-01B118E593AA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CA56E-AA08-44A4-A9A6-FDD0FBFBE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531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AC3C-3D37-4653-9C97-01B118E593AA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CA56E-AA08-44A4-A9A6-FDD0FBFBE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170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AC3C-3D37-4653-9C97-01B118E593AA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CA56E-AA08-44A4-A9A6-FDD0FBFBE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309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4AC3C-3D37-4653-9C97-01B118E593AA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CA56E-AA08-44A4-A9A6-FDD0FBFBE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211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kevin.demer@ocps.net" TargetMode="External"/><Relationship Id="rId5" Type="http://schemas.openxmlformats.org/officeDocument/2006/relationships/hyperlink" Target="mailto:andrew.chiles@ocps.net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306210" y="1196734"/>
            <a:ext cx="954853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Proactive Approach to Conflict Resolution</a:t>
            </a:r>
            <a:endParaRPr lang="en-US" sz="2000" b="1" i="1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i="1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i="1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i="1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i="1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i="1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i="1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b="1" i="1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FIAAA – May 6</a:t>
            </a:r>
            <a:r>
              <a:rPr lang="en-US" sz="3200" b="1" i="1" baseline="3000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3200" b="1" i="1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2018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336889" y="152112"/>
            <a:ext cx="43043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Conflict Resolution</a:t>
            </a:r>
            <a:endParaRPr lang="en-US" sz="1400" b="1" i="1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8881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336889" y="152112"/>
            <a:ext cx="43043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Conflict Resolution</a:t>
            </a:r>
            <a:endParaRPr lang="en-US" sz="1400" b="1" i="1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19071" y="1196734"/>
            <a:ext cx="9585445" cy="1104917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4000" b="1" i="1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Proactive Approach to Conflict Resolution</a:t>
            </a:r>
          </a:p>
          <a:p>
            <a:endParaRPr lang="en-US" sz="40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u="sng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 #1 </a:t>
            </a:r>
            <a:endParaRPr lang="en-US" sz="24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buFont typeface="Arial"/>
              <a:buChar char="•"/>
            </a:pPr>
            <a:r>
              <a:rPr 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Speak to cheer coach for background information</a:t>
            </a:r>
          </a:p>
          <a:p>
            <a:pPr marL="342900" indent="-342900" algn="ctr">
              <a:buFont typeface="Arial"/>
              <a:buChar char="•"/>
            </a:pPr>
            <a:r>
              <a:rPr 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 with your principal</a:t>
            </a:r>
          </a:p>
          <a:p>
            <a:pPr marL="342900" indent="-342900" algn="ctr">
              <a:buFont typeface="Arial"/>
              <a:buChar char="•"/>
            </a:pPr>
            <a:r>
              <a:rPr 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 not schedule the meeting for that day</a:t>
            </a:r>
          </a:p>
          <a:p>
            <a:pPr marL="342900" indent="-342900" algn="ctr">
              <a:buFont typeface="Arial"/>
              <a:buChar char="•"/>
            </a:pPr>
            <a:r>
              <a:rPr 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sure that the cheer staff is available for meeting</a:t>
            </a:r>
          </a:p>
          <a:p>
            <a:pPr marL="342900" indent="-342900" algn="ctr">
              <a:buFont typeface="Arial"/>
              <a:buChar char="•"/>
            </a:pPr>
            <a:r>
              <a:rPr 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 back the parents that day</a:t>
            </a:r>
          </a:p>
          <a:p>
            <a:pPr marL="342900" indent="-342900" algn="ctr">
              <a:buFont typeface="Arial"/>
              <a:buChar char="•"/>
            </a:pPr>
            <a:r>
              <a:rPr 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Principal has asked for the AD to run the meeting</a:t>
            </a:r>
          </a:p>
          <a:p>
            <a:pPr algn="ctr"/>
            <a:endParaRPr lang="en-US" sz="24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0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0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9933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336889" y="152112"/>
            <a:ext cx="43043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Conflict Resolution</a:t>
            </a:r>
            <a:endParaRPr lang="en-US" sz="1400" b="1" i="1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19071" y="1196734"/>
            <a:ext cx="9585445" cy="1043362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4000" b="1" i="1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Proactive Approach to Conflict Resolution</a:t>
            </a:r>
          </a:p>
          <a:p>
            <a:pPr algn="ctr"/>
            <a:r>
              <a:rPr lang="en-US" sz="2400" b="1" u="sng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 #2</a:t>
            </a:r>
            <a:endParaRPr lang="en-US" sz="24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buFont typeface="Arial"/>
              <a:buChar char="•"/>
            </a:pPr>
            <a:endParaRPr lang="en-US" sz="2400" b="1" u="sng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buFont typeface="Arial"/>
              <a:buChar char="•"/>
            </a:pPr>
            <a:r>
              <a:rPr 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Planning meeting with cheer coaches</a:t>
            </a:r>
            <a:endParaRPr lang="en-US" sz="2400" b="1" u="sng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(What the format of the meeting entails, order of discussion, do's and don'ts)</a:t>
            </a:r>
          </a:p>
          <a:p>
            <a:pPr marL="342900" indent="-342900" algn="ctr">
              <a:buFont typeface="Arial"/>
              <a:buChar char="•"/>
            </a:pPr>
            <a:r>
              <a:rPr 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 a proper setting for meeting</a:t>
            </a:r>
          </a:p>
          <a:p>
            <a:pPr marL="342900" indent="-342900" algn="ctr">
              <a:buFont typeface="Arial"/>
              <a:buChar char="•"/>
            </a:pPr>
            <a:r>
              <a:rPr 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Note-taking materials</a:t>
            </a:r>
          </a:p>
          <a:p>
            <a:pPr marL="342900" indent="-342900" algn="ctr">
              <a:buFont typeface="Arial"/>
              <a:buChar char="•"/>
            </a:pPr>
            <a:endParaRPr lang="en-US" sz="24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buFont typeface="Arial"/>
              <a:buChar char="•"/>
            </a:pPr>
            <a:endParaRPr lang="en-US" sz="24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0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0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5740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336889" y="152112"/>
            <a:ext cx="43043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Conflict Resolution</a:t>
            </a:r>
            <a:endParaRPr lang="en-US" sz="1400" b="1" i="1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19071" y="1196734"/>
            <a:ext cx="9585445" cy="11910953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4000" b="1" i="1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Proactive Approach to Conflict Resolution</a:t>
            </a:r>
          </a:p>
          <a:p>
            <a:pPr algn="ctr"/>
            <a:r>
              <a:rPr lang="en-US" sz="2400" b="1" u="sng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 #3</a:t>
            </a:r>
            <a:endParaRPr lang="en-US" sz="40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ctr">
              <a:buFont typeface="Arial"/>
              <a:buChar char="•"/>
            </a:pPr>
            <a:r>
              <a:rPr 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Before anything else, set the parameters of the meeting:</a:t>
            </a:r>
            <a:endParaRPr lang="en-US" sz="2400" b="1" u="sng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ctr">
              <a:buFont typeface="Arial"/>
              <a:buChar char="•"/>
            </a:pPr>
            <a:endParaRPr lang="en-US" sz="24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ctr">
              <a:buAutoNum type="arabicPeriod"/>
            </a:pPr>
            <a:r>
              <a:rPr 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Goal of the meeting</a:t>
            </a:r>
          </a:p>
          <a:p>
            <a:pPr marL="457200" indent="-457200" algn="ctr">
              <a:buAutoNum type="arabicPeriod"/>
            </a:pPr>
            <a:r>
              <a:rPr 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do not discuss other student-athletes</a:t>
            </a:r>
          </a:p>
          <a:p>
            <a:pPr marL="457200" indent="-457200" algn="ctr">
              <a:buAutoNum type="arabicPeriod"/>
            </a:pPr>
            <a:r>
              <a:rPr 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will discuss in a calm, professional manner</a:t>
            </a:r>
          </a:p>
          <a:p>
            <a:pPr marL="457200" indent="-457200" algn="ctr">
              <a:buAutoNum type="arabicPeriod"/>
            </a:pPr>
            <a:r>
              <a:rPr 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perfectly fine to agree to disagree</a:t>
            </a:r>
          </a:p>
          <a:p>
            <a:pPr marL="457200" indent="-457200" algn="ctr">
              <a:buFontTx/>
              <a:buAutoNum type="arabicPeriod"/>
            </a:pPr>
            <a:endParaRPr lang="en-US" sz="24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buFont typeface="Arial"/>
              <a:buChar char="•"/>
            </a:pPr>
            <a:r>
              <a:rPr 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 the parents "go first" to state their concerns</a:t>
            </a:r>
          </a:p>
          <a:p>
            <a:pPr marL="457200" indent="-457200" algn="ctr">
              <a:buFont typeface="Arial"/>
              <a:buChar char="•"/>
            </a:pPr>
            <a:r>
              <a:rPr 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Coaches, with AD mediation, will then explain their decision</a:t>
            </a:r>
          </a:p>
          <a:p>
            <a:pPr marL="457200" indent="-457200" algn="ctr">
              <a:buAutoNum type="arabicPeriod"/>
            </a:pPr>
            <a:endParaRPr lang="en-US" sz="24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0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0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2019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336889" y="152112"/>
            <a:ext cx="43043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Conflict Resolution</a:t>
            </a:r>
            <a:endParaRPr lang="en-US" sz="1400" b="1" i="1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19071" y="1196734"/>
            <a:ext cx="9585445" cy="1154162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4000" b="1" i="1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Proactive Approach to Conflict Resolution</a:t>
            </a:r>
          </a:p>
          <a:p>
            <a:pPr algn="ctr"/>
            <a:r>
              <a:rPr lang="en-US" sz="2400" b="1" u="sng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 #4</a:t>
            </a:r>
            <a:endParaRPr lang="en-US" sz="40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buFont typeface="Arial"/>
              <a:buChar char="•"/>
            </a:pPr>
            <a:r>
              <a:rPr 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not allow parents to yell at you, be rude or use vulgar language</a:t>
            </a:r>
            <a:endParaRPr lang="en-US" sz="2400" b="1" u="sng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buFont typeface="Arial"/>
              <a:buChar char="•"/>
            </a:pPr>
            <a:r>
              <a:rPr 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end the meeting at any time </a:t>
            </a:r>
          </a:p>
          <a:p>
            <a:pPr marL="342900" indent="-342900" algn="ctr">
              <a:buFont typeface="Arial"/>
              <a:buChar char="•"/>
            </a:pPr>
            <a:r>
              <a:rPr 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Become comfortable with silence</a:t>
            </a:r>
          </a:p>
          <a:p>
            <a:pPr marL="342900" indent="-342900" algn="ctr">
              <a:buFont typeface="Arial"/>
              <a:buChar char="•"/>
            </a:pPr>
            <a:r>
              <a:rPr 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an active listener rather than an responsive listener</a:t>
            </a:r>
          </a:p>
          <a:p>
            <a:pPr marL="342900" indent="-342900" algn="ctr">
              <a:buFont typeface="Arial"/>
              <a:buChar char="•"/>
            </a:pPr>
            <a:r>
              <a:rPr 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not interrupt when parents are voicing their concerns</a:t>
            </a:r>
          </a:p>
          <a:p>
            <a:pPr marL="342900" indent="-342900" algn="ctr">
              <a:buFont typeface="Arial"/>
              <a:buChar char="•"/>
            </a:pPr>
            <a:r>
              <a:rPr 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Try to find some common ground, build rapport</a:t>
            </a:r>
          </a:p>
          <a:p>
            <a:pPr marL="342900" indent="-342900" algn="ctr">
              <a:buFont typeface="Arial"/>
              <a:buChar char="•"/>
            </a:pPr>
            <a:r>
              <a:rPr 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the calmest person in the room</a:t>
            </a:r>
          </a:p>
          <a:p>
            <a:pPr marL="342900" indent="-342900" algn="ctr">
              <a:buFont typeface="Arial"/>
              <a:buChar char="•"/>
            </a:pPr>
            <a:r>
              <a:rPr 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Clarify parent's concerns</a:t>
            </a:r>
          </a:p>
          <a:p>
            <a:pPr marL="342900" indent="-342900" algn="ctr">
              <a:buFont typeface="Arial"/>
              <a:buChar char="•"/>
            </a:pPr>
            <a:r>
              <a:rPr 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 notes</a:t>
            </a:r>
          </a:p>
          <a:p>
            <a:pPr marL="342900" indent="-342900" algn="ctr">
              <a:buFont typeface="Arial"/>
              <a:buChar char="•"/>
            </a:pPr>
            <a:r>
              <a:rPr 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them for coming and shake hands before and after</a:t>
            </a:r>
          </a:p>
          <a:p>
            <a:endParaRPr lang="en-US" sz="40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0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1223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336889" y="152112"/>
            <a:ext cx="43043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Conflict Resolution</a:t>
            </a:r>
            <a:endParaRPr lang="en-US" sz="1400" b="1" i="1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19071" y="1196734"/>
            <a:ext cx="9585445" cy="9941183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4000" b="1" i="1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Proactive Approach to Conflict Resolution</a:t>
            </a:r>
          </a:p>
          <a:p>
            <a:endParaRPr lang="en-US" sz="40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Andy Chiles - </a:t>
            </a:r>
            <a:r>
              <a:rPr lang="en-US" sz="2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andrew.chiles@ocps.net</a:t>
            </a:r>
            <a:endParaRPr lang="en-US" sz="40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Kevin Demer – </a:t>
            </a:r>
            <a:r>
              <a:rPr lang="en-US" sz="2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kevin.demer@ocps.net</a:t>
            </a:r>
            <a:endParaRPr lang="en-US" sz="24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0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0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492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306210" y="1196734"/>
            <a:ext cx="954853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i="1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i="1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Kevin Demer, CAA</a:t>
            </a:r>
          </a:p>
          <a:p>
            <a:pPr algn="ctr"/>
            <a:r>
              <a:rPr lang="en-US" sz="4000" b="1" i="1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Director of Athletics</a:t>
            </a:r>
            <a:br>
              <a:rPr lang="en-US" sz="4000" b="1" i="1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i="1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William R. Boone High School</a:t>
            </a:r>
            <a:br>
              <a:rPr lang="en-US" sz="4000" b="1" i="1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i="1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Orlando, Florida</a:t>
            </a:r>
            <a:endParaRPr lang="en-US" sz="2000" b="1" i="1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36889" y="152112"/>
            <a:ext cx="43043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Conflict Resolution</a:t>
            </a:r>
            <a:endParaRPr lang="en-US" sz="1400" b="1" i="1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6450" y="4394883"/>
            <a:ext cx="1648055" cy="199543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410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306210" y="1196734"/>
            <a:ext cx="9548536" cy="31700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40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i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i="1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Andy Chiles, CMAA</a:t>
            </a:r>
          </a:p>
          <a:p>
            <a:pPr algn="ctr"/>
            <a:r>
              <a:rPr lang="en-US" sz="4000" b="1" i="1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Director of Athletics</a:t>
            </a:r>
            <a:r>
              <a:rPr lang="en-US" sz="4000" b="1" i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i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i="1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Lake Nona High School</a:t>
            </a:r>
            <a:r>
              <a:rPr lang="en-US" sz="4000" b="1" i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i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i="1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Orlando, Florida</a:t>
            </a:r>
            <a:endParaRPr lang="en-US" sz="2000" b="1" i="1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36889" y="152112"/>
            <a:ext cx="43043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Conflict Resolution</a:t>
            </a:r>
            <a:endParaRPr lang="en-US" sz="1400" b="1" i="1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8829" y="4394883"/>
            <a:ext cx="2223297" cy="181987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693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336889" y="152112"/>
            <a:ext cx="43043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Conflict Resolution</a:t>
            </a:r>
            <a:endParaRPr lang="en-US" sz="1400" b="1" i="1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19071" y="1196734"/>
            <a:ext cx="95854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Proactive Approach to Conflict Resolution</a:t>
            </a:r>
            <a:endParaRPr lang="en-US" sz="2000" b="1" i="1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52381" y="2699970"/>
            <a:ext cx="6215291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2400" b="1" u="sng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 I - Preventative Actions to Avoid Conflict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141259" y="3384627"/>
            <a:ext cx="3608680" cy="2677656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 is the KEY</a:t>
            </a:r>
          </a:p>
          <a:p>
            <a:pPr marL="342900" indent="-342900">
              <a:buFont typeface="Arial"/>
              <a:buChar char="•"/>
            </a:pPr>
            <a:r>
              <a:rPr 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 to Principal</a:t>
            </a:r>
          </a:p>
          <a:p>
            <a:pPr marL="342900" indent="-342900">
              <a:buFont typeface="Arial"/>
              <a:buChar char="•"/>
            </a:pPr>
            <a:r>
              <a:rPr 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 to Coaches</a:t>
            </a:r>
          </a:p>
          <a:p>
            <a:pPr marL="342900" indent="-342900">
              <a:buFont typeface="Arial"/>
              <a:buChar char="•"/>
            </a:pPr>
            <a:r>
              <a:rPr 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AD/Coaches to Parents</a:t>
            </a:r>
          </a:p>
          <a:p>
            <a:endParaRPr lang="en-US" sz="24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08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336889" y="152112"/>
            <a:ext cx="43043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Conflict Resolution</a:t>
            </a:r>
            <a:endParaRPr lang="en-US" sz="1400" b="1" i="1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19071" y="1196734"/>
            <a:ext cx="9907777" cy="143731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4000" b="1" i="1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Proactive Approach to Conflict Resolution</a:t>
            </a:r>
          </a:p>
          <a:p>
            <a:endParaRPr lang="en-US" sz="40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 to Coach - "It is our responsibility to support coaches before and after</a:t>
            </a:r>
            <a:endParaRPr lang="en-US" sz="40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adversity arrives"</a:t>
            </a:r>
          </a:p>
          <a:p>
            <a:endParaRPr lang="en-US" sz="24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b="1" u="sng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 them</a:t>
            </a:r>
            <a:r>
              <a:rPr 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- Put coaches in position to successfully uphold your program's</a:t>
            </a:r>
            <a:endParaRPr lang="en-US" sz="2400" u="sng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policies </a:t>
            </a:r>
            <a:endParaRPr lang="en-US" sz="2400" u="sng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b="1" u="sng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Support them</a:t>
            </a:r>
            <a:r>
              <a:rPr 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- A true "open door" policy goes a long way in the coach/</a:t>
            </a:r>
          </a:p>
          <a:p>
            <a:r>
              <a:rPr 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 relationship for both parties</a:t>
            </a:r>
          </a:p>
          <a:p>
            <a:endParaRPr lang="en-US" sz="24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b="1" u="sng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 off the "AD hat"</a:t>
            </a:r>
            <a:r>
              <a:rPr 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- Take a look at things from their vantage point</a:t>
            </a:r>
          </a:p>
          <a:p>
            <a:r>
              <a:rPr 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time to time</a:t>
            </a:r>
          </a:p>
          <a:p>
            <a:endParaRPr lang="en-US" sz="24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/>
              <a:buChar char="•"/>
            </a:pPr>
            <a:endParaRPr lang="en-US" sz="24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0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0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019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336889" y="152112"/>
            <a:ext cx="43043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Conflict Resolution</a:t>
            </a:r>
            <a:endParaRPr lang="en-US" sz="1400" b="1" i="1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19071" y="1196734"/>
            <a:ext cx="9585445" cy="1375761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4000" b="1" i="1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Proactive Approach to Conflict Resolution</a:t>
            </a:r>
          </a:p>
          <a:p>
            <a:endParaRPr lang="en-US" sz="40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AD/Coaches to Parents - "Build a better working relationship with </a:t>
            </a:r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parents"</a:t>
            </a:r>
          </a:p>
          <a:p>
            <a:endParaRPr lang="en-US" sz="24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b="1" u="sng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Educate</a:t>
            </a:r>
            <a:r>
              <a:rPr 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- Talk to them in a tone of collaboration</a:t>
            </a:r>
            <a:endParaRPr lang="en-US" sz="24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b="1" u="sng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Clear expectations and rules</a:t>
            </a:r>
            <a:r>
              <a:rPr 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 Let them know what the coach and the</a:t>
            </a:r>
          </a:p>
          <a:p>
            <a:r>
              <a:rPr 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expects from them in regards to behavior and boundaries </a:t>
            </a:r>
          </a:p>
          <a:p>
            <a:pPr marL="342900" indent="-342900">
              <a:buFont typeface="Arial"/>
              <a:buChar char="•"/>
            </a:pPr>
            <a:r>
              <a:rPr lang="en-US" sz="2400" b="1" u="sng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Catch parents being positive</a:t>
            </a:r>
            <a:r>
              <a:rPr 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- Reinforce behaviors that supports the</a:t>
            </a:r>
          </a:p>
          <a:p>
            <a:r>
              <a:rPr 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team</a:t>
            </a:r>
          </a:p>
          <a:p>
            <a:pPr marL="342900" indent="-342900">
              <a:buFont typeface="Arial"/>
              <a:buChar char="•"/>
            </a:pPr>
            <a:r>
              <a:rPr lang="en-US" sz="2400" b="1" u="sng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Generate parent support</a:t>
            </a:r>
            <a:r>
              <a:rPr 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 Attempt to get parents on your side from </a:t>
            </a:r>
            <a:endParaRPr lang="en-US" sz="2400" b="1" u="sng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beginning by keeping them involved</a:t>
            </a:r>
          </a:p>
          <a:p>
            <a:pPr marL="342900" indent="-342900">
              <a:buFont typeface="Arial"/>
              <a:buChar char="•"/>
            </a:pPr>
            <a:r>
              <a:rPr lang="en-US" sz="2400" b="1" u="sng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Pre-Season Parent Meeting</a:t>
            </a:r>
            <a:r>
              <a:rPr 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 A "must" these days....</a:t>
            </a:r>
          </a:p>
          <a:p>
            <a:endParaRPr lang="en-US" sz="24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0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0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0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0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452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336889" y="152112"/>
            <a:ext cx="43043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Conflict Resolution</a:t>
            </a:r>
            <a:endParaRPr lang="en-US" sz="1400" b="1" i="1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19071" y="1196734"/>
            <a:ext cx="9693551" cy="63709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4000" b="1" i="1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Proactive Approach to Conflict Resolution</a:t>
            </a:r>
          </a:p>
          <a:p>
            <a:pPr algn="ctr"/>
            <a:endParaRPr lang="en-US" sz="40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 to Principal - "The most important relationship on campus"</a:t>
            </a:r>
          </a:p>
          <a:p>
            <a:endParaRPr lang="en-US" sz="2400" b="1" u="sng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b="1" u="sng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surprises</a:t>
            </a:r>
            <a:r>
              <a:rPr lang="en-US" sz="2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keep them informed of the good and the bad...</a:t>
            </a:r>
          </a:p>
          <a:p>
            <a:r>
              <a:rPr 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before somebody else does</a:t>
            </a:r>
            <a:endParaRPr lang="en-US" sz="240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endParaRPr lang="en-US" sz="24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b="1" u="sng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Shared vision</a:t>
            </a:r>
            <a:r>
              <a:rPr lang="en-US" sz="2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- </a:t>
            </a:r>
            <a:r>
              <a:rPr 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create one and outline concrete steps on how to follow it</a:t>
            </a:r>
          </a:p>
          <a:p>
            <a:pPr marL="342900" indent="-342900">
              <a:buFont typeface="Arial"/>
              <a:buChar char="•"/>
            </a:pPr>
            <a:endParaRPr lang="en-US" sz="24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b="1" u="sng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Problems arise</a:t>
            </a:r>
            <a:r>
              <a:rPr 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 AD sums up the issue and provides solutions, there must</a:t>
            </a:r>
          </a:p>
          <a:p>
            <a:r>
              <a:rPr 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always be a united front</a:t>
            </a:r>
          </a:p>
          <a:p>
            <a:pPr marL="342900" indent="-342900">
              <a:buFont typeface="Arial"/>
              <a:buChar char="•"/>
            </a:pPr>
            <a:endParaRPr lang="en-US" sz="24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/>
              <a:buChar char="•"/>
            </a:pPr>
            <a:endParaRPr lang="en-US" sz="24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/>
              <a:buChar char="•"/>
            </a:pPr>
            <a:endParaRPr lang="en-US" sz="24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0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810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336889" y="152112"/>
            <a:ext cx="43043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Conflict Resolution</a:t>
            </a:r>
            <a:endParaRPr lang="en-US" sz="1400" b="1" i="1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19071" y="1196734"/>
            <a:ext cx="9585445" cy="87100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4000" b="1" i="1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Proactive Approach to Conflict Resolution</a:t>
            </a:r>
          </a:p>
          <a:p>
            <a:endParaRPr lang="en-US" sz="40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Proactive Scenario Activity</a:t>
            </a:r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0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0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564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336889" y="152112"/>
            <a:ext cx="43043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Conflict Resolution</a:t>
            </a:r>
            <a:endParaRPr lang="en-US" sz="1400" b="1" i="1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19071" y="1196734"/>
            <a:ext cx="9585445" cy="1031051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4000" b="1" i="1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Proactive Approach to Conflict Resolution</a:t>
            </a:r>
          </a:p>
          <a:p>
            <a:endParaRPr lang="en-US" sz="40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u="sng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 II - Conflict - "It's Here" </a:t>
            </a:r>
          </a:p>
          <a:p>
            <a:endParaRPr lang="en-US" sz="2400" b="1" u="sng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Next steps for upcoming parent meeting – Table Activity</a:t>
            </a:r>
            <a:endParaRPr lang="en-US" sz="2400" b="1" u="sng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u="sng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u="sng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u="sng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0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0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499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</Words>
  <Application>Microsoft Office PowerPoint</Application>
  <PresentationFormat>Widescreen</PresentationFormat>
  <Paragraphs>280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Fisher-Sherrill, Antony M.</dc:creator>
  <cp:lastModifiedBy>Fisher-Sherrill, Antony M.</cp:lastModifiedBy>
  <cp:revision>2</cp:revision>
  <dcterms:modified xsi:type="dcterms:W3CDTF">2018-05-18T18:12:43Z</dcterms:modified>
</cp:coreProperties>
</file>