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1.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7.xml" ContentType="application/vnd.openxmlformats-officedocument.theme+xml"/>
  <Override PartName="/ppt/slideLayouts/slideLayout43.xml" ContentType="application/vnd.openxmlformats-officedocument.presentationml.slideLayout+xml"/>
  <Override PartName="/ppt/theme/theme18.xml" ContentType="application/vnd.openxmlformats-officedocument.theme+xml"/>
  <Override PartName="/ppt/slideLayouts/slideLayout44.xml" ContentType="application/vnd.openxmlformats-officedocument.presentationml.slideLayout+xml"/>
  <Override PartName="/ppt/theme/theme19.xml" ContentType="application/vnd.openxmlformats-officedocument.theme+xml"/>
  <Override PartName="/ppt/slideLayouts/slideLayout45.xml" ContentType="application/vnd.openxmlformats-officedocument.presentationml.slideLayout+xml"/>
  <Override PartName="/ppt/theme/theme20.xml" ContentType="application/vnd.openxmlformats-officedocument.theme+xml"/>
  <Override PartName="/ppt/slideLayouts/slideLayout46.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2" r:id="rId2"/>
    <p:sldMasterId id="2147483655" r:id="rId3"/>
    <p:sldMasterId id="2147483657" r:id="rId4"/>
    <p:sldMasterId id="2147483659" r:id="rId5"/>
    <p:sldMasterId id="2147483661" r:id="rId6"/>
    <p:sldMasterId id="2147483663" r:id="rId7"/>
    <p:sldMasterId id="2147483665" r:id="rId8"/>
    <p:sldMasterId id="2147483667" r:id="rId9"/>
    <p:sldMasterId id="2147483686" r:id="rId10"/>
    <p:sldMasterId id="2147483727" r:id="rId11"/>
    <p:sldMasterId id="2147483676" r:id="rId12"/>
    <p:sldMasterId id="2147483669" r:id="rId13"/>
    <p:sldMasterId id="2147483695" r:id="rId14"/>
    <p:sldMasterId id="2147483701" r:id="rId15"/>
    <p:sldMasterId id="2147483698" r:id="rId16"/>
    <p:sldMasterId id="2147483691" r:id="rId17"/>
    <p:sldMasterId id="2147483712" r:id="rId18"/>
    <p:sldMasterId id="2147483710" r:id="rId19"/>
    <p:sldMasterId id="2147483713" r:id="rId20"/>
    <p:sldMasterId id="2147483704" r:id="rId21"/>
  </p:sldMasterIdLst>
  <p:notesMasterIdLst>
    <p:notesMasterId r:id="rId83"/>
  </p:notesMasterIdLst>
  <p:sldIdLst>
    <p:sldId id="271" r:id="rId22"/>
    <p:sldId id="370" r:id="rId23"/>
    <p:sldId id="371" r:id="rId24"/>
    <p:sldId id="372" r:id="rId25"/>
    <p:sldId id="373" r:id="rId26"/>
    <p:sldId id="374" r:id="rId27"/>
    <p:sldId id="375" r:id="rId28"/>
    <p:sldId id="394" r:id="rId29"/>
    <p:sldId id="395" r:id="rId30"/>
    <p:sldId id="376" r:id="rId31"/>
    <p:sldId id="396" r:id="rId32"/>
    <p:sldId id="397" r:id="rId33"/>
    <p:sldId id="398" r:id="rId34"/>
    <p:sldId id="399" r:id="rId35"/>
    <p:sldId id="377" r:id="rId36"/>
    <p:sldId id="400" r:id="rId37"/>
    <p:sldId id="401" r:id="rId38"/>
    <p:sldId id="378" r:id="rId39"/>
    <p:sldId id="379" r:id="rId40"/>
    <p:sldId id="380" r:id="rId41"/>
    <p:sldId id="381" r:id="rId42"/>
    <p:sldId id="382" r:id="rId43"/>
    <p:sldId id="383" r:id="rId44"/>
    <p:sldId id="384" r:id="rId45"/>
    <p:sldId id="385" r:id="rId46"/>
    <p:sldId id="386" r:id="rId47"/>
    <p:sldId id="387" r:id="rId48"/>
    <p:sldId id="388" r:id="rId49"/>
    <p:sldId id="389" r:id="rId50"/>
    <p:sldId id="390" r:id="rId51"/>
    <p:sldId id="391" r:id="rId52"/>
    <p:sldId id="392" r:id="rId53"/>
    <p:sldId id="393" r:id="rId54"/>
    <p:sldId id="402" r:id="rId55"/>
    <p:sldId id="403" r:id="rId56"/>
    <p:sldId id="404" r:id="rId57"/>
    <p:sldId id="405" r:id="rId58"/>
    <p:sldId id="406" r:id="rId59"/>
    <p:sldId id="407" r:id="rId60"/>
    <p:sldId id="408" r:id="rId61"/>
    <p:sldId id="409" r:id="rId62"/>
    <p:sldId id="410" r:id="rId63"/>
    <p:sldId id="411" r:id="rId64"/>
    <p:sldId id="412" r:id="rId65"/>
    <p:sldId id="413" r:id="rId66"/>
    <p:sldId id="414" r:id="rId67"/>
    <p:sldId id="415" r:id="rId68"/>
    <p:sldId id="327" r:id="rId69"/>
    <p:sldId id="329" r:id="rId70"/>
    <p:sldId id="330" r:id="rId71"/>
    <p:sldId id="331" r:id="rId72"/>
    <p:sldId id="333" r:id="rId73"/>
    <p:sldId id="334" r:id="rId74"/>
    <p:sldId id="335" r:id="rId75"/>
    <p:sldId id="416" r:id="rId76"/>
    <p:sldId id="417" r:id="rId77"/>
    <p:sldId id="418" r:id="rId78"/>
    <p:sldId id="419" r:id="rId79"/>
    <p:sldId id="420" r:id="rId80"/>
    <p:sldId id="326" r:id="rId81"/>
    <p:sldId id="273"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91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309" autoAdjust="0"/>
    <p:restoredTop sz="96327"/>
  </p:normalViewPr>
  <p:slideViewPr>
    <p:cSldViewPr snapToGrid="0" snapToObjects="1">
      <p:cViewPr varScale="1">
        <p:scale>
          <a:sx n="39" d="100"/>
          <a:sy n="39" d="100"/>
        </p:scale>
        <p:origin x="65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1768E-F7DA-8447-82E8-9D884101BF08}" type="datetimeFigureOut">
              <a:rPr lang="en-US" smtClean="0"/>
              <a:t>5/6/2024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16021-6ABD-5A4C-B2A5-23DDB1DF2463}" type="slidenum">
              <a:rPr lang="en-US" smtClean="0"/>
              <a:t>‹#›</a:t>
            </a:fld>
            <a:endParaRPr lang="en-US" dirty="0"/>
          </a:p>
        </p:txBody>
      </p:sp>
    </p:spTree>
    <p:extLst>
      <p:ext uri="{BB962C8B-B14F-4D97-AF65-F5344CB8AC3E}">
        <p14:creationId xmlns:p14="http://schemas.microsoft.com/office/powerpoint/2010/main" val="131833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554D0B-0F11-4F3D-9447-09FF01A1F477}" type="slidenum">
              <a:rPr lang="en-US" smtClean="0"/>
              <a:pPr/>
              <a:t>4</a:t>
            </a:fld>
            <a:endParaRPr lang="en-US" dirty="0" smtClean="0"/>
          </a:p>
        </p:txBody>
      </p:sp>
    </p:spTree>
    <p:extLst>
      <p:ext uri="{BB962C8B-B14F-4D97-AF65-F5344CB8AC3E}">
        <p14:creationId xmlns:p14="http://schemas.microsoft.com/office/powerpoint/2010/main" val="251033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97CED-44A8-8B36-3AE2-2A9E0CCD8483}"/>
              </a:ext>
            </a:extLst>
          </p:cNvPr>
          <p:cNvSpPr>
            <a:spLocks noGrp="1"/>
          </p:cNvSpPr>
          <p:nvPr>
            <p:ph type="ctrTitle"/>
          </p:nvPr>
        </p:nvSpPr>
        <p:spPr>
          <a:xfrm>
            <a:off x="8679542" y="3429000"/>
            <a:ext cx="3164115" cy="2387600"/>
          </a:xfrm>
          <a:prstGeom prst="rect">
            <a:avLst/>
          </a:prstGeom>
        </p:spPr>
        <p:txBody>
          <a:bodyPr anchor="b">
            <a:noAutofit/>
          </a:bodyPr>
          <a:lstStyle>
            <a:lvl1pPr algn="ctr">
              <a:defRPr sz="5000" b="1" i="0">
                <a:solidFill>
                  <a:srgbClr val="091E40"/>
                </a:solidFill>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12216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9513E8-8DF3-DB74-7964-DC4AF381863E}"/>
              </a:ext>
            </a:extLst>
          </p:cNvPr>
          <p:cNvSpPr>
            <a:spLocks noGrp="1"/>
          </p:cNvSpPr>
          <p:nvPr>
            <p:ph type="sldNum" sz="quarter" idx="10"/>
          </p:nvPr>
        </p:nvSpPr>
        <p:spPr/>
        <p:txBody>
          <a:bodyPr/>
          <a:lstStyle/>
          <a:p>
            <a:fld id="{AD0D4EC8-4F18-C143-8976-8A4B23E43050}" type="slidenum">
              <a:rPr lang="en-US" smtClean="0"/>
              <a:pPr/>
              <a:t>‹#›</a:t>
            </a:fld>
            <a:endParaRPr lang="en-US" dirty="0"/>
          </a:p>
        </p:txBody>
      </p:sp>
      <p:sp>
        <p:nvSpPr>
          <p:cNvPr id="4" name="Title 1">
            <a:extLst>
              <a:ext uri="{FF2B5EF4-FFF2-40B4-BE49-F238E27FC236}">
                <a16:creationId xmlns:a16="http://schemas.microsoft.com/office/drawing/2014/main" id="{87123A0A-41AC-24FC-D270-80B3D198A225}"/>
              </a:ext>
            </a:extLst>
          </p:cNvPr>
          <p:cNvSpPr>
            <a:spLocks noGrp="1"/>
          </p:cNvSpPr>
          <p:nvPr>
            <p:ph type="title"/>
          </p:nvPr>
        </p:nvSpPr>
        <p:spPr>
          <a:xfrm>
            <a:off x="2448232"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B04C141E-DE4A-78C0-AD79-73966BCC3FF2}"/>
              </a:ext>
            </a:extLst>
          </p:cNvPr>
          <p:cNvSpPr>
            <a:spLocks noGrp="1"/>
          </p:cNvSpPr>
          <p:nvPr>
            <p:ph idx="1"/>
          </p:nvPr>
        </p:nvSpPr>
        <p:spPr>
          <a:xfrm>
            <a:off x="2448232" y="1825625"/>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EE887FFE-56CD-A1F4-1831-4A9A02B326EA}"/>
              </a:ext>
            </a:extLst>
          </p:cNvPr>
          <p:cNvSpPr>
            <a:spLocks noGrp="1"/>
          </p:cNvSpPr>
          <p:nvPr>
            <p:ph idx="11"/>
          </p:nvPr>
        </p:nvSpPr>
        <p:spPr>
          <a:xfrm>
            <a:off x="6973850" y="1825763"/>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828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A78F-B8D7-ADFC-73F2-88473FEA040D}"/>
              </a:ext>
            </a:extLst>
          </p:cNvPr>
          <p:cNvSpPr>
            <a:spLocks noGrp="1"/>
          </p:cNvSpPr>
          <p:nvPr>
            <p:ph type="title"/>
          </p:nvPr>
        </p:nvSpPr>
        <p:spPr>
          <a:xfrm>
            <a:off x="838200"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AD2A963-4A27-1C8B-D6D6-D4BE567B3ACE}"/>
              </a:ext>
            </a:extLst>
          </p:cNvPr>
          <p:cNvSpPr>
            <a:spLocks noGrp="1"/>
          </p:cNvSpPr>
          <p:nvPr>
            <p:ph idx="1"/>
          </p:nvPr>
        </p:nvSpPr>
        <p:spPr>
          <a:xfrm>
            <a:off x="838200" y="1825625"/>
            <a:ext cx="8905568"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B5A1AEC-B9CB-A1B5-75B2-CE4824C713F3}"/>
              </a:ext>
            </a:extLst>
          </p:cNvPr>
          <p:cNvSpPr>
            <a:spLocks noGrp="1"/>
          </p:cNvSpPr>
          <p:nvPr>
            <p:ph type="sldNum" sz="quarter" idx="12"/>
          </p:nvPr>
        </p:nvSpPr>
        <p:spPr/>
        <p:txBody>
          <a:bodyPr/>
          <a:lstStyle/>
          <a:p>
            <a:fld id="{AD0D4EC8-4F18-C143-8976-8A4B23E43050}" type="slidenum">
              <a:rPr lang="en-US" smtClean="0"/>
              <a:t>‹#›</a:t>
            </a:fld>
            <a:endParaRPr lang="en-US" dirty="0"/>
          </a:p>
        </p:txBody>
      </p:sp>
    </p:spTree>
    <p:extLst>
      <p:ext uri="{BB962C8B-B14F-4D97-AF65-F5344CB8AC3E}">
        <p14:creationId xmlns:p14="http://schemas.microsoft.com/office/powerpoint/2010/main" val="3204961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430B19-64FF-52EE-4E75-63AE3536C6F8}"/>
              </a:ext>
            </a:extLst>
          </p:cNvPr>
          <p:cNvSpPr>
            <a:spLocks noGrp="1"/>
          </p:cNvSpPr>
          <p:nvPr>
            <p:ph type="sldNum" sz="quarter" idx="10"/>
          </p:nvPr>
        </p:nvSpPr>
        <p:spPr/>
        <p:txBody>
          <a:bodyPr/>
          <a:lstStyle/>
          <a:p>
            <a:fld id="{AD0D4EC8-4F18-C143-8976-8A4B23E43050}" type="slidenum">
              <a:rPr lang="en-US" smtClean="0"/>
              <a:pPr/>
              <a:t>‹#›</a:t>
            </a:fld>
            <a:endParaRPr lang="en-US" dirty="0"/>
          </a:p>
        </p:txBody>
      </p:sp>
      <p:sp>
        <p:nvSpPr>
          <p:cNvPr id="4" name="Title 1">
            <a:extLst>
              <a:ext uri="{FF2B5EF4-FFF2-40B4-BE49-F238E27FC236}">
                <a16:creationId xmlns:a16="http://schemas.microsoft.com/office/drawing/2014/main" id="{90331139-2F32-9F60-FAF3-D6570ED5FDA7}"/>
              </a:ext>
            </a:extLst>
          </p:cNvPr>
          <p:cNvSpPr>
            <a:spLocks noGrp="1"/>
          </p:cNvSpPr>
          <p:nvPr>
            <p:ph type="title"/>
          </p:nvPr>
        </p:nvSpPr>
        <p:spPr>
          <a:xfrm>
            <a:off x="838200"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5F16986A-AF37-E054-08B6-A1349E98D7A7}"/>
              </a:ext>
            </a:extLst>
          </p:cNvPr>
          <p:cNvSpPr>
            <a:spLocks noGrp="1"/>
          </p:cNvSpPr>
          <p:nvPr>
            <p:ph idx="1"/>
          </p:nvPr>
        </p:nvSpPr>
        <p:spPr>
          <a:xfrm>
            <a:off x="838199" y="1847781"/>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5CA133C-FD94-8944-143B-BC975E2D1009}"/>
              </a:ext>
            </a:extLst>
          </p:cNvPr>
          <p:cNvSpPr>
            <a:spLocks noGrp="1"/>
          </p:cNvSpPr>
          <p:nvPr>
            <p:ph idx="11"/>
          </p:nvPr>
        </p:nvSpPr>
        <p:spPr>
          <a:xfrm>
            <a:off x="5363817" y="1847919"/>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9302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A8F4A67-6F4F-4630-A645-498F7E96A5C7}" type="datetimeFigureOut">
              <a:rPr lang="en-US"/>
              <a:pPr>
                <a:defRPr/>
              </a:pPr>
              <a:t>5/6/2024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C6691-7CD2-4098-B119-AEF957A34886}" type="slidenum">
              <a:rPr lang="en-US"/>
              <a:pPr>
                <a:defRPr/>
              </a:pPr>
              <a:t>‹#›</a:t>
            </a:fld>
            <a:endParaRPr lang="en-US" dirty="0"/>
          </a:p>
        </p:txBody>
      </p:sp>
    </p:spTree>
    <p:extLst>
      <p:ext uri="{BB962C8B-B14F-4D97-AF65-F5344CB8AC3E}">
        <p14:creationId xmlns:p14="http://schemas.microsoft.com/office/powerpoint/2010/main" val="2807641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A78F-B8D7-ADFC-73F2-88473FEA040D}"/>
              </a:ext>
            </a:extLst>
          </p:cNvPr>
          <p:cNvSpPr>
            <a:spLocks noGrp="1"/>
          </p:cNvSpPr>
          <p:nvPr>
            <p:ph type="title"/>
          </p:nvPr>
        </p:nvSpPr>
        <p:spPr>
          <a:xfrm>
            <a:off x="2448232"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AD2A963-4A27-1C8B-D6D6-D4BE567B3ACE}"/>
              </a:ext>
            </a:extLst>
          </p:cNvPr>
          <p:cNvSpPr>
            <a:spLocks noGrp="1"/>
          </p:cNvSpPr>
          <p:nvPr>
            <p:ph idx="1"/>
          </p:nvPr>
        </p:nvSpPr>
        <p:spPr>
          <a:xfrm>
            <a:off x="2448232" y="1825625"/>
            <a:ext cx="8905568"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B5A1AEC-B9CB-A1B5-75B2-CE4824C713F3}"/>
              </a:ext>
            </a:extLst>
          </p:cNvPr>
          <p:cNvSpPr>
            <a:spLocks noGrp="1"/>
          </p:cNvSpPr>
          <p:nvPr>
            <p:ph type="sldNum" sz="quarter" idx="12"/>
          </p:nvPr>
        </p:nvSpPr>
        <p:spPr/>
        <p:txBody>
          <a:bodyPr/>
          <a:lstStyle/>
          <a:p>
            <a:fld id="{AD0D4EC8-4F18-C143-8976-8A4B23E43050}" type="slidenum">
              <a:rPr lang="en-US" smtClean="0"/>
              <a:t>‹#›</a:t>
            </a:fld>
            <a:endParaRPr lang="en-US" dirty="0"/>
          </a:p>
        </p:txBody>
      </p:sp>
    </p:spTree>
    <p:extLst>
      <p:ext uri="{BB962C8B-B14F-4D97-AF65-F5344CB8AC3E}">
        <p14:creationId xmlns:p14="http://schemas.microsoft.com/office/powerpoint/2010/main" val="2531224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64CFC78-8A51-7DC1-E4A0-9854E8583FFD}"/>
              </a:ext>
            </a:extLst>
          </p:cNvPr>
          <p:cNvSpPr>
            <a:spLocks noGrp="1"/>
          </p:cNvSpPr>
          <p:nvPr>
            <p:ph type="sldNum" sz="quarter" idx="10"/>
          </p:nvPr>
        </p:nvSpPr>
        <p:spPr/>
        <p:txBody>
          <a:bodyPr/>
          <a:lstStyle/>
          <a:p>
            <a:fld id="{AD0D4EC8-4F18-C143-8976-8A4B23E43050}" type="slidenum">
              <a:rPr lang="en-US" smtClean="0"/>
              <a:pPr/>
              <a:t>‹#›</a:t>
            </a:fld>
            <a:endParaRPr lang="en-US" dirty="0"/>
          </a:p>
        </p:txBody>
      </p:sp>
      <p:sp>
        <p:nvSpPr>
          <p:cNvPr id="4" name="Title 1">
            <a:extLst>
              <a:ext uri="{FF2B5EF4-FFF2-40B4-BE49-F238E27FC236}">
                <a16:creationId xmlns:a16="http://schemas.microsoft.com/office/drawing/2014/main" id="{7DDEDA88-1D43-314D-F335-456184D7CCE8}"/>
              </a:ext>
            </a:extLst>
          </p:cNvPr>
          <p:cNvSpPr>
            <a:spLocks noGrp="1"/>
          </p:cNvSpPr>
          <p:nvPr>
            <p:ph type="title"/>
          </p:nvPr>
        </p:nvSpPr>
        <p:spPr>
          <a:xfrm>
            <a:off x="2448232"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2CD583EB-63FB-26DE-F3AF-B91942AC77D3}"/>
              </a:ext>
            </a:extLst>
          </p:cNvPr>
          <p:cNvSpPr>
            <a:spLocks noGrp="1"/>
          </p:cNvSpPr>
          <p:nvPr>
            <p:ph idx="1"/>
          </p:nvPr>
        </p:nvSpPr>
        <p:spPr>
          <a:xfrm>
            <a:off x="2448232" y="1825625"/>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354144B0-CD12-2CF5-DBAD-F0E709D718AA}"/>
              </a:ext>
            </a:extLst>
          </p:cNvPr>
          <p:cNvSpPr>
            <a:spLocks noGrp="1"/>
          </p:cNvSpPr>
          <p:nvPr>
            <p:ph idx="11"/>
          </p:nvPr>
        </p:nvSpPr>
        <p:spPr>
          <a:xfrm>
            <a:off x="6973850" y="1825763"/>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402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A78F-B8D7-ADFC-73F2-88473FEA040D}"/>
              </a:ext>
            </a:extLst>
          </p:cNvPr>
          <p:cNvSpPr>
            <a:spLocks noGrp="1"/>
          </p:cNvSpPr>
          <p:nvPr>
            <p:ph type="title"/>
          </p:nvPr>
        </p:nvSpPr>
        <p:spPr>
          <a:xfrm>
            <a:off x="838200"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AD2A963-4A27-1C8B-D6D6-D4BE567B3ACE}"/>
              </a:ext>
            </a:extLst>
          </p:cNvPr>
          <p:cNvSpPr>
            <a:spLocks noGrp="1"/>
          </p:cNvSpPr>
          <p:nvPr>
            <p:ph idx="1"/>
          </p:nvPr>
        </p:nvSpPr>
        <p:spPr>
          <a:xfrm>
            <a:off x="838200" y="1825625"/>
            <a:ext cx="8905568"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B5A1AEC-B9CB-A1B5-75B2-CE4824C713F3}"/>
              </a:ext>
            </a:extLst>
          </p:cNvPr>
          <p:cNvSpPr>
            <a:spLocks noGrp="1"/>
          </p:cNvSpPr>
          <p:nvPr>
            <p:ph type="sldNum" sz="quarter" idx="12"/>
          </p:nvPr>
        </p:nvSpPr>
        <p:spPr/>
        <p:txBody>
          <a:bodyPr/>
          <a:lstStyle/>
          <a:p>
            <a:fld id="{AD0D4EC8-4F18-C143-8976-8A4B23E43050}" type="slidenum">
              <a:rPr lang="en-US" smtClean="0"/>
              <a:t>‹#›</a:t>
            </a:fld>
            <a:endParaRPr lang="en-US" dirty="0"/>
          </a:p>
        </p:txBody>
      </p:sp>
    </p:spTree>
    <p:extLst>
      <p:ext uri="{BB962C8B-B14F-4D97-AF65-F5344CB8AC3E}">
        <p14:creationId xmlns:p14="http://schemas.microsoft.com/office/powerpoint/2010/main" val="957154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E928DF-9612-51F1-524F-F1E7FBECD9E5}"/>
              </a:ext>
            </a:extLst>
          </p:cNvPr>
          <p:cNvSpPr>
            <a:spLocks noGrp="1"/>
          </p:cNvSpPr>
          <p:nvPr>
            <p:ph type="sldNum" sz="quarter" idx="10"/>
          </p:nvPr>
        </p:nvSpPr>
        <p:spPr/>
        <p:txBody>
          <a:bodyPr/>
          <a:lstStyle/>
          <a:p>
            <a:fld id="{AD0D4EC8-4F18-C143-8976-8A4B23E43050}" type="slidenum">
              <a:rPr lang="en-US" smtClean="0"/>
              <a:pPr/>
              <a:t>‹#›</a:t>
            </a:fld>
            <a:endParaRPr lang="en-US" dirty="0"/>
          </a:p>
        </p:txBody>
      </p:sp>
      <p:sp>
        <p:nvSpPr>
          <p:cNvPr id="4" name="Title 1">
            <a:extLst>
              <a:ext uri="{FF2B5EF4-FFF2-40B4-BE49-F238E27FC236}">
                <a16:creationId xmlns:a16="http://schemas.microsoft.com/office/drawing/2014/main" id="{BC925BBC-D453-3B7F-70C4-21E5B355E108}"/>
              </a:ext>
            </a:extLst>
          </p:cNvPr>
          <p:cNvSpPr>
            <a:spLocks noGrp="1"/>
          </p:cNvSpPr>
          <p:nvPr>
            <p:ph type="title"/>
          </p:nvPr>
        </p:nvSpPr>
        <p:spPr>
          <a:xfrm>
            <a:off x="838200"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D2529B0E-9C97-B2C8-9D30-609858792789}"/>
              </a:ext>
            </a:extLst>
          </p:cNvPr>
          <p:cNvSpPr>
            <a:spLocks noGrp="1"/>
          </p:cNvSpPr>
          <p:nvPr>
            <p:ph idx="1"/>
          </p:nvPr>
        </p:nvSpPr>
        <p:spPr>
          <a:xfrm>
            <a:off x="838199" y="1847781"/>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99FE8CC1-5A69-F0E7-62EB-2150CF6B2195}"/>
              </a:ext>
            </a:extLst>
          </p:cNvPr>
          <p:cNvSpPr>
            <a:spLocks noGrp="1"/>
          </p:cNvSpPr>
          <p:nvPr>
            <p:ph idx="11"/>
          </p:nvPr>
        </p:nvSpPr>
        <p:spPr>
          <a:xfrm>
            <a:off x="5363817" y="1847919"/>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2267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A78F-B8D7-ADFC-73F2-88473FEA040D}"/>
              </a:ext>
            </a:extLst>
          </p:cNvPr>
          <p:cNvSpPr>
            <a:spLocks noGrp="1"/>
          </p:cNvSpPr>
          <p:nvPr>
            <p:ph type="title"/>
          </p:nvPr>
        </p:nvSpPr>
        <p:spPr>
          <a:xfrm>
            <a:off x="2448232"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AD2A963-4A27-1C8B-D6D6-D4BE567B3ACE}"/>
              </a:ext>
            </a:extLst>
          </p:cNvPr>
          <p:cNvSpPr>
            <a:spLocks noGrp="1"/>
          </p:cNvSpPr>
          <p:nvPr>
            <p:ph idx="1"/>
          </p:nvPr>
        </p:nvSpPr>
        <p:spPr>
          <a:xfrm>
            <a:off x="2448232" y="1825625"/>
            <a:ext cx="8905568"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B5A1AEC-B9CB-A1B5-75B2-CE4824C713F3}"/>
              </a:ext>
            </a:extLst>
          </p:cNvPr>
          <p:cNvSpPr>
            <a:spLocks noGrp="1"/>
          </p:cNvSpPr>
          <p:nvPr>
            <p:ph type="sldNum" sz="quarter" idx="12"/>
          </p:nvPr>
        </p:nvSpPr>
        <p:spPr/>
        <p:txBody>
          <a:bodyPr/>
          <a:lstStyle/>
          <a:p>
            <a:fld id="{AD0D4EC8-4F18-C143-8976-8A4B23E43050}" type="slidenum">
              <a:rPr lang="en-US" smtClean="0"/>
              <a:t>‹#›</a:t>
            </a:fld>
            <a:endParaRPr lang="en-US" dirty="0"/>
          </a:p>
        </p:txBody>
      </p:sp>
    </p:spTree>
    <p:extLst>
      <p:ext uri="{BB962C8B-B14F-4D97-AF65-F5344CB8AC3E}">
        <p14:creationId xmlns:p14="http://schemas.microsoft.com/office/powerpoint/2010/main" val="4249561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43B7A2-E85E-A9BE-132D-C9A7BFD66565}"/>
              </a:ext>
            </a:extLst>
          </p:cNvPr>
          <p:cNvSpPr>
            <a:spLocks noGrp="1"/>
          </p:cNvSpPr>
          <p:nvPr>
            <p:ph type="sldNum" sz="quarter" idx="10"/>
          </p:nvPr>
        </p:nvSpPr>
        <p:spPr/>
        <p:txBody>
          <a:bodyPr/>
          <a:lstStyle/>
          <a:p>
            <a:fld id="{AD0D4EC8-4F18-C143-8976-8A4B23E43050}" type="slidenum">
              <a:rPr lang="en-US" smtClean="0"/>
              <a:pPr/>
              <a:t>‹#›</a:t>
            </a:fld>
            <a:endParaRPr lang="en-US" dirty="0"/>
          </a:p>
        </p:txBody>
      </p:sp>
      <p:sp>
        <p:nvSpPr>
          <p:cNvPr id="4" name="Title 1">
            <a:extLst>
              <a:ext uri="{FF2B5EF4-FFF2-40B4-BE49-F238E27FC236}">
                <a16:creationId xmlns:a16="http://schemas.microsoft.com/office/drawing/2014/main" id="{E64AB602-50DB-2787-0D40-3ADC48667F34}"/>
              </a:ext>
            </a:extLst>
          </p:cNvPr>
          <p:cNvSpPr>
            <a:spLocks noGrp="1"/>
          </p:cNvSpPr>
          <p:nvPr>
            <p:ph type="title"/>
          </p:nvPr>
        </p:nvSpPr>
        <p:spPr>
          <a:xfrm>
            <a:off x="2448232"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F0FC01DF-28FE-EAF2-984A-DCE74540D75F}"/>
              </a:ext>
            </a:extLst>
          </p:cNvPr>
          <p:cNvSpPr>
            <a:spLocks noGrp="1"/>
          </p:cNvSpPr>
          <p:nvPr>
            <p:ph idx="1"/>
          </p:nvPr>
        </p:nvSpPr>
        <p:spPr>
          <a:xfrm>
            <a:off x="2448232" y="1825625"/>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C84F6AD5-9BE4-FAA9-5F2B-F7DE6019B511}"/>
              </a:ext>
            </a:extLst>
          </p:cNvPr>
          <p:cNvSpPr>
            <a:spLocks noGrp="1"/>
          </p:cNvSpPr>
          <p:nvPr>
            <p:ph idx="11"/>
          </p:nvPr>
        </p:nvSpPr>
        <p:spPr>
          <a:xfrm>
            <a:off x="6973850" y="1825763"/>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637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3E477-8E05-FD4B-A745-F877B2DEBABB}"/>
              </a:ext>
            </a:extLst>
          </p:cNvPr>
          <p:cNvSpPr>
            <a:spLocks noGrp="1"/>
          </p:cNvSpPr>
          <p:nvPr>
            <p:ph type="title"/>
          </p:nvPr>
        </p:nvSpPr>
        <p:spPr>
          <a:xfrm>
            <a:off x="2903621" y="2266115"/>
            <a:ext cx="8871284" cy="1936917"/>
          </a:xfrm>
        </p:spPr>
        <p:txBody>
          <a:bodyPr/>
          <a:lstStyle>
            <a:lvl1pPr algn="l">
              <a:defRPr b="1" i="0">
                <a:solidFill>
                  <a:schemeClr val="tx1"/>
                </a:solidFill>
                <a:latin typeface="Cambria" panose="02040503050406030204" pitchFamily="18"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D7DD584B-D2ED-0F46-B07F-593CF157D874}"/>
              </a:ext>
            </a:extLst>
          </p:cNvPr>
          <p:cNvSpPr>
            <a:spLocks noGrp="1"/>
          </p:cNvSpPr>
          <p:nvPr>
            <p:ph type="sldNum" sz="quarter" idx="12"/>
          </p:nvPr>
        </p:nvSpPr>
        <p:spPr>
          <a:xfrm>
            <a:off x="9031705" y="6406046"/>
            <a:ext cx="2743200" cy="365125"/>
          </a:xfrm>
        </p:spPr>
        <p:txBody>
          <a:bodyPr/>
          <a:lstStyle/>
          <a:p>
            <a:fld id="{9E5A588C-C976-8B44-9F99-7FEDC967D892}" type="slidenum">
              <a:rPr lang="en-US" smtClean="0"/>
              <a:t>‹#›</a:t>
            </a:fld>
            <a:endParaRPr lang="en-US" dirty="0"/>
          </a:p>
        </p:txBody>
      </p:sp>
    </p:spTree>
    <p:extLst>
      <p:ext uri="{BB962C8B-B14F-4D97-AF65-F5344CB8AC3E}">
        <p14:creationId xmlns:p14="http://schemas.microsoft.com/office/powerpoint/2010/main" val="115990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A78F-B8D7-ADFC-73F2-88473FEA040D}"/>
              </a:ext>
            </a:extLst>
          </p:cNvPr>
          <p:cNvSpPr>
            <a:spLocks noGrp="1"/>
          </p:cNvSpPr>
          <p:nvPr>
            <p:ph type="title"/>
          </p:nvPr>
        </p:nvSpPr>
        <p:spPr>
          <a:xfrm>
            <a:off x="838200"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AD2A963-4A27-1C8B-D6D6-D4BE567B3ACE}"/>
              </a:ext>
            </a:extLst>
          </p:cNvPr>
          <p:cNvSpPr>
            <a:spLocks noGrp="1"/>
          </p:cNvSpPr>
          <p:nvPr>
            <p:ph idx="1"/>
          </p:nvPr>
        </p:nvSpPr>
        <p:spPr>
          <a:xfrm>
            <a:off x="838200" y="1825625"/>
            <a:ext cx="8905568"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B5A1AEC-B9CB-A1B5-75B2-CE4824C713F3}"/>
              </a:ext>
            </a:extLst>
          </p:cNvPr>
          <p:cNvSpPr>
            <a:spLocks noGrp="1"/>
          </p:cNvSpPr>
          <p:nvPr>
            <p:ph type="sldNum" sz="quarter" idx="12"/>
          </p:nvPr>
        </p:nvSpPr>
        <p:spPr/>
        <p:txBody>
          <a:bodyPr/>
          <a:lstStyle/>
          <a:p>
            <a:fld id="{AD0D4EC8-4F18-C143-8976-8A4B23E43050}" type="slidenum">
              <a:rPr lang="en-US" smtClean="0"/>
              <a:t>‹#›</a:t>
            </a:fld>
            <a:endParaRPr lang="en-US" dirty="0"/>
          </a:p>
        </p:txBody>
      </p:sp>
    </p:spTree>
    <p:extLst>
      <p:ext uri="{BB962C8B-B14F-4D97-AF65-F5344CB8AC3E}">
        <p14:creationId xmlns:p14="http://schemas.microsoft.com/office/powerpoint/2010/main" val="2397074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E09A35-9B0F-BD8A-D0A8-14F9371797AC}"/>
              </a:ext>
            </a:extLst>
          </p:cNvPr>
          <p:cNvSpPr>
            <a:spLocks noGrp="1"/>
          </p:cNvSpPr>
          <p:nvPr>
            <p:ph type="sldNum" sz="quarter" idx="10"/>
          </p:nvPr>
        </p:nvSpPr>
        <p:spPr/>
        <p:txBody>
          <a:bodyPr/>
          <a:lstStyle/>
          <a:p>
            <a:fld id="{AD0D4EC8-4F18-C143-8976-8A4B23E43050}" type="slidenum">
              <a:rPr lang="en-US" smtClean="0"/>
              <a:pPr/>
              <a:t>‹#›</a:t>
            </a:fld>
            <a:endParaRPr lang="en-US" dirty="0"/>
          </a:p>
        </p:txBody>
      </p:sp>
      <p:sp>
        <p:nvSpPr>
          <p:cNvPr id="4" name="Title 1">
            <a:extLst>
              <a:ext uri="{FF2B5EF4-FFF2-40B4-BE49-F238E27FC236}">
                <a16:creationId xmlns:a16="http://schemas.microsoft.com/office/drawing/2014/main" id="{766C9202-C408-6BD8-3CCF-6F8D349FDE25}"/>
              </a:ext>
            </a:extLst>
          </p:cNvPr>
          <p:cNvSpPr>
            <a:spLocks noGrp="1"/>
          </p:cNvSpPr>
          <p:nvPr>
            <p:ph type="title"/>
          </p:nvPr>
        </p:nvSpPr>
        <p:spPr>
          <a:xfrm>
            <a:off x="838200"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AF5DAAD7-FBCF-2D0E-774F-5D66C16736FF}"/>
              </a:ext>
            </a:extLst>
          </p:cNvPr>
          <p:cNvSpPr>
            <a:spLocks noGrp="1"/>
          </p:cNvSpPr>
          <p:nvPr>
            <p:ph idx="1"/>
          </p:nvPr>
        </p:nvSpPr>
        <p:spPr>
          <a:xfrm>
            <a:off x="838199" y="1847781"/>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8AE74CEB-5E53-F922-A78F-EC8A28690996}"/>
              </a:ext>
            </a:extLst>
          </p:cNvPr>
          <p:cNvSpPr>
            <a:spLocks noGrp="1"/>
          </p:cNvSpPr>
          <p:nvPr>
            <p:ph idx="11"/>
          </p:nvPr>
        </p:nvSpPr>
        <p:spPr>
          <a:xfrm>
            <a:off x="5363817" y="1847919"/>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2557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AF37-C053-9087-7F2E-2F349EA8CB08}"/>
              </a:ext>
            </a:extLst>
          </p:cNvPr>
          <p:cNvSpPr>
            <a:spLocks noGrp="1"/>
          </p:cNvSpPr>
          <p:nvPr>
            <p:ph type="title"/>
          </p:nvPr>
        </p:nvSpPr>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51D5143-2EEB-FC1E-4159-C06F33B428B1}"/>
              </a:ext>
            </a:extLst>
          </p:cNvPr>
          <p:cNvSpPr>
            <a:spLocks noGrp="1"/>
          </p:cNvSpPr>
          <p:nvPr>
            <p:ph idx="1"/>
          </p:nvPr>
        </p:nvSpPr>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4FB5999-8FA6-29F9-B34A-4BA8F46DF4DB}"/>
              </a:ext>
            </a:extLst>
          </p:cNvPr>
          <p:cNvSpPr>
            <a:spLocks noGrp="1"/>
          </p:cNvSpPr>
          <p:nvPr>
            <p:ph type="sldNum" sz="quarter" idx="12"/>
          </p:nvPr>
        </p:nvSpPr>
        <p:spPr/>
        <p:txBody>
          <a:bodyPr/>
          <a:lstStyle/>
          <a:p>
            <a:fld id="{0C84303C-4F8F-0641-B15A-C082A7122BA6}" type="slidenum">
              <a:rPr lang="en-US" smtClean="0"/>
              <a:t>‹#›</a:t>
            </a:fld>
            <a:endParaRPr lang="en-US" dirty="0"/>
          </a:p>
        </p:txBody>
      </p:sp>
    </p:spTree>
    <p:extLst>
      <p:ext uri="{BB962C8B-B14F-4D97-AF65-F5344CB8AC3E}">
        <p14:creationId xmlns:p14="http://schemas.microsoft.com/office/powerpoint/2010/main" val="3682785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EC10-15D9-3D74-AE56-AECBE503461A}"/>
              </a:ext>
            </a:extLst>
          </p:cNvPr>
          <p:cNvSpPr>
            <a:spLocks noGrp="1"/>
          </p:cNvSpPr>
          <p:nvPr>
            <p:ph type="title"/>
          </p:nvPr>
        </p:nvSpPr>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EB542FF-327C-3CCC-B411-4BF26D4085FF}"/>
              </a:ext>
            </a:extLst>
          </p:cNvPr>
          <p:cNvSpPr>
            <a:spLocks noGrp="1"/>
          </p:cNvSpPr>
          <p:nvPr>
            <p:ph sz="half" idx="1"/>
          </p:nvPr>
        </p:nvSpPr>
        <p:spPr>
          <a:xfrm>
            <a:off x="838200" y="1825625"/>
            <a:ext cx="5181600"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3CC7B0-6CE5-734A-9E53-CFE9098C5374}"/>
              </a:ext>
            </a:extLst>
          </p:cNvPr>
          <p:cNvSpPr>
            <a:spLocks noGrp="1"/>
          </p:cNvSpPr>
          <p:nvPr>
            <p:ph sz="half" idx="2"/>
          </p:nvPr>
        </p:nvSpPr>
        <p:spPr>
          <a:xfrm>
            <a:off x="6172200" y="1825625"/>
            <a:ext cx="5181600"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8AA6D0E-07A4-3AFA-285B-C3FEB1DD071F}"/>
              </a:ext>
            </a:extLst>
          </p:cNvPr>
          <p:cNvSpPr>
            <a:spLocks noGrp="1"/>
          </p:cNvSpPr>
          <p:nvPr>
            <p:ph type="sldNum" sz="quarter" idx="12"/>
          </p:nvPr>
        </p:nvSpPr>
        <p:spPr/>
        <p:txBody>
          <a:bodyPr/>
          <a:lstStyle/>
          <a:p>
            <a:fld id="{0C84303C-4F8F-0641-B15A-C082A7122BA6}" type="slidenum">
              <a:rPr lang="en-US" smtClean="0"/>
              <a:t>‹#›</a:t>
            </a:fld>
            <a:endParaRPr lang="en-US" dirty="0"/>
          </a:p>
        </p:txBody>
      </p:sp>
    </p:spTree>
    <p:extLst>
      <p:ext uri="{BB962C8B-B14F-4D97-AF65-F5344CB8AC3E}">
        <p14:creationId xmlns:p14="http://schemas.microsoft.com/office/powerpoint/2010/main" val="1682431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8EF7D-AF13-5F21-A147-2D6C424EFF25}"/>
              </a:ext>
            </a:extLst>
          </p:cNvPr>
          <p:cNvSpPr>
            <a:spLocks noGrp="1"/>
          </p:cNvSpPr>
          <p:nvPr>
            <p:ph type="title"/>
          </p:nvPr>
        </p:nvSpPr>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1B65856-3965-7263-1041-E0767849799F}"/>
              </a:ext>
            </a:extLst>
          </p:cNvPr>
          <p:cNvSpPr>
            <a:spLocks noGrp="1"/>
          </p:cNvSpPr>
          <p:nvPr>
            <p:ph type="sldNum" sz="quarter" idx="12"/>
          </p:nvPr>
        </p:nvSpPr>
        <p:spPr/>
        <p:txBody>
          <a:bodyPr/>
          <a:lstStyle/>
          <a:p>
            <a:fld id="{0C84303C-4F8F-0641-B15A-C082A7122BA6}" type="slidenum">
              <a:rPr lang="en-US" smtClean="0"/>
              <a:t>‹#›</a:t>
            </a:fld>
            <a:endParaRPr lang="en-US" dirty="0"/>
          </a:p>
        </p:txBody>
      </p:sp>
    </p:spTree>
    <p:extLst>
      <p:ext uri="{BB962C8B-B14F-4D97-AF65-F5344CB8AC3E}">
        <p14:creationId xmlns:p14="http://schemas.microsoft.com/office/powerpoint/2010/main" val="3009678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AF37-C053-9087-7F2E-2F349EA8CB08}"/>
              </a:ext>
            </a:extLst>
          </p:cNvPr>
          <p:cNvSpPr>
            <a:spLocks noGrp="1"/>
          </p:cNvSpPr>
          <p:nvPr>
            <p:ph type="title"/>
          </p:nvPr>
        </p:nvSpPr>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51D5143-2EEB-FC1E-4159-C06F33B428B1}"/>
              </a:ext>
            </a:extLst>
          </p:cNvPr>
          <p:cNvSpPr>
            <a:spLocks noGrp="1"/>
          </p:cNvSpPr>
          <p:nvPr>
            <p:ph idx="1"/>
          </p:nvPr>
        </p:nvSpPr>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4FB5999-8FA6-29F9-B34A-4BA8F46DF4DB}"/>
              </a:ext>
            </a:extLst>
          </p:cNvPr>
          <p:cNvSpPr>
            <a:spLocks noGrp="1"/>
          </p:cNvSpPr>
          <p:nvPr>
            <p:ph type="sldNum" sz="quarter" idx="12"/>
          </p:nvPr>
        </p:nvSpPr>
        <p:spPr/>
        <p:txBody>
          <a:bodyPr/>
          <a:lstStyle/>
          <a:p>
            <a:fld id="{0C84303C-4F8F-0641-B15A-C082A7122BA6}" type="slidenum">
              <a:rPr lang="en-US" smtClean="0"/>
              <a:t>‹#›</a:t>
            </a:fld>
            <a:endParaRPr lang="en-US" dirty="0"/>
          </a:p>
        </p:txBody>
      </p:sp>
    </p:spTree>
    <p:extLst>
      <p:ext uri="{BB962C8B-B14F-4D97-AF65-F5344CB8AC3E}">
        <p14:creationId xmlns:p14="http://schemas.microsoft.com/office/powerpoint/2010/main" val="1054454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EC10-15D9-3D74-AE56-AECBE503461A}"/>
              </a:ext>
            </a:extLst>
          </p:cNvPr>
          <p:cNvSpPr>
            <a:spLocks noGrp="1"/>
          </p:cNvSpPr>
          <p:nvPr>
            <p:ph type="title"/>
          </p:nvPr>
        </p:nvSpPr>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EB542FF-327C-3CCC-B411-4BF26D4085FF}"/>
              </a:ext>
            </a:extLst>
          </p:cNvPr>
          <p:cNvSpPr>
            <a:spLocks noGrp="1"/>
          </p:cNvSpPr>
          <p:nvPr>
            <p:ph sz="half" idx="1"/>
          </p:nvPr>
        </p:nvSpPr>
        <p:spPr>
          <a:xfrm>
            <a:off x="838200" y="1825625"/>
            <a:ext cx="5181600"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3CC7B0-6CE5-734A-9E53-CFE9098C5374}"/>
              </a:ext>
            </a:extLst>
          </p:cNvPr>
          <p:cNvSpPr>
            <a:spLocks noGrp="1"/>
          </p:cNvSpPr>
          <p:nvPr>
            <p:ph sz="half" idx="2"/>
          </p:nvPr>
        </p:nvSpPr>
        <p:spPr>
          <a:xfrm>
            <a:off x="6172200" y="1825625"/>
            <a:ext cx="5181600"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8AA6D0E-07A4-3AFA-285B-C3FEB1DD071F}"/>
              </a:ext>
            </a:extLst>
          </p:cNvPr>
          <p:cNvSpPr>
            <a:spLocks noGrp="1"/>
          </p:cNvSpPr>
          <p:nvPr>
            <p:ph type="sldNum" sz="quarter" idx="12"/>
          </p:nvPr>
        </p:nvSpPr>
        <p:spPr/>
        <p:txBody>
          <a:bodyPr/>
          <a:lstStyle/>
          <a:p>
            <a:fld id="{0C84303C-4F8F-0641-B15A-C082A7122BA6}" type="slidenum">
              <a:rPr lang="en-US" smtClean="0"/>
              <a:t>‹#›</a:t>
            </a:fld>
            <a:endParaRPr lang="en-US" dirty="0"/>
          </a:p>
        </p:txBody>
      </p:sp>
    </p:spTree>
    <p:extLst>
      <p:ext uri="{BB962C8B-B14F-4D97-AF65-F5344CB8AC3E}">
        <p14:creationId xmlns:p14="http://schemas.microsoft.com/office/powerpoint/2010/main" val="579589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8EF7D-AF13-5F21-A147-2D6C424EFF25}"/>
              </a:ext>
            </a:extLst>
          </p:cNvPr>
          <p:cNvSpPr>
            <a:spLocks noGrp="1"/>
          </p:cNvSpPr>
          <p:nvPr>
            <p:ph type="title"/>
          </p:nvPr>
        </p:nvSpPr>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1B65856-3965-7263-1041-E0767849799F}"/>
              </a:ext>
            </a:extLst>
          </p:cNvPr>
          <p:cNvSpPr>
            <a:spLocks noGrp="1"/>
          </p:cNvSpPr>
          <p:nvPr>
            <p:ph type="sldNum" sz="quarter" idx="12"/>
          </p:nvPr>
        </p:nvSpPr>
        <p:spPr/>
        <p:txBody>
          <a:bodyPr/>
          <a:lstStyle/>
          <a:p>
            <a:fld id="{0C84303C-4F8F-0641-B15A-C082A7122BA6}" type="slidenum">
              <a:rPr lang="en-US" smtClean="0"/>
              <a:t>‹#›</a:t>
            </a:fld>
            <a:endParaRPr lang="en-US" dirty="0"/>
          </a:p>
        </p:txBody>
      </p:sp>
    </p:spTree>
    <p:extLst>
      <p:ext uri="{BB962C8B-B14F-4D97-AF65-F5344CB8AC3E}">
        <p14:creationId xmlns:p14="http://schemas.microsoft.com/office/powerpoint/2010/main" val="2491611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AF37-C053-9087-7F2E-2F349EA8CB08}"/>
              </a:ext>
            </a:extLst>
          </p:cNvPr>
          <p:cNvSpPr>
            <a:spLocks noGrp="1"/>
          </p:cNvSpPr>
          <p:nvPr>
            <p:ph type="title"/>
          </p:nvPr>
        </p:nvSpPr>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51D5143-2EEB-FC1E-4159-C06F33B428B1}"/>
              </a:ext>
            </a:extLst>
          </p:cNvPr>
          <p:cNvSpPr>
            <a:spLocks noGrp="1"/>
          </p:cNvSpPr>
          <p:nvPr>
            <p:ph idx="1"/>
          </p:nvPr>
        </p:nvSpPr>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4FB5999-8FA6-29F9-B34A-4BA8F46DF4DB}"/>
              </a:ext>
            </a:extLst>
          </p:cNvPr>
          <p:cNvSpPr>
            <a:spLocks noGrp="1"/>
          </p:cNvSpPr>
          <p:nvPr>
            <p:ph type="sldNum" sz="quarter" idx="12"/>
          </p:nvPr>
        </p:nvSpPr>
        <p:spPr/>
        <p:txBody>
          <a:bodyPr/>
          <a:lstStyle/>
          <a:p>
            <a:fld id="{0C84303C-4F8F-0641-B15A-C082A7122BA6}" type="slidenum">
              <a:rPr lang="en-US" smtClean="0"/>
              <a:t>‹#›</a:t>
            </a:fld>
            <a:endParaRPr lang="en-US" dirty="0"/>
          </a:p>
        </p:txBody>
      </p:sp>
    </p:spTree>
    <p:extLst>
      <p:ext uri="{BB962C8B-B14F-4D97-AF65-F5344CB8AC3E}">
        <p14:creationId xmlns:p14="http://schemas.microsoft.com/office/powerpoint/2010/main" val="926462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EC10-15D9-3D74-AE56-AECBE503461A}"/>
              </a:ext>
            </a:extLst>
          </p:cNvPr>
          <p:cNvSpPr>
            <a:spLocks noGrp="1"/>
          </p:cNvSpPr>
          <p:nvPr>
            <p:ph type="title"/>
          </p:nvPr>
        </p:nvSpPr>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EB542FF-327C-3CCC-B411-4BF26D4085FF}"/>
              </a:ext>
            </a:extLst>
          </p:cNvPr>
          <p:cNvSpPr>
            <a:spLocks noGrp="1"/>
          </p:cNvSpPr>
          <p:nvPr>
            <p:ph sz="half" idx="1"/>
          </p:nvPr>
        </p:nvSpPr>
        <p:spPr>
          <a:xfrm>
            <a:off x="838200" y="1825625"/>
            <a:ext cx="5181600"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3CC7B0-6CE5-734A-9E53-CFE9098C5374}"/>
              </a:ext>
            </a:extLst>
          </p:cNvPr>
          <p:cNvSpPr>
            <a:spLocks noGrp="1"/>
          </p:cNvSpPr>
          <p:nvPr>
            <p:ph sz="half" idx="2"/>
          </p:nvPr>
        </p:nvSpPr>
        <p:spPr>
          <a:xfrm>
            <a:off x="6172200" y="1825625"/>
            <a:ext cx="5181600"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8AA6D0E-07A4-3AFA-285B-C3FEB1DD071F}"/>
              </a:ext>
            </a:extLst>
          </p:cNvPr>
          <p:cNvSpPr>
            <a:spLocks noGrp="1"/>
          </p:cNvSpPr>
          <p:nvPr>
            <p:ph type="sldNum" sz="quarter" idx="12"/>
          </p:nvPr>
        </p:nvSpPr>
        <p:spPr/>
        <p:txBody>
          <a:bodyPr/>
          <a:lstStyle/>
          <a:p>
            <a:fld id="{0C84303C-4F8F-0641-B15A-C082A7122BA6}" type="slidenum">
              <a:rPr lang="en-US" smtClean="0"/>
              <a:t>‹#›</a:t>
            </a:fld>
            <a:endParaRPr lang="en-US" dirty="0"/>
          </a:p>
        </p:txBody>
      </p:sp>
    </p:spTree>
    <p:extLst>
      <p:ext uri="{BB962C8B-B14F-4D97-AF65-F5344CB8AC3E}">
        <p14:creationId xmlns:p14="http://schemas.microsoft.com/office/powerpoint/2010/main" val="405626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64FD-AF01-7D43-B1B2-2433D120F561}"/>
              </a:ext>
            </a:extLst>
          </p:cNvPr>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720AF29-AAAB-5041-86C4-0EE5FBF0EA65}"/>
              </a:ext>
            </a:extLst>
          </p:cNvPr>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2B1C6-A6D9-084E-B6C7-C648FE65DD10}"/>
              </a:ext>
            </a:extLst>
          </p:cNvPr>
          <p:cNvSpPr>
            <a:spLocks noGrp="1"/>
          </p:cNvSpPr>
          <p:nvPr>
            <p:ph type="dt" sz="half" idx="10"/>
          </p:nvPr>
        </p:nvSpPr>
        <p:spPr/>
        <p:txBody>
          <a:bodyPr/>
          <a:lstStyle/>
          <a:p>
            <a:fld id="{1541FA20-0425-8342-9419-E8851944E6E4}" type="datetimeFigureOut">
              <a:rPr lang="en-US" smtClean="0"/>
              <a:t>5/6/2024</a:t>
            </a:fld>
            <a:endParaRPr lang="en-US" dirty="0"/>
          </a:p>
        </p:txBody>
      </p:sp>
      <p:sp>
        <p:nvSpPr>
          <p:cNvPr id="6" name="Slide Number Placeholder 5">
            <a:extLst>
              <a:ext uri="{FF2B5EF4-FFF2-40B4-BE49-F238E27FC236}">
                <a16:creationId xmlns:a16="http://schemas.microsoft.com/office/drawing/2014/main" id="{C5E0FD70-9A75-C342-B894-95F997B24822}"/>
              </a:ext>
            </a:extLst>
          </p:cNvPr>
          <p:cNvSpPr>
            <a:spLocks noGrp="1"/>
          </p:cNvSpPr>
          <p:nvPr>
            <p:ph type="sldNum" sz="quarter" idx="12"/>
          </p:nvPr>
        </p:nvSpPr>
        <p:spPr/>
        <p:txBody>
          <a:bodyPr/>
          <a:lstStyle/>
          <a:p>
            <a:fld id="{2ABDE355-DC5F-A643-9982-DD2377652D7E}" type="slidenum">
              <a:rPr lang="en-US" smtClean="0"/>
              <a:t>‹#›</a:t>
            </a:fld>
            <a:endParaRPr lang="en-US" dirty="0"/>
          </a:p>
        </p:txBody>
      </p:sp>
    </p:spTree>
    <p:extLst>
      <p:ext uri="{BB962C8B-B14F-4D97-AF65-F5344CB8AC3E}">
        <p14:creationId xmlns:p14="http://schemas.microsoft.com/office/powerpoint/2010/main" val="321968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8EF7D-AF13-5F21-A147-2D6C424EFF25}"/>
              </a:ext>
            </a:extLst>
          </p:cNvPr>
          <p:cNvSpPr>
            <a:spLocks noGrp="1"/>
          </p:cNvSpPr>
          <p:nvPr>
            <p:ph type="title"/>
          </p:nvPr>
        </p:nvSpPr>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1B65856-3965-7263-1041-E0767849799F}"/>
              </a:ext>
            </a:extLst>
          </p:cNvPr>
          <p:cNvSpPr>
            <a:spLocks noGrp="1"/>
          </p:cNvSpPr>
          <p:nvPr>
            <p:ph type="sldNum" sz="quarter" idx="12"/>
          </p:nvPr>
        </p:nvSpPr>
        <p:spPr/>
        <p:txBody>
          <a:bodyPr/>
          <a:lstStyle/>
          <a:p>
            <a:fld id="{0C84303C-4F8F-0641-B15A-C082A7122BA6}" type="slidenum">
              <a:rPr lang="en-US" smtClean="0"/>
              <a:t>‹#›</a:t>
            </a:fld>
            <a:endParaRPr lang="en-US" dirty="0"/>
          </a:p>
        </p:txBody>
      </p:sp>
    </p:spTree>
    <p:extLst>
      <p:ext uri="{BB962C8B-B14F-4D97-AF65-F5344CB8AC3E}">
        <p14:creationId xmlns:p14="http://schemas.microsoft.com/office/powerpoint/2010/main" val="2524373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AF37-C053-9087-7F2E-2F349EA8CB08}"/>
              </a:ext>
            </a:extLst>
          </p:cNvPr>
          <p:cNvSpPr>
            <a:spLocks noGrp="1"/>
          </p:cNvSpPr>
          <p:nvPr>
            <p:ph type="title"/>
          </p:nvPr>
        </p:nvSpPr>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51D5143-2EEB-FC1E-4159-C06F33B428B1}"/>
              </a:ext>
            </a:extLst>
          </p:cNvPr>
          <p:cNvSpPr>
            <a:spLocks noGrp="1"/>
          </p:cNvSpPr>
          <p:nvPr>
            <p:ph idx="1"/>
          </p:nvPr>
        </p:nvSpPr>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4FB5999-8FA6-29F9-B34A-4BA8F46DF4DB}"/>
              </a:ext>
            </a:extLst>
          </p:cNvPr>
          <p:cNvSpPr>
            <a:spLocks noGrp="1"/>
          </p:cNvSpPr>
          <p:nvPr>
            <p:ph type="sldNum" sz="quarter" idx="12"/>
          </p:nvPr>
        </p:nvSpPr>
        <p:spPr/>
        <p:txBody>
          <a:bodyPr/>
          <a:lstStyle/>
          <a:p>
            <a:fld id="{0C84303C-4F8F-0641-B15A-C082A7122BA6}" type="slidenum">
              <a:rPr lang="en-US" smtClean="0"/>
              <a:t>‹#›</a:t>
            </a:fld>
            <a:endParaRPr lang="en-US" dirty="0"/>
          </a:p>
        </p:txBody>
      </p:sp>
    </p:spTree>
    <p:extLst>
      <p:ext uri="{BB962C8B-B14F-4D97-AF65-F5344CB8AC3E}">
        <p14:creationId xmlns:p14="http://schemas.microsoft.com/office/powerpoint/2010/main" val="3760816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4EC10-15D9-3D74-AE56-AECBE503461A}"/>
              </a:ext>
            </a:extLst>
          </p:cNvPr>
          <p:cNvSpPr>
            <a:spLocks noGrp="1"/>
          </p:cNvSpPr>
          <p:nvPr>
            <p:ph type="title"/>
          </p:nvPr>
        </p:nvSpPr>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EB542FF-327C-3CCC-B411-4BF26D4085FF}"/>
              </a:ext>
            </a:extLst>
          </p:cNvPr>
          <p:cNvSpPr>
            <a:spLocks noGrp="1"/>
          </p:cNvSpPr>
          <p:nvPr>
            <p:ph sz="half" idx="1"/>
          </p:nvPr>
        </p:nvSpPr>
        <p:spPr>
          <a:xfrm>
            <a:off x="838200" y="1825625"/>
            <a:ext cx="5181600"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3CC7B0-6CE5-734A-9E53-CFE9098C5374}"/>
              </a:ext>
            </a:extLst>
          </p:cNvPr>
          <p:cNvSpPr>
            <a:spLocks noGrp="1"/>
          </p:cNvSpPr>
          <p:nvPr>
            <p:ph sz="half" idx="2"/>
          </p:nvPr>
        </p:nvSpPr>
        <p:spPr>
          <a:xfrm>
            <a:off x="6172200" y="1825625"/>
            <a:ext cx="5181600"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8AA6D0E-07A4-3AFA-285B-C3FEB1DD071F}"/>
              </a:ext>
            </a:extLst>
          </p:cNvPr>
          <p:cNvSpPr>
            <a:spLocks noGrp="1"/>
          </p:cNvSpPr>
          <p:nvPr>
            <p:ph type="sldNum" sz="quarter" idx="12"/>
          </p:nvPr>
        </p:nvSpPr>
        <p:spPr/>
        <p:txBody>
          <a:bodyPr/>
          <a:lstStyle/>
          <a:p>
            <a:fld id="{0C84303C-4F8F-0641-B15A-C082A7122BA6}" type="slidenum">
              <a:rPr lang="en-US" smtClean="0"/>
              <a:t>‹#›</a:t>
            </a:fld>
            <a:endParaRPr lang="en-US" dirty="0"/>
          </a:p>
        </p:txBody>
      </p:sp>
    </p:spTree>
    <p:extLst>
      <p:ext uri="{BB962C8B-B14F-4D97-AF65-F5344CB8AC3E}">
        <p14:creationId xmlns:p14="http://schemas.microsoft.com/office/powerpoint/2010/main" val="3415800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8EF7D-AF13-5F21-A147-2D6C424EFF25}"/>
              </a:ext>
            </a:extLst>
          </p:cNvPr>
          <p:cNvSpPr>
            <a:spLocks noGrp="1"/>
          </p:cNvSpPr>
          <p:nvPr>
            <p:ph type="title"/>
          </p:nvPr>
        </p:nvSpPr>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51B65856-3965-7263-1041-E0767849799F}"/>
              </a:ext>
            </a:extLst>
          </p:cNvPr>
          <p:cNvSpPr>
            <a:spLocks noGrp="1"/>
          </p:cNvSpPr>
          <p:nvPr>
            <p:ph type="sldNum" sz="quarter" idx="12"/>
          </p:nvPr>
        </p:nvSpPr>
        <p:spPr/>
        <p:txBody>
          <a:bodyPr/>
          <a:lstStyle/>
          <a:p>
            <a:fld id="{0C84303C-4F8F-0641-B15A-C082A7122BA6}" type="slidenum">
              <a:rPr lang="en-US" smtClean="0"/>
              <a:t>‹#›</a:t>
            </a:fld>
            <a:endParaRPr lang="en-US" dirty="0"/>
          </a:p>
        </p:txBody>
      </p:sp>
    </p:spTree>
    <p:extLst>
      <p:ext uri="{BB962C8B-B14F-4D97-AF65-F5344CB8AC3E}">
        <p14:creationId xmlns:p14="http://schemas.microsoft.com/office/powerpoint/2010/main" val="4208106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366FBE-8ADD-5E9A-C260-26C9706B9382}"/>
              </a:ext>
            </a:extLst>
          </p:cNvPr>
          <p:cNvSpPr>
            <a:spLocks noGrp="1"/>
          </p:cNvSpPr>
          <p:nvPr>
            <p:ph type="sldNum" sz="quarter" idx="12"/>
          </p:nvPr>
        </p:nvSpPr>
        <p:spPr/>
        <p:txBody>
          <a:bodyPr/>
          <a:lstStyle/>
          <a:p>
            <a:fld id="{B92D58A7-7DA7-4445-8AAA-99942B1EEFE5}" type="slidenum">
              <a:rPr lang="en-US" smtClean="0"/>
              <a:t>‹#›</a:t>
            </a:fld>
            <a:endParaRPr lang="en-US" dirty="0"/>
          </a:p>
        </p:txBody>
      </p:sp>
      <p:sp>
        <p:nvSpPr>
          <p:cNvPr id="4" name="Title 1">
            <a:extLst>
              <a:ext uri="{FF2B5EF4-FFF2-40B4-BE49-F238E27FC236}">
                <a16:creationId xmlns:a16="http://schemas.microsoft.com/office/drawing/2014/main" id="{F3D16657-08ED-8E5E-2AD4-F60972BF7E75}"/>
              </a:ext>
            </a:extLst>
          </p:cNvPr>
          <p:cNvSpPr>
            <a:spLocks noGrp="1"/>
          </p:cNvSpPr>
          <p:nvPr>
            <p:ph type="ctrTitle"/>
          </p:nvPr>
        </p:nvSpPr>
        <p:spPr>
          <a:xfrm>
            <a:off x="1524000" y="1122363"/>
            <a:ext cx="9144000" cy="2387600"/>
          </a:xfrm>
        </p:spPr>
        <p:txBody>
          <a:bodyPr anchor="b">
            <a:normAutofit/>
          </a:bodyPr>
          <a:lstStyle>
            <a:lvl1pPr algn="ctr">
              <a:defRPr sz="4800" b="1">
                <a:solidFill>
                  <a:schemeClr val="bg1"/>
                </a:solidFill>
                <a:latin typeface="Cambria" panose="02040503050406030204" pitchFamily="18" charset="0"/>
              </a:defRPr>
            </a:lvl1pPr>
          </a:lstStyle>
          <a:p>
            <a:r>
              <a:rPr lang="en-US" dirty="0"/>
              <a:t>Click to edit Master title style</a:t>
            </a:r>
          </a:p>
        </p:txBody>
      </p:sp>
      <p:sp>
        <p:nvSpPr>
          <p:cNvPr id="5" name="Subtitle 2">
            <a:extLst>
              <a:ext uri="{FF2B5EF4-FFF2-40B4-BE49-F238E27FC236}">
                <a16:creationId xmlns:a16="http://schemas.microsoft.com/office/drawing/2014/main" id="{ACC75901-FEC3-85EA-E123-F59C55D3CC91}"/>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54023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340F79C-75B1-83A6-4511-6615DA4DAE1A}"/>
              </a:ext>
            </a:extLst>
          </p:cNvPr>
          <p:cNvSpPr>
            <a:spLocks noGrp="1"/>
          </p:cNvSpPr>
          <p:nvPr>
            <p:ph type="sldNum" sz="quarter" idx="12"/>
          </p:nvPr>
        </p:nvSpPr>
        <p:spPr/>
        <p:txBody>
          <a:bodyPr/>
          <a:lstStyle/>
          <a:p>
            <a:fld id="{B92D58A7-7DA7-4445-8AAA-99942B1EEFE5}" type="slidenum">
              <a:rPr lang="en-US" smtClean="0"/>
              <a:t>‹#›</a:t>
            </a:fld>
            <a:endParaRPr lang="en-US" dirty="0"/>
          </a:p>
        </p:txBody>
      </p:sp>
      <p:sp>
        <p:nvSpPr>
          <p:cNvPr id="4" name="Title 1">
            <a:extLst>
              <a:ext uri="{FF2B5EF4-FFF2-40B4-BE49-F238E27FC236}">
                <a16:creationId xmlns:a16="http://schemas.microsoft.com/office/drawing/2014/main" id="{0F66D73B-527E-FCD1-D44B-3A2008B7EA53}"/>
              </a:ext>
            </a:extLst>
          </p:cNvPr>
          <p:cNvSpPr>
            <a:spLocks noGrp="1"/>
          </p:cNvSpPr>
          <p:nvPr>
            <p:ph type="title"/>
          </p:nvPr>
        </p:nvSpPr>
        <p:spPr>
          <a:xfrm>
            <a:off x="831850" y="1709738"/>
            <a:ext cx="10515600" cy="2852737"/>
          </a:xfrm>
        </p:spPr>
        <p:txBody>
          <a:bodyPr anchor="b">
            <a:normAutofit/>
          </a:bodyPr>
          <a:lstStyle>
            <a:lvl1pPr>
              <a:defRPr sz="4800" b="1" i="0">
                <a:solidFill>
                  <a:schemeClr val="bg1"/>
                </a:solidFill>
                <a:latin typeface="Cambria" panose="02040503050406030204" pitchFamily="18"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6122E2B9-A112-AFFF-B79F-8E08B8C3EFF7}"/>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88687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F6F6-2C48-264F-AD72-67CC39630C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F81319-4C08-294A-A3E5-45E3E8E57541}"/>
              </a:ext>
            </a:extLst>
          </p:cNvPr>
          <p:cNvSpPr>
            <a:spLocks noGrp="1"/>
          </p:cNvSpPr>
          <p:nvPr>
            <p:ph idx="1"/>
          </p:nvPr>
        </p:nvSpPr>
        <p:spPr>
          <a:xfrm>
            <a:off x="838200" y="2277979"/>
            <a:ext cx="10515600" cy="3898984"/>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8EE9B9-399E-0342-9B84-93FC23953E13}"/>
              </a:ext>
            </a:extLst>
          </p:cNvPr>
          <p:cNvSpPr>
            <a:spLocks noGrp="1"/>
          </p:cNvSpPr>
          <p:nvPr>
            <p:ph type="dt" sz="half" idx="10"/>
          </p:nvPr>
        </p:nvSpPr>
        <p:spPr/>
        <p:txBody>
          <a:bodyPr/>
          <a:lstStyle/>
          <a:p>
            <a:fld id="{C2FFEE5F-400D-EA4A-BFC3-882A96DE3C2B}" type="datetimeFigureOut">
              <a:rPr lang="en-US" smtClean="0"/>
              <a:t>5/6/2024</a:t>
            </a:fld>
            <a:endParaRPr lang="en-US" dirty="0"/>
          </a:p>
        </p:txBody>
      </p:sp>
      <p:sp>
        <p:nvSpPr>
          <p:cNvPr id="6" name="Slide Number Placeholder 5">
            <a:extLst>
              <a:ext uri="{FF2B5EF4-FFF2-40B4-BE49-F238E27FC236}">
                <a16:creationId xmlns:a16="http://schemas.microsoft.com/office/drawing/2014/main" id="{53ADF764-AAA8-A64F-8B6D-752BB054FD5C}"/>
              </a:ext>
            </a:extLst>
          </p:cNvPr>
          <p:cNvSpPr>
            <a:spLocks noGrp="1"/>
          </p:cNvSpPr>
          <p:nvPr>
            <p:ph type="sldNum" sz="quarter" idx="12"/>
          </p:nvPr>
        </p:nvSpPr>
        <p:spPr/>
        <p:txBody>
          <a:bodyPr/>
          <a:lstStyle/>
          <a:p>
            <a:fld id="{7AFF7316-9A2B-4C44-86DB-CBCC00F89E6D}" type="slidenum">
              <a:rPr lang="en-US" smtClean="0"/>
              <a:t>‹#›</a:t>
            </a:fld>
            <a:endParaRPr lang="en-US" dirty="0"/>
          </a:p>
        </p:txBody>
      </p:sp>
    </p:spTree>
    <p:extLst>
      <p:ext uri="{BB962C8B-B14F-4D97-AF65-F5344CB8AC3E}">
        <p14:creationId xmlns:p14="http://schemas.microsoft.com/office/powerpoint/2010/main" val="14934401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A5BB0-375B-A538-D1AE-7573F0138A5B}"/>
              </a:ext>
            </a:extLst>
          </p:cNvPr>
          <p:cNvSpPr>
            <a:spLocks noGrp="1"/>
          </p:cNvSpPr>
          <p:nvPr>
            <p:ph type="ctrTitle"/>
          </p:nvPr>
        </p:nvSpPr>
        <p:spPr>
          <a:xfrm>
            <a:off x="1524000" y="1122363"/>
            <a:ext cx="9144000" cy="2387600"/>
          </a:xfrm>
        </p:spPr>
        <p:txBody>
          <a:bodyPr anchor="b">
            <a:normAutofit/>
          </a:bodyPr>
          <a:lstStyle>
            <a:lvl1pPr algn="ctr">
              <a:defRPr sz="4800" b="1">
                <a:solidFill>
                  <a:schemeClr val="bg1"/>
                </a:solidFill>
                <a:latin typeface="Cambria" panose="020405030504060302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E686F36A-2EC3-C9B4-93E6-8A3C3D8C60C3}"/>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40366FBE-8ADD-5E9A-C260-26C9706B9382}"/>
              </a:ext>
            </a:extLst>
          </p:cNvPr>
          <p:cNvSpPr>
            <a:spLocks noGrp="1"/>
          </p:cNvSpPr>
          <p:nvPr>
            <p:ph type="sldNum" sz="quarter" idx="12"/>
          </p:nvPr>
        </p:nvSpPr>
        <p:spPr/>
        <p:txBody>
          <a:bodyPr/>
          <a:lstStyle/>
          <a:p>
            <a:fld id="{B92D58A7-7DA7-4445-8AAA-99942B1EEFE5}" type="slidenum">
              <a:rPr lang="en-US" smtClean="0"/>
              <a:t>‹#›</a:t>
            </a:fld>
            <a:endParaRPr lang="en-US" dirty="0"/>
          </a:p>
        </p:txBody>
      </p:sp>
    </p:spTree>
    <p:extLst>
      <p:ext uri="{BB962C8B-B14F-4D97-AF65-F5344CB8AC3E}">
        <p14:creationId xmlns:p14="http://schemas.microsoft.com/office/powerpoint/2010/main" val="6127112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066A6-F7D7-7D53-C27E-51B3894E0210}"/>
              </a:ext>
            </a:extLst>
          </p:cNvPr>
          <p:cNvSpPr>
            <a:spLocks noGrp="1"/>
          </p:cNvSpPr>
          <p:nvPr>
            <p:ph type="title"/>
          </p:nvPr>
        </p:nvSpPr>
        <p:spPr>
          <a:xfrm>
            <a:off x="831850" y="1709738"/>
            <a:ext cx="10515600" cy="2852737"/>
          </a:xfrm>
        </p:spPr>
        <p:txBody>
          <a:bodyPr anchor="b">
            <a:normAutofit/>
          </a:bodyPr>
          <a:lstStyle>
            <a:lvl1pPr>
              <a:defRPr sz="4800" b="1" i="0">
                <a:solidFill>
                  <a:schemeClr val="bg1"/>
                </a:solidFill>
                <a:latin typeface="Cambria" panose="02040503050406030204" pitchFamily="18"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CFD3C19D-B541-A4D3-DBE1-A6CF1BFCB826}"/>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1340F79C-75B1-83A6-4511-6615DA4DAE1A}"/>
              </a:ext>
            </a:extLst>
          </p:cNvPr>
          <p:cNvSpPr>
            <a:spLocks noGrp="1"/>
          </p:cNvSpPr>
          <p:nvPr>
            <p:ph type="sldNum" sz="quarter" idx="12"/>
          </p:nvPr>
        </p:nvSpPr>
        <p:spPr/>
        <p:txBody>
          <a:bodyPr/>
          <a:lstStyle/>
          <a:p>
            <a:fld id="{B92D58A7-7DA7-4445-8AAA-99942B1EEFE5}" type="slidenum">
              <a:rPr lang="en-US" smtClean="0"/>
              <a:t>‹#›</a:t>
            </a:fld>
            <a:endParaRPr lang="en-US" dirty="0"/>
          </a:p>
        </p:txBody>
      </p:sp>
    </p:spTree>
    <p:extLst>
      <p:ext uri="{BB962C8B-B14F-4D97-AF65-F5344CB8AC3E}">
        <p14:creationId xmlns:p14="http://schemas.microsoft.com/office/powerpoint/2010/main" val="24519175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366FBE-8ADD-5E9A-C260-26C9706B9382}"/>
              </a:ext>
            </a:extLst>
          </p:cNvPr>
          <p:cNvSpPr>
            <a:spLocks noGrp="1"/>
          </p:cNvSpPr>
          <p:nvPr>
            <p:ph type="sldNum" sz="quarter" idx="12"/>
          </p:nvPr>
        </p:nvSpPr>
        <p:spPr/>
        <p:txBody>
          <a:bodyPr/>
          <a:lstStyle/>
          <a:p>
            <a:fld id="{B92D58A7-7DA7-4445-8AAA-99942B1EEFE5}" type="slidenum">
              <a:rPr lang="en-US" smtClean="0"/>
              <a:t>‹#›</a:t>
            </a:fld>
            <a:endParaRPr lang="en-US" dirty="0"/>
          </a:p>
        </p:txBody>
      </p:sp>
      <p:sp>
        <p:nvSpPr>
          <p:cNvPr id="4" name="Title 1">
            <a:extLst>
              <a:ext uri="{FF2B5EF4-FFF2-40B4-BE49-F238E27FC236}">
                <a16:creationId xmlns:a16="http://schemas.microsoft.com/office/drawing/2014/main" id="{B063AC2B-A28E-E0E1-6FB3-C5C9888B2619}"/>
              </a:ext>
            </a:extLst>
          </p:cNvPr>
          <p:cNvSpPr>
            <a:spLocks noGrp="1"/>
          </p:cNvSpPr>
          <p:nvPr>
            <p:ph type="ctrTitle"/>
          </p:nvPr>
        </p:nvSpPr>
        <p:spPr>
          <a:xfrm>
            <a:off x="1524000" y="1122363"/>
            <a:ext cx="9144000" cy="2387600"/>
          </a:xfrm>
        </p:spPr>
        <p:txBody>
          <a:bodyPr anchor="b">
            <a:normAutofit/>
          </a:bodyPr>
          <a:lstStyle>
            <a:lvl1pPr algn="ctr">
              <a:defRPr sz="4800" b="1">
                <a:solidFill>
                  <a:schemeClr val="bg1"/>
                </a:solidFill>
                <a:latin typeface="Cambria" panose="02040503050406030204" pitchFamily="18" charset="0"/>
              </a:defRPr>
            </a:lvl1pPr>
          </a:lstStyle>
          <a:p>
            <a:r>
              <a:rPr lang="en-US" dirty="0"/>
              <a:t>Click to edit Master title style</a:t>
            </a:r>
          </a:p>
        </p:txBody>
      </p:sp>
      <p:sp>
        <p:nvSpPr>
          <p:cNvPr id="5" name="Subtitle 2">
            <a:extLst>
              <a:ext uri="{FF2B5EF4-FFF2-40B4-BE49-F238E27FC236}">
                <a16:creationId xmlns:a16="http://schemas.microsoft.com/office/drawing/2014/main" id="{9F770B7E-0123-664E-8DF3-E12A902F9A3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4126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A8F4A67-6F4F-4630-A645-498F7E96A5C7}" type="datetimeFigureOut">
              <a:rPr lang="en-US"/>
              <a:pPr>
                <a:defRPr/>
              </a:pPr>
              <a:t>5/6/2024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C6691-7CD2-4098-B119-AEF957A34886}" type="slidenum">
              <a:rPr lang="en-US"/>
              <a:pPr>
                <a:defRPr/>
              </a:pPr>
              <a:t>‹#›</a:t>
            </a:fld>
            <a:endParaRPr lang="en-US" dirty="0"/>
          </a:p>
        </p:txBody>
      </p:sp>
    </p:spTree>
    <p:extLst>
      <p:ext uri="{BB962C8B-B14F-4D97-AF65-F5344CB8AC3E}">
        <p14:creationId xmlns:p14="http://schemas.microsoft.com/office/powerpoint/2010/main" val="545123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340F79C-75B1-83A6-4511-6615DA4DAE1A}"/>
              </a:ext>
            </a:extLst>
          </p:cNvPr>
          <p:cNvSpPr>
            <a:spLocks noGrp="1"/>
          </p:cNvSpPr>
          <p:nvPr>
            <p:ph type="sldNum" sz="quarter" idx="12"/>
          </p:nvPr>
        </p:nvSpPr>
        <p:spPr/>
        <p:txBody>
          <a:bodyPr/>
          <a:lstStyle/>
          <a:p>
            <a:fld id="{B92D58A7-7DA7-4445-8AAA-99942B1EEFE5}" type="slidenum">
              <a:rPr lang="en-US" smtClean="0"/>
              <a:t>‹#›</a:t>
            </a:fld>
            <a:endParaRPr lang="en-US" dirty="0"/>
          </a:p>
        </p:txBody>
      </p:sp>
      <p:sp>
        <p:nvSpPr>
          <p:cNvPr id="4" name="Title 1">
            <a:extLst>
              <a:ext uri="{FF2B5EF4-FFF2-40B4-BE49-F238E27FC236}">
                <a16:creationId xmlns:a16="http://schemas.microsoft.com/office/drawing/2014/main" id="{196CF5AF-921E-CD85-820D-3104BC1EFBD3}"/>
              </a:ext>
            </a:extLst>
          </p:cNvPr>
          <p:cNvSpPr>
            <a:spLocks noGrp="1"/>
          </p:cNvSpPr>
          <p:nvPr>
            <p:ph type="title"/>
          </p:nvPr>
        </p:nvSpPr>
        <p:spPr>
          <a:xfrm>
            <a:off x="831850" y="1709738"/>
            <a:ext cx="10515600" cy="2852737"/>
          </a:xfrm>
        </p:spPr>
        <p:txBody>
          <a:bodyPr anchor="b">
            <a:normAutofit/>
          </a:bodyPr>
          <a:lstStyle>
            <a:lvl1pPr>
              <a:defRPr sz="4800" b="1" i="0">
                <a:solidFill>
                  <a:schemeClr val="bg1"/>
                </a:solidFill>
                <a:latin typeface="Cambria" panose="02040503050406030204" pitchFamily="18"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A57C60BE-C216-13C0-4332-289864547363}"/>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72435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366FBE-8ADD-5E9A-C260-26C9706B9382}"/>
              </a:ext>
            </a:extLst>
          </p:cNvPr>
          <p:cNvSpPr>
            <a:spLocks noGrp="1"/>
          </p:cNvSpPr>
          <p:nvPr>
            <p:ph type="sldNum" sz="quarter" idx="12"/>
          </p:nvPr>
        </p:nvSpPr>
        <p:spPr/>
        <p:txBody>
          <a:bodyPr/>
          <a:lstStyle/>
          <a:p>
            <a:fld id="{B92D58A7-7DA7-4445-8AAA-99942B1EEFE5}" type="slidenum">
              <a:rPr lang="en-US" smtClean="0"/>
              <a:t>‹#›</a:t>
            </a:fld>
            <a:endParaRPr lang="en-US" dirty="0"/>
          </a:p>
        </p:txBody>
      </p:sp>
      <p:sp>
        <p:nvSpPr>
          <p:cNvPr id="4" name="Title 1">
            <a:extLst>
              <a:ext uri="{FF2B5EF4-FFF2-40B4-BE49-F238E27FC236}">
                <a16:creationId xmlns:a16="http://schemas.microsoft.com/office/drawing/2014/main" id="{A676E3CA-1C74-78D4-84A2-826ED4614046}"/>
              </a:ext>
            </a:extLst>
          </p:cNvPr>
          <p:cNvSpPr>
            <a:spLocks noGrp="1"/>
          </p:cNvSpPr>
          <p:nvPr>
            <p:ph type="ctrTitle"/>
          </p:nvPr>
        </p:nvSpPr>
        <p:spPr>
          <a:xfrm>
            <a:off x="1524000" y="1122363"/>
            <a:ext cx="9144000" cy="2387600"/>
          </a:xfrm>
        </p:spPr>
        <p:txBody>
          <a:bodyPr anchor="b">
            <a:normAutofit/>
          </a:bodyPr>
          <a:lstStyle>
            <a:lvl1pPr algn="ctr">
              <a:defRPr sz="4800" b="1">
                <a:solidFill>
                  <a:schemeClr val="bg1"/>
                </a:solidFill>
                <a:latin typeface="Cambria" panose="02040503050406030204" pitchFamily="18" charset="0"/>
              </a:defRPr>
            </a:lvl1pPr>
          </a:lstStyle>
          <a:p>
            <a:r>
              <a:rPr lang="en-US" dirty="0"/>
              <a:t>Click to edit Master title style</a:t>
            </a:r>
          </a:p>
        </p:txBody>
      </p:sp>
      <p:sp>
        <p:nvSpPr>
          <p:cNvPr id="5" name="Subtitle 2">
            <a:extLst>
              <a:ext uri="{FF2B5EF4-FFF2-40B4-BE49-F238E27FC236}">
                <a16:creationId xmlns:a16="http://schemas.microsoft.com/office/drawing/2014/main" id="{98937116-2D15-F3BC-6AEC-AF2CDEE0A3C9}"/>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32168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340F79C-75B1-83A6-4511-6615DA4DAE1A}"/>
              </a:ext>
            </a:extLst>
          </p:cNvPr>
          <p:cNvSpPr>
            <a:spLocks noGrp="1"/>
          </p:cNvSpPr>
          <p:nvPr>
            <p:ph type="sldNum" sz="quarter" idx="12"/>
          </p:nvPr>
        </p:nvSpPr>
        <p:spPr/>
        <p:txBody>
          <a:bodyPr/>
          <a:lstStyle/>
          <a:p>
            <a:fld id="{B92D58A7-7DA7-4445-8AAA-99942B1EEFE5}" type="slidenum">
              <a:rPr lang="en-US" smtClean="0"/>
              <a:t>‹#›</a:t>
            </a:fld>
            <a:endParaRPr lang="en-US" dirty="0"/>
          </a:p>
        </p:txBody>
      </p:sp>
      <p:sp>
        <p:nvSpPr>
          <p:cNvPr id="4" name="Title 1">
            <a:extLst>
              <a:ext uri="{FF2B5EF4-FFF2-40B4-BE49-F238E27FC236}">
                <a16:creationId xmlns:a16="http://schemas.microsoft.com/office/drawing/2014/main" id="{C676DB82-75A6-7574-C685-D43A448AC799}"/>
              </a:ext>
            </a:extLst>
          </p:cNvPr>
          <p:cNvSpPr>
            <a:spLocks noGrp="1"/>
          </p:cNvSpPr>
          <p:nvPr>
            <p:ph type="title"/>
          </p:nvPr>
        </p:nvSpPr>
        <p:spPr>
          <a:xfrm>
            <a:off x="831850" y="1709738"/>
            <a:ext cx="10515600" cy="2852737"/>
          </a:xfrm>
        </p:spPr>
        <p:txBody>
          <a:bodyPr anchor="b">
            <a:normAutofit/>
          </a:bodyPr>
          <a:lstStyle>
            <a:lvl1pPr>
              <a:defRPr sz="4800" b="1" i="0">
                <a:solidFill>
                  <a:schemeClr val="bg1"/>
                </a:solidFill>
                <a:latin typeface="Cambria" panose="02040503050406030204" pitchFamily="18"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61339CED-AB9E-30A5-0FA5-E00AB85FEF42}"/>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013057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si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8923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alue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522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697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90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B5A1AEC-B9CB-A1B5-75B2-CE4824C713F3}"/>
              </a:ext>
            </a:extLst>
          </p:cNvPr>
          <p:cNvSpPr>
            <a:spLocks noGrp="1"/>
          </p:cNvSpPr>
          <p:nvPr>
            <p:ph type="sldNum" sz="quarter" idx="12"/>
          </p:nvPr>
        </p:nvSpPr>
        <p:spPr/>
        <p:txBody>
          <a:bodyPr/>
          <a:lstStyle/>
          <a:p>
            <a:fld id="{AD0D4EC8-4F18-C143-8976-8A4B23E43050}" type="slidenum">
              <a:rPr lang="en-US" smtClean="0"/>
              <a:t>‹#›</a:t>
            </a:fld>
            <a:endParaRPr lang="en-US" dirty="0"/>
          </a:p>
        </p:txBody>
      </p:sp>
      <p:sp>
        <p:nvSpPr>
          <p:cNvPr id="7" name="Title 1">
            <a:extLst>
              <a:ext uri="{FF2B5EF4-FFF2-40B4-BE49-F238E27FC236}">
                <a16:creationId xmlns:a16="http://schemas.microsoft.com/office/drawing/2014/main" id="{409D2D29-0298-D2E3-F39F-CECAE54AB342}"/>
              </a:ext>
            </a:extLst>
          </p:cNvPr>
          <p:cNvSpPr>
            <a:spLocks noGrp="1"/>
          </p:cNvSpPr>
          <p:nvPr>
            <p:ph type="title"/>
          </p:nvPr>
        </p:nvSpPr>
        <p:spPr>
          <a:xfrm>
            <a:off x="2448232"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B4867EBC-90A8-35B8-FB81-6D5EB072A54D}"/>
              </a:ext>
            </a:extLst>
          </p:cNvPr>
          <p:cNvSpPr>
            <a:spLocks noGrp="1"/>
          </p:cNvSpPr>
          <p:nvPr>
            <p:ph idx="1"/>
          </p:nvPr>
        </p:nvSpPr>
        <p:spPr>
          <a:xfrm>
            <a:off x="2448232" y="1825625"/>
            <a:ext cx="8905568"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8149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ACB687-BCB0-7128-1C58-6CB89C9FB68A}"/>
              </a:ext>
            </a:extLst>
          </p:cNvPr>
          <p:cNvSpPr>
            <a:spLocks noGrp="1"/>
          </p:cNvSpPr>
          <p:nvPr>
            <p:ph type="sldNum" sz="quarter" idx="10"/>
          </p:nvPr>
        </p:nvSpPr>
        <p:spPr/>
        <p:txBody>
          <a:bodyPr/>
          <a:lstStyle/>
          <a:p>
            <a:fld id="{AD0D4EC8-4F18-C143-8976-8A4B23E43050}" type="slidenum">
              <a:rPr lang="en-US" smtClean="0"/>
              <a:pPr/>
              <a:t>‹#›</a:t>
            </a:fld>
            <a:endParaRPr lang="en-US" dirty="0"/>
          </a:p>
        </p:txBody>
      </p:sp>
      <p:sp>
        <p:nvSpPr>
          <p:cNvPr id="6" name="Title 1">
            <a:extLst>
              <a:ext uri="{FF2B5EF4-FFF2-40B4-BE49-F238E27FC236}">
                <a16:creationId xmlns:a16="http://schemas.microsoft.com/office/drawing/2014/main" id="{1125D116-5DB2-9F4A-8ACC-EA04299DE012}"/>
              </a:ext>
            </a:extLst>
          </p:cNvPr>
          <p:cNvSpPr>
            <a:spLocks noGrp="1"/>
          </p:cNvSpPr>
          <p:nvPr>
            <p:ph type="title"/>
          </p:nvPr>
        </p:nvSpPr>
        <p:spPr>
          <a:xfrm>
            <a:off x="2448232"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919AD44B-F7A2-FFF0-656C-8B63018D4F94}"/>
              </a:ext>
            </a:extLst>
          </p:cNvPr>
          <p:cNvSpPr>
            <a:spLocks noGrp="1"/>
          </p:cNvSpPr>
          <p:nvPr>
            <p:ph idx="1"/>
          </p:nvPr>
        </p:nvSpPr>
        <p:spPr>
          <a:xfrm>
            <a:off x="2448232" y="1825625"/>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57A297C3-C347-8322-CD1E-C8C4635CC549}"/>
              </a:ext>
            </a:extLst>
          </p:cNvPr>
          <p:cNvSpPr>
            <a:spLocks noGrp="1"/>
          </p:cNvSpPr>
          <p:nvPr>
            <p:ph idx="11"/>
          </p:nvPr>
        </p:nvSpPr>
        <p:spPr>
          <a:xfrm>
            <a:off x="6973850" y="1825763"/>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070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A78F-B8D7-ADFC-73F2-88473FEA040D}"/>
              </a:ext>
            </a:extLst>
          </p:cNvPr>
          <p:cNvSpPr>
            <a:spLocks noGrp="1"/>
          </p:cNvSpPr>
          <p:nvPr>
            <p:ph type="title"/>
          </p:nvPr>
        </p:nvSpPr>
        <p:spPr>
          <a:xfrm>
            <a:off x="838200"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AD2A963-4A27-1C8B-D6D6-D4BE567B3ACE}"/>
              </a:ext>
            </a:extLst>
          </p:cNvPr>
          <p:cNvSpPr>
            <a:spLocks noGrp="1"/>
          </p:cNvSpPr>
          <p:nvPr>
            <p:ph idx="1"/>
          </p:nvPr>
        </p:nvSpPr>
        <p:spPr>
          <a:xfrm>
            <a:off x="838200" y="1825625"/>
            <a:ext cx="8905568"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B5A1AEC-B9CB-A1B5-75B2-CE4824C713F3}"/>
              </a:ext>
            </a:extLst>
          </p:cNvPr>
          <p:cNvSpPr>
            <a:spLocks noGrp="1"/>
          </p:cNvSpPr>
          <p:nvPr>
            <p:ph type="sldNum" sz="quarter" idx="12"/>
          </p:nvPr>
        </p:nvSpPr>
        <p:spPr/>
        <p:txBody>
          <a:bodyPr/>
          <a:lstStyle/>
          <a:p>
            <a:fld id="{AD0D4EC8-4F18-C143-8976-8A4B23E43050}" type="slidenum">
              <a:rPr lang="en-US" smtClean="0"/>
              <a:t>‹#›</a:t>
            </a:fld>
            <a:endParaRPr lang="en-US" dirty="0"/>
          </a:p>
        </p:txBody>
      </p:sp>
    </p:spTree>
    <p:extLst>
      <p:ext uri="{BB962C8B-B14F-4D97-AF65-F5344CB8AC3E}">
        <p14:creationId xmlns:p14="http://schemas.microsoft.com/office/powerpoint/2010/main" val="2971538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A78F-B8D7-ADFC-73F2-88473FEA040D}"/>
              </a:ext>
            </a:extLst>
          </p:cNvPr>
          <p:cNvSpPr>
            <a:spLocks noGrp="1"/>
          </p:cNvSpPr>
          <p:nvPr>
            <p:ph type="title"/>
          </p:nvPr>
        </p:nvSpPr>
        <p:spPr>
          <a:xfrm>
            <a:off x="838200"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0B5A1AEC-B9CB-A1B5-75B2-CE4824C713F3}"/>
              </a:ext>
            </a:extLst>
          </p:cNvPr>
          <p:cNvSpPr>
            <a:spLocks noGrp="1"/>
          </p:cNvSpPr>
          <p:nvPr>
            <p:ph type="sldNum" sz="quarter" idx="12"/>
          </p:nvPr>
        </p:nvSpPr>
        <p:spPr/>
        <p:txBody>
          <a:bodyPr/>
          <a:lstStyle/>
          <a:p>
            <a:fld id="{AD0D4EC8-4F18-C143-8976-8A4B23E43050}" type="slidenum">
              <a:rPr lang="en-US" smtClean="0"/>
              <a:t>‹#›</a:t>
            </a:fld>
            <a:endParaRPr lang="en-US" dirty="0"/>
          </a:p>
        </p:txBody>
      </p:sp>
      <p:sp>
        <p:nvSpPr>
          <p:cNvPr id="4" name="Content Placeholder 2">
            <a:extLst>
              <a:ext uri="{FF2B5EF4-FFF2-40B4-BE49-F238E27FC236}">
                <a16:creationId xmlns:a16="http://schemas.microsoft.com/office/drawing/2014/main" id="{DB3E085B-AAB0-9BA5-AFFE-4C837CEBE8D3}"/>
              </a:ext>
            </a:extLst>
          </p:cNvPr>
          <p:cNvSpPr>
            <a:spLocks noGrp="1"/>
          </p:cNvSpPr>
          <p:nvPr>
            <p:ph idx="1"/>
          </p:nvPr>
        </p:nvSpPr>
        <p:spPr>
          <a:xfrm>
            <a:off x="838199" y="1847781"/>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7512FDF9-68A7-0F05-7AA6-4F54E7F3EACC}"/>
              </a:ext>
            </a:extLst>
          </p:cNvPr>
          <p:cNvSpPr>
            <a:spLocks noGrp="1"/>
          </p:cNvSpPr>
          <p:nvPr>
            <p:ph idx="11"/>
          </p:nvPr>
        </p:nvSpPr>
        <p:spPr>
          <a:xfrm>
            <a:off x="5363817" y="1847919"/>
            <a:ext cx="4379951"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009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A78F-B8D7-ADFC-73F2-88473FEA040D}"/>
              </a:ext>
            </a:extLst>
          </p:cNvPr>
          <p:cNvSpPr>
            <a:spLocks noGrp="1"/>
          </p:cNvSpPr>
          <p:nvPr>
            <p:ph type="title"/>
          </p:nvPr>
        </p:nvSpPr>
        <p:spPr>
          <a:xfrm>
            <a:off x="2448232" y="365125"/>
            <a:ext cx="8905568" cy="1325563"/>
          </a:xfrm>
        </p:spPr>
        <p:txBody>
          <a:bodyPr/>
          <a:lstStyle>
            <a:lvl1pPr>
              <a:defRPr b="1">
                <a:solidFill>
                  <a:srgbClr val="091E40"/>
                </a:solidFill>
                <a:latin typeface="Cambria" panose="02040503050406030204" pitchFamily="18"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BAD2A963-4A27-1C8B-D6D6-D4BE567B3ACE}"/>
              </a:ext>
            </a:extLst>
          </p:cNvPr>
          <p:cNvSpPr>
            <a:spLocks noGrp="1"/>
          </p:cNvSpPr>
          <p:nvPr>
            <p:ph idx="1"/>
          </p:nvPr>
        </p:nvSpPr>
        <p:spPr>
          <a:xfrm>
            <a:off x="2448232" y="1825625"/>
            <a:ext cx="8905568" cy="4351338"/>
          </a:xfrm>
        </p:spPr>
        <p:txBody>
          <a:bodyPr/>
          <a:lstStyle>
            <a:lvl1pPr>
              <a:defRPr>
                <a:solidFill>
                  <a:srgbClr val="091E40"/>
                </a:solidFill>
              </a:defRPr>
            </a:lvl1pPr>
            <a:lvl2pPr>
              <a:defRPr>
                <a:solidFill>
                  <a:srgbClr val="091E40"/>
                </a:solidFill>
              </a:defRPr>
            </a:lvl2pPr>
            <a:lvl3pPr>
              <a:defRPr>
                <a:solidFill>
                  <a:srgbClr val="091E40"/>
                </a:solidFill>
              </a:defRPr>
            </a:lvl3pPr>
            <a:lvl4pPr>
              <a:defRPr>
                <a:solidFill>
                  <a:srgbClr val="091E40"/>
                </a:solidFill>
              </a:defRPr>
            </a:lvl4pPr>
            <a:lvl5pPr>
              <a:defRPr>
                <a:solidFill>
                  <a:srgbClr val="091E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B5A1AEC-B9CB-A1B5-75B2-CE4824C713F3}"/>
              </a:ext>
            </a:extLst>
          </p:cNvPr>
          <p:cNvSpPr>
            <a:spLocks noGrp="1"/>
          </p:cNvSpPr>
          <p:nvPr>
            <p:ph type="sldNum" sz="quarter" idx="12"/>
          </p:nvPr>
        </p:nvSpPr>
        <p:spPr/>
        <p:txBody>
          <a:bodyPr/>
          <a:lstStyle/>
          <a:p>
            <a:fld id="{AD0D4EC8-4F18-C143-8976-8A4B23E43050}" type="slidenum">
              <a:rPr lang="en-US" smtClean="0"/>
              <a:t>‹#›</a:t>
            </a:fld>
            <a:endParaRPr lang="en-US" dirty="0"/>
          </a:p>
        </p:txBody>
      </p:sp>
    </p:spTree>
    <p:extLst>
      <p:ext uri="{BB962C8B-B14F-4D97-AF65-F5344CB8AC3E}">
        <p14:creationId xmlns:p14="http://schemas.microsoft.com/office/powerpoint/2010/main" val="31164122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0.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1.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2.jpe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3.jpe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14.jpg"/><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image" Target="../media/image15.jpg"/></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16.jpg"/></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4" Type="http://schemas.openxmlformats.org/officeDocument/2006/relationships/image" Target="../media/image17.jp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18.xml"/><Relationship Id="rId1" Type="http://schemas.openxmlformats.org/officeDocument/2006/relationships/slideLayout" Target="../slideLayouts/slideLayout43.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19.xml"/><Relationship Id="rId1" Type="http://schemas.openxmlformats.org/officeDocument/2006/relationships/slideLayout" Target="../slideLayouts/slideLayout4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jpe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theme" Target="../theme/theme20.xml"/><Relationship Id="rId1" Type="http://schemas.openxmlformats.org/officeDocument/2006/relationships/slideLayout" Target="../slideLayouts/slideLayout45.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theme" Target="../theme/theme21.xml"/><Relationship Id="rId1"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5.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8.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14B47D-F7F7-9519-1C55-360277D426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7DB9A-937D-4240-9A68-2CB5F66D4018}" type="datetime1">
              <a:rPr lang="en-US" smtClean="0"/>
              <a:t>5/6/2024</a:t>
            </a:fld>
            <a:endParaRPr lang="en-US" dirty="0"/>
          </a:p>
        </p:txBody>
      </p:sp>
      <p:pic>
        <p:nvPicPr>
          <p:cNvPr id="8" name="Picture 7">
            <a:extLst>
              <a:ext uri="{FF2B5EF4-FFF2-40B4-BE49-F238E27FC236}">
                <a16:creationId xmlns:a16="http://schemas.microsoft.com/office/drawing/2014/main" id="{A0546208-D447-21F8-F369-C3DE91D37BDE}"/>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0" y="0"/>
            <a:ext cx="8345714" cy="6858000"/>
          </a:xfrm>
          <a:prstGeom prst="rect">
            <a:avLst/>
          </a:prstGeom>
        </p:spPr>
      </p:pic>
    </p:spTree>
    <p:extLst>
      <p:ext uri="{BB962C8B-B14F-4D97-AF65-F5344CB8AC3E}">
        <p14:creationId xmlns:p14="http://schemas.microsoft.com/office/powerpoint/2010/main" val="2581059467"/>
      </p:ext>
    </p:extLst>
  </p:cSld>
  <p:clrMap bg1="lt1" tx1="dk1" bg2="lt2" tx2="dk2" accent1="accent1" accent2="accent2" accent3="accent3" accent4="accent4" accent5="accent5" accent6="accent6" hlink="hlink" folHlink="folHlink"/>
  <p:sldLayoutIdLst>
    <p:sldLayoutId id="2147483649" r:id="rId1"/>
    <p:sldLayoutId id="2147483731" r:id="rId2"/>
    <p:sldLayoutId id="2147483732" r:id="rId3"/>
    <p:sldLayoutId id="2147483734"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EA1E6F-8756-34CD-F326-33740ED68279}"/>
              </a:ext>
            </a:extLst>
          </p:cNvPr>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6176962"/>
            <a:ext cx="12192000" cy="681037"/>
          </a:xfrm>
          <a:prstGeom prst="rect">
            <a:avLst/>
          </a:prstGeom>
        </p:spPr>
      </p:pic>
      <p:sp>
        <p:nvSpPr>
          <p:cNvPr id="2" name="Title Placeholder 1">
            <a:extLst>
              <a:ext uri="{FF2B5EF4-FFF2-40B4-BE49-F238E27FC236}">
                <a16:creationId xmlns:a16="http://schemas.microsoft.com/office/drawing/2014/main" id="{03C5CD29-47B3-591A-832F-89F4E30FF5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26A428-EC00-E905-3D55-241189DC1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E00951B-50C0-BBC1-D421-00E42C885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C84303C-4F8F-0641-B15A-C082A7122BA6}" type="slidenum">
              <a:rPr lang="en-US" smtClean="0"/>
              <a:pPr/>
              <a:t>‹#›</a:t>
            </a:fld>
            <a:endParaRPr lang="en-US" dirty="0"/>
          </a:p>
        </p:txBody>
      </p:sp>
    </p:spTree>
    <p:extLst>
      <p:ext uri="{BB962C8B-B14F-4D97-AF65-F5344CB8AC3E}">
        <p14:creationId xmlns:p14="http://schemas.microsoft.com/office/powerpoint/2010/main" val="6604524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0"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02E184-7FD0-21BE-D2EE-26315C9E1E46}"/>
              </a:ext>
            </a:extLst>
          </p:cNvPr>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6176962"/>
            <a:ext cx="12192000" cy="681037"/>
          </a:xfrm>
          <a:prstGeom prst="rect">
            <a:avLst/>
          </a:prstGeom>
        </p:spPr>
      </p:pic>
      <p:sp>
        <p:nvSpPr>
          <p:cNvPr id="2" name="Title Placeholder 1">
            <a:extLst>
              <a:ext uri="{FF2B5EF4-FFF2-40B4-BE49-F238E27FC236}">
                <a16:creationId xmlns:a16="http://schemas.microsoft.com/office/drawing/2014/main" id="{03C5CD29-47B3-591A-832F-89F4E30FF5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26A428-EC00-E905-3D55-241189DC1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E00951B-50C0-BBC1-D421-00E42C885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C84303C-4F8F-0641-B15A-C082A7122BA6}" type="slidenum">
              <a:rPr lang="en-US" smtClean="0"/>
              <a:pPr/>
              <a:t>‹#›</a:t>
            </a:fld>
            <a:endParaRPr lang="en-US" dirty="0"/>
          </a:p>
        </p:txBody>
      </p:sp>
    </p:spTree>
    <p:extLst>
      <p:ext uri="{BB962C8B-B14F-4D97-AF65-F5344CB8AC3E}">
        <p14:creationId xmlns:p14="http://schemas.microsoft.com/office/powerpoint/2010/main" val="330108820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EA1E6F-8756-34CD-F326-33740ED68279}"/>
              </a:ext>
            </a:extLst>
          </p:cNvPr>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6176962"/>
            <a:ext cx="12192000" cy="681037"/>
          </a:xfrm>
          <a:prstGeom prst="rect">
            <a:avLst/>
          </a:prstGeom>
        </p:spPr>
      </p:pic>
      <p:sp>
        <p:nvSpPr>
          <p:cNvPr id="2" name="Title Placeholder 1">
            <a:extLst>
              <a:ext uri="{FF2B5EF4-FFF2-40B4-BE49-F238E27FC236}">
                <a16:creationId xmlns:a16="http://schemas.microsoft.com/office/drawing/2014/main" id="{03C5CD29-47B3-591A-832F-89F4E30FF5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26A428-EC00-E905-3D55-241189DC1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E00951B-50C0-BBC1-D421-00E42C885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C84303C-4F8F-0641-B15A-C082A7122BA6}" type="slidenum">
              <a:rPr lang="en-US" smtClean="0"/>
              <a:pPr/>
              <a:t>‹#›</a:t>
            </a:fld>
            <a:endParaRPr lang="en-US" dirty="0"/>
          </a:p>
        </p:txBody>
      </p:sp>
    </p:spTree>
    <p:extLst>
      <p:ext uri="{BB962C8B-B14F-4D97-AF65-F5344CB8AC3E}">
        <p14:creationId xmlns:p14="http://schemas.microsoft.com/office/powerpoint/2010/main" val="117630975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EEA1E6F-8756-34CD-F326-33740ED68279}"/>
              </a:ext>
            </a:extLst>
          </p:cNvPr>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6176962"/>
            <a:ext cx="12192000" cy="681037"/>
          </a:xfrm>
          <a:prstGeom prst="rect">
            <a:avLst/>
          </a:prstGeom>
        </p:spPr>
      </p:pic>
      <p:sp>
        <p:nvSpPr>
          <p:cNvPr id="2" name="Title Placeholder 1">
            <a:extLst>
              <a:ext uri="{FF2B5EF4-FFF2-40B4-BE49-F238E27FC236}">
                <a16:creationId xmlns:a16="http://schemas.microsoft.com/office/drawing/2014/main" id="{03C5CD29-47B3-591A-832F-89F4E30FF5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26A428-EC00-E905-3D55-241189DC1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E00951B-50C0-BBC1-D421-00E42C885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C84303C-4F8F-0641-B15A-C082A7122BA6}" type="slidenum">
              <a:rPr lang="en-US" smtClean="0"/>
              <a:pPr/>
              <a:t>‹#›</a:t>
            </a:fld>
            <a:endParaRPr lang="en-US" dirty="0"/>
          </a:p>
        </p:txBody>
      </p:sp>
    </p:spTree>
    <p:extLst>
      <p:ext uri="{BB962C8B-B14F-4D97-AF65-F5344CB8AC3E}">
        <p14:creationId xmlns:p14="http://schemas.microsoft.com/office/powerpoint/2010/main" val="402111197"/>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7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2245C4-01D6-48C5-C162-691594B95B34}"/>
              </a:ext>
            </a:extLst>
          </p:cNvPr>
          <p:cNvPicPr>
            <a:picLocks noChangeAspect="1"/>
          </p:cNvPicPr>
          <p:nvPr userDrawn="1"/>
        </p:nvPicPr>
        <p:blipFill>
          <a:blip r:embed="rId5"/>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C1D6A5C-9848-BE28-B207-E8BB623D2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6ADC3F-E482-625C-4CD9-DB01D4E045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7DEF4E-80C9-0DEF-BFCA-50C573D08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92D58A7-7DA7-4445-8AAA-99942B1EEFE5}" type="slidenum">
              <a:rPr lang="en-US" smtClean="0"/>
              <a:pPr/>
              <a:t>‹#›</a:t>
            </a:fld>
            <a:endParaRPr lang="en-US" dirty="0"/>
          </a:p>
        </p:txBody>
      </p:sp>
    </p:spTree>
    <p:extLst>
      <p:ext uri="{BB962C8B-B14F-4D97-AF65-F5344CB8AC3E}">
        <p14:creationId xmlns:p14="http://schemas.microsoft.com/office/powerpoint/2010/main" val="335807155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3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2245C4-01D6-48C5-C162-691594B95B34}"/>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C1D6A5C-9848-BE28-B207-E8BB623D2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6ADC3F-E482-625C-4CD9-DB01D4E045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7DEF4E-80C9-0DEF-BFCA-50C573D08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92D58A7-7DA7-4445-8AAA-99942B1EEFE5}" type="slidenum">
              <a:rPr lang="en-US" smtClean="0"/>
              <a:pPr/>
              <a:t>‹#›</a:t>
            </a:fld>
            <a:endParaRPr lang="en-US" dirty="0"/>
          </a:p>
        </p:txBody>
      </p:sp>
    </p:spTree>
    <p:extLst>
      <p:ext uri="{BB962C8B-B14F-4D97-AF65-F5344CB8AC3E}">
        <p14:creationId xmlns:p14="http://schemas.microsoft.com/office/powerpoint/2010/main" val="16983222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2245C4-01D6-48C5-C162-691594B95B34}"/>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C1D6A5C-9848-BE28-B207-E8BB623D2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6ADC3F-E482-625C-4CD9-DB01D4E045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7DEF4E-80C9-0DEF-BFCA-50C573D08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92D58A7-7DA7-4445-8AAA-99942B1EEFE5}" type="slidenum">
              <a:rPr lang="en-US" smtClean="0"/>
              <a:pPr/>
              <a:t>‹#›</a:t>
            </a:fld>
            <a:endParaRPr lang="en-US" dirty="0"/>
          </a:p>
        </p:txBody>
      </p:sp>
    </p:spTree>
    <p:extLst>
      <p:ext uri="{BB962C8B-B14F-4D97-AF65-F5344CB8AC3E}">
        <p14:creationId xmlns:p14="http://schemas.microsoft.com/office/powerpoint/2010/main" val="3615505826"/>
      </p:ext>
    </p:extLst>
  </p:cSld>
  <p:clrMap bg1="lt1" tx1="dk1" bg2="lt2" tx2="dk2" accent1="accent1" accent2="accent2" accent3="accent3" accent4="accent4" accent5="accent5" accent6="accent6" hlink="hlink" folHlink="folHlink"/>
  <p:sldLayoutIdLst>
    <p:sldLayoutId id="2147483699" r:id="rId1"/>
    <p:sldLayoutId id="214748370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2245C4-01D6-48C5-C162-691594B95B34}"/>
              </a:ext>
            </a:extLst>
          </p:cNvPr>
          <p:cNvPicPr>
            <a:picLocks noChangeAspect="1"/>
          </p:cNvPicPr>
          <p:nvPr userDrawn="1"/>
        </p:nvPicPr>
        <p:blipFill>
          <a:blip r:embed="rId4"/>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C1D6A5C-9848-BE28-B207-E8BB623D2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6ADC3F-E482-625C-4CD9-DB01D4E045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7DEF4E-80C9-0DEF-BFCA-50C573D085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B92D58A7-7DA7-4445-8AAA-99942B1EEFE5}" type="slidenum">
              <a:rPr lang="en-US" smtClean="0"/>
              <a:pPr/>
              <a:t>‹#›</a:t>
            </a:fld>
            <a:endParaRPr lang="en-US" dirty="0"/>
          </a:p>
        </p:txBody>
      </p:sp>
    </p:spTree>
    <p:extLst>
      <p:ext uri="{BB962C8B-B14F-4D97-AF65-F5344CB8AC3E}">
        <p14:creationId xmlns:p14="http://schemas.microsoft.com/office/powerpoint/2010/main" val="3074563496"/>
      </p:ext>
    </p:extLst>
  </p:cSld>
  <p:clrMap bg1="lt1" tx1="dk1" bg2="lt2" tx2="dk2" accent1="accent1" accent2="accent2" accent3="accent3" accent4="accent4" accent5="accent5" accent6="accent6" hlink="hlink" folHlink="folHlink"/>
  <p:sldLayoutIdLst>
    <p:sldLayoutId id="2147483692" r:id="rId1"/>
    <p:sldLayoutId id="214748369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679767"/>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592745"/>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93AE90-4FE3-1266-5BE1-3039C3BB6D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2B0E0-BD32-77FC-A266-DF04030B1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206E8F0-8CFA-6C7C-A39D-E5886FAF3E63}"/>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0" y="0"/>
            <a:ext cx="1966686" cy="6858000"/>
          </a:xfrm>
          <a:prstGeom prst="rect">
            <a:avLst/>
          </a:prstGeom>
        </p:spPr>
      </p:pic>
      <p:sp>
        <p:nvSpPr>
          <p:cNvPr id="6" name="Slide Number Placeholder 5">
            <a:extLst>
              <a:ext uri="{FF2B5EF4-FFF2-40B4-BE49-F238E27FC236}">
                <a16:creationId xmlns:a16="http://schemas.microsoft.com/office/drawing/2014/main" id="{47C3ED86-DBD9-098D-40F9-667E1F10B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D0D4EC8-4F18-C143-8976-8A4B23E43050}" type="slidenum">
              <a:rPr lang="en-US" smtClean="0"/>
              <a:pPr/>
              <a:t>‹#›</a:t>
            </a:fld>
            <a:endParaRPr lang="en-US" dirty="0"/>
          </a:p>
        </p:txBody>
      </p:sp>
    </p:spTree>
    <p:extLst>
      <p:ext uri="{BB962C8B-B14F-4D97-AF65-F5344CB8AC3E}">
        <p14:creationId xmlns:p14="http://schemas.microsoft.com/office/powerpoint/2010/main" val="1010543092"/>
      </p:ext>
    </p:extLst>
  </p:cSld>
  <p:clrMap bg1="lt1" tx1="dk1" bg2="lt2" tx2="dk2" accent1="accent1" accent2="accent2" accent3="accent3" accent4="accent4" accent5="accent5" accent6="accent6" hlink="hlink" folHlink="folHlink"/>
  <p:sldLayoutIdLst>
    <p:sldLayoutId id="2147483654" r:id="rId1"/>
    <p:sldLayoutId id="214748371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443427"/>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D913FD-6BED-2378-181D-E29D0B2F78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2609732541"/>
      </p:ext>
    </p:extLst>
  </p:cSld>
  <p:clrMap bg1="lt1" tx1="dk1" bg2="lt2" tx2="dk2" accent1="accent1" accent2="accent2" accent3="accent3" accent4="accent4" accent5="accent5" accent6="accent6" hlink="hlink" folHlink="folHlink"/>
  <p:sldLayoutIdLst>
    <p:sldLayoutId id="214748371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93AE90-4FE3-1266-5BE1-3039C3BB6D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2B0E0-BD32-77FC-A266-DF04030B1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206E8F0-8CFA-6C7C-A39D-E5886FAF3E63}"/>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10210800" y="0"/>
            <a:ext cx="1981200" cy="6858000"/>
          </a:xfrm>
          <a:prstGeom prst="rect">
            <a:avLst/>
          </a:prstGeom>
        </p:spPr>
      </p:pic>
      <p:sp>
        <p:nvSpPr>
          <p:cNvPr id="6" name="Slide Number Placeholder 5">
            <a:extLst>
              <a:ext uri="{FF2B5EF4-FFF2-40B4-BE49-F238E27FC236}">
                <a16:creationId xmlns:a16="http://schemas.microsoft.com/office/drawing/2014/main" id="{47C3ED86-DBD9-098D-40F9-667E1F10B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AD0D4EC8-4F18-C143-8976-8A4B23E43050}" type="slidenum">
              <a:rPr lang="en-US" smtClean="0"/>
              <a:pPr/>
              <a:t>‹#›</a:t>
            </a:fld>
            <a:endParaRPr lang="en-US" dirty="0"/>
          </a:p>
        </p:txBody>
      </p:sp>
    </p:spTree>
    <p:extLst>
      <p:ext uri="{BB962C8B-B14F-4D97-AF65-F5344CB8AC3E}">
        <p14:creationId xmlns:p14="http://schemas.microsoft.com/office/powerpoint/2010/main" val="2278976219"/>
      </p:ext>
    </p:extLst>
  </p:cSld>
  <p:clrMap bg1="lt1" tx1="dk1" bg2="lt2" tx2="dk2" accent1="accent1" accent2="accent2" accent3="accent3" accent4="accent4" accent5="accent5" accent6="accent6" hlink="hlink" folHlink="folHlink"/>
  <p:sldLayoutIdLst>
    <p:sldLayoutId id="2147483656" r:id="rId1"/>
    <p:sldLayoutId id="214748372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93AE90-4FE3-1266-5BE1-3039C3BB6D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2B0E0-BD32-77FC-A266-DF04030B1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206E8F0-8CFA-6C7C-A39D-E5886FAF3E63}"/>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0" y="0"/>
            <a:ext cx="1973943" cy="6858000"/>
          </a:xfrm>
          <a:prstGeom prst="rect">
            <a:avLst/>
          </a:prstGeom>
        </p:spPr>
      </p:pic>
      <p:sp>
        <p:nvSpPr>
          <p:cNvPr id="6" name="Slide Number Placeholder 5">
            <a:extLst>
              <a:ext uri="{FF2B5EF4-FFF2-40B4-BE49-F238E27FC236}">
                <a16:creationId xmlns:a16="http://schemas.microsoft.com/office/drawing/2014/main" id="{47C3ED86-DBD9-098D-40F9-667E1F10B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D0D4EC8-4F18-C143-8976-8A4B23E43050}" type="slidenum">
              <a:rPr lang="en-US" smtClean="0"/>
              <a:pPr/>
              <a:t>‹#›</a:t>
            </a:fld>
            <a:endParaRPr lang="en-US" dirty="0"/>
          </a:p>
        </p:txBody>
      </p:sp>
    </p:spTree>
    <p:extLst>
      <p:ext uri="{BB962C8B-B14F-4D97-AF65-F5344CB8AC3E}">
        <p14:creationId xmlns:p14="http://schemas.microsoft.com/office/powerpoint/2010/main" val="1853138445"/>
      </p:ext>
    </p:extLst>
  </p:cSld>
  <p:clrMap bg1="lt1" tx1="dk1" bg2="lt2" tx2="dk2" accent1="accent1" accent2="accent2" accent3="accent3" accent4="accent4" accent5="accent5" accent6="accent6" hlink="hlink" folHlink="folHlink"/>
  <p:sldLayoutIdLst>
    <p:sldLayoutId id="2147483658" r:id="rId1"/>
    <p:sldLayoutId id="214748372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93AE90-4FE3-1266-5BE1-3039C3BB6D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2B0E0-BD32-77FC-A266-DF04030B1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206E8F0-8CFA-6C7C-A39D-E5886FAF3E63}"/>
              </a:ext>
            </a:extLst>
          </p:cNvPr>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10218056" y="0"/>
            <a:ext cx="1973943" cy="6858000"/>
          </a:xfrm>
          <a:prstGeom prst="rect">
            <a:avLst/>
          </a:prstGeom>
        </p:spPr>
      </p:pic>
      <p:sp>
        <p:nvSpPr>
          <p:cNvPr id="6" name="Slide Number Placeholder 5">
            <a:extLst>
              <a:ext uri="{FF2B5EF4-FFF2-40B4-BE49-F238E27FC236}">
                <a16:creationId xmlns:a16="http://schemas.microsoft.com/office/drawing/2014/main" id="{47C3ED86-DBD9-098D-40F9-667E1F10B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AD0D4EC8-4F18-C143-8976-8A4B23E43050}" type="slidenum">
              <a:rPr lang="en-US" smtClean="0"/>
              <a:pPr/>
              <a:t>‹#›</a:t>
            </a:fld>
            <a:endParaRPr lang="en-US" dirty="0"/>
          </a:p>
        </p:txBody>
      </p:sp>
    </p:spTree>
    <p:extLst>
      <p:ext uri="{BB962C8B-B14F-4D97-AF65-F5344CB8AC3E}">
        <p14:creationId xmlns:p14="http://schemas.microsoft.com/office/powerpoint/2010/main" val="1762348118"/>
      </p:ext>
    </p:extLst>
  </p:cSld>
  <p:clrMap bg1="lt1" tx1="dk1" bg2="lt2" tx2="dk2" accent1="accent1" accent2="accent2" accent3="accent3" accent4="accent4" accent5="accent5" accent6="accent6" hlink="hlink" folHlink="folHlink"/>
  <p:sldLayoutIdLst>
    <p:sldLayoutId id="2147483660" r:id="rId1"/>
    <p:sldLayoutId id="2147483724" r:id="rId2"/>
    <p:sldLayoutId id="2147483735"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93AE90-4FE3-1266-5BE1-3039C3BB6D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2B0E0-BD32-77FC-A266-DF04030B1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206E8F0-8CFA-6C7C-A39D-E5886FAF3E63}"/>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0" y="0"/>
            <a:ext cx="1959429" cy="6858000"/>
          </a:xfrm>
          <a:prstGeom prst="rect">
            <a:avLst/>
          </a:prstGeom>
        </p:spPr>
      </p:pic>
      <p:sp>
        <p:nvSpPr>
          <p:cNvPr id="6" name="Slide Number Placeholder 5">
            <a:extLst>
              <a:ext uri="{FF2B5EF4-FFF2-40B4-BE49-F238E27FC236}">
                <a16:creationId xmlns:a16="http://schemas.microsoft.com/office/drawing/2014/main" id="{47C3ED86-DBD9-098D-40F9-667E1F10B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D0D4EC8-4F18-C143-8976-8A4B23E43050}" type="slidenum">
              <a:rPr lang="en-US" smtClean="0"/>
              <a:pPr/>
              <a:t>‹#›</a:t>
            </a:fld>
            <a:endParaRPr lang="en-US" dirty="0"/>
          </a:p>
        </p:txBody>
      </p:sp>
    </p:spTree>
    <p:extLst>
      <p:ext uri="{BB962C8B-B14F-4D97-AF65-F5344CB8AC3E}">
        <p14:creationId xmlns:p14="http://schemas.microsoft.com/office/powerpoint/2010/main" val="268868598"/>
      </p:ext>
    </p:extLst>
  </p:cSld>
  <p:clrMap bg1="lt1" tx1="dk1" bg2="lt2" tx2="dk2" accent1="accent1" accent2="accent2" accent3="accent3" accent4="accent4" accent5="accent5" accent6="accent6" hlink="hlink" folHlink="folHlink"/>
  <p:sldLayoutIdLst>
    <p:sldLayoutId id="2147483662" r:id="rId1"/>
    <p:sldLayoutId id="214748372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93AE90-4FE3-1266-5BE1-3039C3BB6D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2B0E0-BD32-77FC-A266-DF04030B1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206E8F0-8CFA-6C7C-A39D-E5886FAF3E63}"/>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10210800" y="0"/>
            <a:ext cx="1981200" cy="6858000"/>
          </a:xfrm>
          <a:prstGeom prst="rect">
            <a:avLst/>
          </a:prstGeom>
        </p:spPr>
      </p:pic>
      <p:sp>
        <p:nvSpPr>
          <p:cNvPr id="6" name="Slide Number Placeholder 5">
            <a:extLst>
              <a:ext uri="{FF2B5EF4-FFF2-40B4-BE49-F238E27FC236}">
                <a16:creationId xmlns:a16="http://schemas.microsoft.com/office/drawing/2014/main" id="{47C3ED86-DBD9-098D-40F9-667E1F10B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AD0D4EC8-4F18-C143-8976-8A4B23E43050}" type="slidenum">
              <a:rPr lang="en-US" smtClean="0"/>
              <a:pPr/>
              <a:t>‹#›</a:t>
            </a:fld>
            <a:endParaRPr lang="en-US" dirty="0"/>
          </a:p>
        </p:txBody>
      </p:sp>
    </p:spTree>
    <p:extLst>
      <p:ext uri="{BB962C8B-B14F-4D97-AF65-F5344CB8AC3E}">
        <p14:creationId xmlns:p14="http://schemas.microsoft.com/office/powerpoint/2010/main" val="825993974"/>
      </p:ext>
    </p:extLst>
  </p:cSld>
  <p:clrMap bg1="lt1" tx1="dk1" bg2="lt2" tx2="dk2" accent1="accent1" accent2="accent2" accent3="accent3" accent4="accent4" accent5="accent5" accent6="accent6" hlink="hlink" folHlink="folHlink"/>
  <p:sldLayoutIdLst>
    <p:sldLayoutId id="2147483664" r:id="rId1"/>
    <p:sldLayoutId id="214748372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93AE90-4FE3-1266-5BE1-3039C3BB6D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2B0E0-BD32-77FC-A266-DF04030B1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206E8F0-8CFA-6C7C-A39D-E5886FAF3E63}"/>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0" y="0"/>
            <a:ext cx="1981200" cy="6858000"/>
          </a:xfrm>
          <a:prstGeom prst="rect">
            <a:avLst/>
          </a:prstGeom>
        </p:spPr>
      </p:pic>
      <p:sp>
        <p:nvSpPr>
          <p:cNvPr id="6" name="Slide Number Placeholder 5">
            <a:extLst>
              <a:ext uri="{FF2B5EF4-FFF2-40B4-BE49-F238E27FC236}">
                <a16:creationId xmlns:a16="http://schemas.microsoft.com/office/drawing/2014/main" id="{47C3ED86-DBD9-098D-40F9-667E1F10B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AD0D4EC8-4F18-C143-8976-8A4B23E43050}" type="slidenum">
              <a:rPr lang="en-US" smtClean="0"/>
              <a:pPr/>
              <a:t>‹#›</a:t>
            </a:fld>
            <a:endParaRPr lang="en-US" dirty="0"/>
          </a:p>
        </p:txBody>
      </p:sp>
    </p:spTree>
    <p:extLst>
      <p:ext uri="{BB962C8B-B14F-4D97-AF65-F5344CB8AC3E}">
        <p14:creationId xmlns:p14="http://schemas.microsoft.com/office/powerpoint/2010/main" val="2116977692"/>
      </p:ext>
    </p:extLst>
  </p:cSld>
  <p:clrMap bg1="lt1" tx1="dk1" bg2="lt2" tx2="dk2" accent1="accent1" accent2="accent2" accent3="accent3" accent4="accent4" accent5="accent5" accent6="accent6" hlink="hlink" folHlink="folHlink"/>
  <p:sldLayoutIdLst>
    <p:sldLayoutId id="2147483666" r:id="rId1"/>
    <p:sldLayoutId id="214748372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93AE90-4FE3-1266-5BE1-3039C3BB6D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C2B0E0-BD32-77FC-A266-DF04030B13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F206E8F0-8CFA-6C7C-A39D-E5886FAF3E63}"/>
              </a:ext>
            </a:extLst>
          </p:cNvPr>
          <p:cNvPicPr>
            <a:picLocks noChangeAspect="1"/>
          </p:cNvPicPr>
          <p:nvPr userDrawn="1"/>
        </p:nvPicPr>
        <p:blipFill rotWithShape="1">
          <a:blip r:embed="rId4">
            <a:extLst>
              <a:ext uri="{28A0092B-C50C-407E-A947-70E740481C1C}">
                <a14:useLocalDpi xmlns:a14="http://schemas.microsoft.com/office/drawing/2010/main"/>
              </a:ext>
            </a:extLst>
          </a:blip>
          <a:srcRect/>
          <a:stretch/>
        </p:blipFill>
        <p:spPr>
          <a:xfrm>
            <a:off x="10218056" y="0"/>
            <a:ext cx="1973943" cy="6858000"/>
          </a:xfrm>
          <a:prstGeom prst="rect">
            <a:avLst/>
          </a:prstGeom>
        </p:spPr>
      </p:pic>
      <p:sp>
        <p:nvSpPr>
          <p:cNvPr id="6" name="Slide Number Placeholder 5">
            <a:extLst>
              <a:ext uri="{FF2B5EF4-FFF2-40B4-BE49-F238E27FC236}">
                <a16:creationId xmlns:a16="http://schemas.microsoft.com/office/drawing/2014/main" id="{47C3ED86-DBD9-098D-40F9-667E1F10B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AD0D4EC8-4F18-C143-8976-8A4B23E43050}" type="slidenum">
              <a:rPr lang="en-US" smtClean="0"/>
              <a:pPr/>
              <a:t>‹#›</a:t>
            </a:fld>
            <a:endParaRPr lang="en-US" dirty="0"/>
          </a:p>
        </p:txBody>
      </p:sp>
    </p:spTree>
    <p:extLst>
      <p:ext uri="{BB962C8B-B14F-4D97-AF65-F5344CB8AC3E}">
        <p14:creationId xmlns:p14="http://schemas.microsoft.com/office/powerpoint/2010/main" val="3593243349"/>
      </p:ext>
    </p:extLst>
  </p:cSld>
  <p:clrMap bg1="lt1" tx1="dk1" bg2="lt2" tx2="dk2" accent1="accent1" accent2="accent2" accent3="accent3" accent4="accent4" accent5="accent5" accent6="accent6" hlink="hlink" folHlink="folHlink"/>
  <p:sldLayoutIdLst>
    <p:sldLayoutId id="2147483668" r:id="rId1"/>
    <p:sldLayoutId id="214748372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leg.state.fl.us/statutes/index.cfm?App_mode=Display_Statute&amp;Search_String=&amp;URL=1000-1099/1002/Sections/1002.33.html"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hyperlink" Target="http://www.leg.state.fl.us/statutes/index.cfm?App_mode=Display_Statute&amp;Search_String=&amp;URL=1000-1099/1002/Sections/1002.31.html" TargetMode="Externa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hyperlink" Target="mailto:john.palmerini@ocps.net" TargetMode="External"/><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hyperlink" Target="http://www.leg.state.fl.us/statutes/index.cfm?App_mode=Display_Statute&amp;Search_String=&amp;URL=1000-1099/1002/Sections/1002.31.html"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www.leg.state.fl.us/statutes/index.cfm?App_mode=Display_Statute&amp;Search_String=&amp;URL=1000-1099/1002/Sections/1002.41.html"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6DBC76-7EA8-E088-E017-612B656EDD12}"/>
              </a:ext>
            </a:extLst>
          </p:cNvPr>
          <p:cNvSpPr txBox="1">
            <a:spLocks/>
          </p:cNvSpPr>
          <p:nvPr/>
        </p:nvSpPr>
        <p:spPr>
          <a:xfrm>
            <a:off x="8348869" y="699116"/>
            <a:ext cx="3707295" cy="3188040"/>
          </a:xfrm>
          <a:prstGeom prst="rect">
            <a:avLst/>
          </a:prstGeom>
        </p:spPr>
        <p:txBody>
          <a:bodyPr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ts val="4000"/>
              </a:lnSpc>
            </a:pPr>
            <a:r>
              <a:rPr lang="en-US" sz="3600" b="1" dirty="0" smtClean="0">
                <a:solidFill>
                  <a:srgbClr val="041E42"/>
                </a:solidFill>
                <a:latin typeface="Cambria" panose="02040503050406030204" pitchFamily="18" charset="0"/>
              </a:rPr>
              <a:t>46</a:t>
            </a:r>
            <a:r>
              <a:rPr lang="en-US" sz="3600" b="1" baseline="30000" dirty="0" smtClean="0">
                <a:solidFill>
                  <a:srgbClr val="041E42"/>
                </a:solidFill>
                <a:latin typeface="Cambria" panose="02040503050406030204" pitchFamily="18" charset="0"/>
              </a:rPr>
              <a:t>th</a:t>
            </a:r>
            <a:r>
              <a:rPr lang="en-US" sz="3600" b="1" dirty="0" smtClean="0">
                <a:solidFill>
                  <a:srgbClr val="041E42"/>
                </a:solidFill>
                <a:latin typeface="Cambria" panose="02040503050406030204" pitchFamily="18" charset="0"/>
              </a:rPr>
              <a:t> </a:t>
            </a:r>
            <a:r>
              <a:rPr lang="en-US" sz="3600" b="1" dirty="0">
                <a:solidFill>
                  <a:srgbClr val="041E42"/>
                </a:solidFill>
                <a:latin typeface="Cambria" panose="02040503050406030204" pitchFamily="18" charset="0"/>
              </a:rPr>
              <a:t>FIAAA State Conference </a:t>
            </a:r>
          </a:p>
        </p:txBody>
      </p:sp>
      <p:cxnSp>
        <p:nvCxnSpPr>
          <p:cNvPr id="4" name="Straight Connector 3">
            <a:extLst>
              <a:ext uri="{FF2B5EF4-FFF2-40B4-BE49-F238E27FC236}">
                <a16:creationId xmlns:a16="http://schemas.microsoft.com/office/drawing/2014/main" id="{4782CDE2-9A07-F313-D68B-8EEE8F4C7A4B}"/>
              </a:ext>
            </a:extLst>
          </p:cNvPr>
          <p:cNvCxnSpPr/>
          <p:nvPr/>
        </p:nvCxnSpPr>
        <p:spPr>
          <a:xfrm flipH="1">
            <a:off x="8994098" y="3887155"/>
            <a:ext cx="2923582" cy="0"/>
          </a:xfrm>
          <a:prstGeom prst="line">
            <a:avLst/>
          </a:prstGeom>
          <a:ln/>
        </p:spPr>
        <p:style>
          <a:lnRef idx="2">
            <a:schemeClr val="accent2"/>
          </a:lnRef>
          <a:fillRef idx="0">
            <a:schemeClr val="accent2"/>
          </a:fillRef>
          <a:effectRef idx="1">
            <a:schemeClr val="accent2"/>
          </a:effectRef>
          <a:fontRef idx="minor">
            <a:schemeClr val="tx1"/>
          </a:fontRef>
        </p:style>
      </p:cxnSp>
      <p:sp>
        <p:nvSpPr>
          <p:cNvPr id="5" name="Subtitle 2">
            <a:extLst>
              <a:ext uri="{FF2B5EF4-FFF2-40B4-BE49-F238E27FC236}">
                <a16:creationId xmlns:a16="http://schemas.microsoft.com/office/drawing/2014/main" id="{2F86FFE8-43D6-89D1-F10F-DF7739216340}"/>
              </a:ext>
            </a:extLst>
          </p:cNvPr>
          <p:cNvSpPr txBox="1">
            <a:spLocks/>
          </p:cNvSpPr>
          <p:nvPr/>
        </p:nvSpPr>
        <p:spPr>
          <a:xfrm>
            <a:off x="9132582" y="4086260"/>
            <a:ext cx="2923582" cy="8000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ts val="0"/>
              </a:spcBef>
              <a:buFont typeface="Arial" panose="020B0604020202020204" pitchFamily="34" charset="0"/>
              <a:buNone/>
            </a:pPr>
            <a:r>
              <a:rPr lang="en-US" sz="3200" b="1" i="1" dirty="0" smtClean="0">
                <a:solidFill>
                  <a:srgbClr val="041E42"/>
                </a:solidFill>
              </a:rPr>
              <a:t>May 6</a:t>
            </a:r>
            <a:r>
              <a:rPr lang="en-US" sz="3200" b="1" i="1" smtClean="0">
                <a:solidFill>
                  <a:srgbClr val="041E42"/>
                </a:solidFill>
              </a:rPr>
              <a:t>, 2024</a:t>
            </a:r>
            <a:endParaRPr lang="en-US" sz="2000" i="1" dirty="0">
              <a:solidFill>
                <a:srgbClr val="041E42"/>
              </a:solidFill>
            </a:endParaRPr>
          </a:p>
        </p:txBody>
      </p:sp>
      <p:pic>
        <p:nvPicPr>
          <p:cNvPr id="6" name="Picture 5" descr="A picture containing text, sign&#10;&#10;Description automatically generated">
            <a:extLst>
              <a:ext uri="{FF2B5EF4-FFF2-40B4-BE49-F238E27FC236}">
                <a16:creationId xmlns:a16="http://schemas.microsoft.com/office/drawing/2014/main" id="{3F30AF67-E822-B10E-C1B8-10FA77C639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12392" y="5663086"/>
            <a:ext cx="2335759" cy="495798"/>
          </a:xfrm>
          <a:prstGeom prst="rect">
            <a:avLst/>
          </a:prstGeom>
        </p:spPr>
      </p:pic>
    </p:spTree>
    <p:extLst>
      <p:ext uri="{BB962C8B-B14F-4D97-AF65-F5344CB8AC3E}">
        <p14:creationId xmlns:p14="http://schemas.microsoft.com/office/powerpoint/2010/main" val="2009481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Play Sports</a:t>
            </a:r>
            <a:endParaRPr lang="en-US" dirty="0"/>
          </a:p>
        </p:txBody>
      </p:sp>
      <p:sp>
        <p:nvSpPr>
          <p:cNvPr id="3" name="Content Placeholder 2"/>
          <p:cNvSpPr>
            <a:spLocks noGrp="1"/>
          </p:cNvSpPr>
          <p:nvPr>
            <p:ph idx="1"/>
          </p:nvPr>
        </p:nvSpPr>
        <p:spPr/>
        <p:txBody>
          <a:bodyPr/>
          <a:lstStyle/>
          <a:p>
            <a:r>
              <a:rPr lang="en-US" dirty="0" smtClean="0"/>
              <a:t>Charter School students can play for their zoned school:</a:t>
            </a:r>
          </a:p>
          <a:p>
            <a:pPr lvl="1" algn="just"/>
            <a:r>
              <a:rPr lang="en-US" dirty="0" smtClean="0"/>
              <a:t>“</a:t>
            </a:r>
            <a:r>
              <a:rPr lang="en-US" dirty="0"/>
              <a:t>An individual charter school student pursuant to s. </a:t>
            </a:r>
            <a:r>
              <a:rPr lang="en-US" dirty="0">
                <a:hlinkClick r:id="rId2"/>
              </a:rPr>
              <a:t>1002.33</a:t>
            </a:r>
            <a:r>
              <a:rPr lang="en-US" dirty="0"/>
              <a:t> is eligible to participate at the public school to which the student would be assigned according to district school board attendance area policies or which the student could attend, or may develop an agreement to participate at a private school, in any interscholastic extracurricular activity of that school, unless such activity is provided by the student’s charter </a:t>
            </a:r>
            <a:r>
              <a:rPr lang="en-US" dirty="0" smtClean="0"/>
              <a:t>school if the following conditions are met:”</a:t>
            </a:r>
            <a:endParaRPr lang="en-US" dirty="0"/>
          </a:p>
        </p:txBody>
      </p:sp>
    </p:spTree>
    <p:extLst>
      <p:ext uri="{BB962C8B-B14F-4D97-AF65-F5344CB8AC3E}">
        <p14:creationId xmlns:p14="http://schemas.microsoft.com/office/powerpoint/2010/main" val="1381035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Play Sports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charter school student must meet the requirements of the charter school education program as determined by the charter school governing board.</a:t>
            </a:r>
          </a:p>
          <a:p>
            <a:r>
              <a:rPr lang="en-US" dirty="0" smtClean="0"/>
              <a:t>During </a:t>
            </a:r>
            <a:r>
              <a:rPr lang="en-US" dirty="0"/>
              <a:t>the period of participation at a school, the charter school student must demonstrate educational progress as required in paragraph (b).</a:t>
            </a:r>
          </a:p>
          <a:p>
            <a:r>
              <a:rPr lang="en-US" dirty="0" smtClean="0"/>
              <a:t>The </a:t>
            </a:r>
            <a:r>
              <a:rPr lang="en-US" dirty="0"/>
              <a:t>charter school student must meet the same residency requirements as other students in the school at which he or she participates.</a:t>
            </a:r>
          </a:p>
          <a:p>
            <a:r>
              <a:rPr lang="en-US" dirty="0" smtClean="0"/>
              <a:t>The </a:t>
            </a:r>
            <a:r>
              <a:rPr lang="en-US" dirty="0"/>
              <a:t>charter school student must meet the same standards of acceptance, behavior, and performance that are required of other students in extracurricular activities.</a:t>
            </a:r>
          </a:p>
          <a:p>
            <a:endParaRPr lang="en-US" dirty="0"/>
          </a:p>
        </p:txBody>
      </p:sp>
    </p:spTree>
    <p:extLst>
      <p:ext uri="{BB962C8B-B14F-4D97-AF65-F5344CB8AC3E}">
        <p14:creationId xmlns:p14="http://schemas.microsoft.com/office/powerpoint/2010/main" val="323036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Play Sports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The charter school student must register with the school his or her intent to participate in interscholastic extracurricular activities as a representative of the school before participation. A charter school student must be able to participate in curricular activities if that is a requirement for an extracurricular activity.</a:t>
            </a:r>
          </a:p>
          <a:p>
            <a:pPr algn="just"/>
            <a:r>
              <a:rPr lang="en-US" dirty="0" smtClean="0"/>
              <a:t>A </a:t>
            </a:r>
            <a:r>
              <a:rPr lang="en-US" dirty="0"/>
              <a:t>student who transfers from a charter school program to a traditional public school before or during the first grading period of the school year is academically eligible to participate in interscholastic extracurricular activities during the first grading period if the student has a successful evaluation from the previous school year pursuant to subparagraph 2.</a:t>
            </a:r>
          </a:p>
          <a:p>
            <a:pPr algn="just"/>
            <a:r>
              <a:rPr lang="en-US" dirty="0" smtClean="0"/>
              <a:t>Any </a:t>
            </a:r>
            <a:r>
              <a:rPr lang="en-US" dirty="0"/>
              <a:t>public school or private school student who has been unable to maintain academic eligibility for participation in interscholastic extracurricular activities is ineligible to participate in such activities as a charter school student until the student has successfully completed one grading period in a charter school pursuant to subparagraph 2. to become eligible to participate as a charter school student.</a:t>
            </a:r>
          </a:p>
          <a:p>
            <a:endParaRPr lang="en-US" dirty="0"/>
          </a:p>
        </p:txBody>
      </p:sp>
    </p:spTree>
    <p:extLst>
      <p:ext uri="{BB962C8B-B14F-4D97-AF65-F5344CB8AC3E}">
        <p14:creationId xmlns:p14="http://schemas.microsoft.com/office/powerpoint/2010/main" val="135261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Play Sports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Section 1006.15(3)(e), Fla. Stat.: “A </a:t>
            </a:r>
            <a:r>
              <a:rPr lang="en-US" dirty="0"/>
              <a:t>student of the Florida Virtual School full-time program may participate in any interscholastic extracurricular activity at the public school to which the student would be assigned according to district school board attendance area policies or which the student could choose to attend pursuant to s. </a:t>
            </a:r>
            <a:r>
              <a:rPr lang="en-US" dirty="0">
                <a:hlinkClick r:id="rId2"/>
              </a:rPr>
              <a:t>1002.31</a:t>
            </a:r>
            <a:r>
              <a:rPr lang="en-US" dirty="0"/>
              <a:t>, or may develop an agreement to participate at a private school, if the student</a:t>
            </a:r>
            <a:r>
              <a:rPr lang="en-US" dirty="0" smtClean="0"/>
              <a:t>:</a:t>
            </a:r>
          </a:p>
          <a:p>
            <a:pPr algn="just"/>
            <a:r>
              <a:rPr lang="en-US" dirty="0" smtClean="0"/>
              <a:t>During </a:t>
            </a:r>
            <a:r>
              <a:rPr lang="en-US" dirty="0"/>
              <a:t>the period of participation in the interscholastic extracurricular activity, meets the requirements in paragraph (a).</a:t>
            </a:r>
          </a:p>
          <a:p>
            <a:pPr algn="just"/>
            <a:r>
              <a:rPr lang="en-US" dirty="0" smtClean="0"/>
              <a:t>Meets </a:t>
            </a:r>
            <a:r>
              <a:rPr lang="en-US" dirty="0"/>
              <a:t>any additional requirements as determined by the board of trustees of the Florida Virtual School.</a:t>
            </a:r>
          </a:p>
          <a:p>
            <a:pPr algn="just"/>
            <a:r>
              <a:rPr lang="en-US" dirty="0" smtClean="0"/>
              <a:t>Meets </a:t>
            </a:r>
            <a:r>
              <a:rPr lang="en-US" dirty="0"/>
              <a:t>the same residency requirements as other students in the school at which he or she participates.</a:t>
            </a:r>
          </a:p>
          <a:p>
            <a:pPr algn="just"/>
            <a:r>
              <a:rPr lang="en-US" dirty="0" smtClean="0"/>
              <a:t>Meets </a:t>
            </a:r>
            <a:r>
              <a:rPr lang="en-US" dirty="0"/>
              <a:t>the same standards of acceptance, behavior, and performance that are required of other students in extracurricular activities.</a:t>
            </a:r>
          </a:p>
          <a:p>
            <a:pPr algn="just"/>
            <a:r>
              <a:rPr lang="en-US" dirty="0" smtClean="0"/>
              <a:t>Registers </a:t>
            </a:r>
            <a:r>
              <a:rPr lang="en-US" dirty="0"/>
              <a:t>his or her intent to participate in interscholastic extracurricular activities with the school before participation. A Florida Virtual school student must be able to participate in curricular activities if that is a requirement for an extracurricular activity.</a:t>
            </a:r>
          </a:p>
          <a:p>
            <a:endParaRPr lang="en-US" dirty="0"/>
          </a:p>
        </p:txBody>
      </p:sp>
    </p:spTree>
    <p:extLst>
      <p:ext uri="{BB962C8B-B14F-4D97-AF65-F5344CB8AC3E}">
        <p14:creationId xmlns:p14="http://schemas.microsoft.com/office/powerpoint/2010/main" val="19377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Play Sports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A public school student may participate in sports at any other public school in the district or a private school if the school doesn’t have the sport at their school.  See s. 1006.15(3)(h), Fla. Stat.:</a:t>
            </a:r>
          </a:p>
          <a:p>
            <a:pPr algn="just"/>
            <a:r>
              <a:rPr lang="en-US" dirty="0" smtClean="0"/>
              <a:t>An </a:t>
            </a:r>
            <a:r>
              <a:rPr lang="en-US" dirty="0"/>
              <a:t>individual traditional public school student who is otherwise eligible to participate in interscholastic extracurricular activities may either participate in any such activity at any public school in the school district in which the student resides or develop an agreement to participate in such activity at a private school, unless the activity is provided by the student’s traditional public school. Such student must</a:t>
            </a:r>
            <a:r>
              <a:rPr lang="en-US" dirty="0" smtClean="0"/>
              <a:t>:</a:t>
            </a:r>
          </a:p>
          <a:p>
            <a:pPr algn="just"/>
            <a:r>
              <a:rPr lang="en-US" dirty="0" smtClean="0"/>
              <a:t>Meet </a:t>
            </a:r>
            <a:r>
              <a:rPr lang="en-US" dirty="0"/>
              <a:t>the same standards of acceptance, behavior, and performance that are required of other students in extracurricular activities at the school at which the student wishes to participate.</a:t>
            </a:r>
          </a:p>
          <a:p>
            <a:pPr algn="just"/>
            <a:r>
              <a:rPr lang="en-US" dirty="0" smtClean="0"/>
              <a:t>Before </a:t>
            </a:r>
            <a:r>
              <a:rPr lang="en-US" dirty="0"/>
              <a:t>participation, register with the school his or her intent to participate in interscholastic extracurricular activities as a representative of the school. The student must be able to participate in curricular activities if that is a requirement for an extracurricular activity.</a:t>
            </a:r>
          </a:p>
          <a:p>
            <a:endParaRPr lang="en-US" dirty="0"/>
          </a:p>
        </p:txBody>
      </p:sp>
    </p:spTree>
    <p:extLst>
      <p:ext uri="{BB962C8B-B14F-4D97-AF65-F5344CB8AC3E}">
        <p14:creationId xmlns:p14="http://schemas.microsoft.com/office/powerpoint/2010/main" val="3119476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Play Sports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Violation of Team/School Rules</a:t>
            </a:r>
          </a:p>
          <a:p>
            <a:pPr lvl="1" algn="just"/>
            <a:r>
              <a:rPr lang="en-US" dirty="0" smtClean="0"/>
              <a:t>Bylaw </a:t>
            </a:r>
            <a:r>
              <a:rPr lang="en-US" dirty="0"/>
              <a:t>9.1.1.1:  “Schools and/or school districts may adopt more stringent rules for students under their supervision.  No school or school district, however, may adopt rules that are less stringent than those of the FHSAA</a:t>
            </a:r>
            <a:r>
              <a:rPr lang="en-US" dirty="0" smtClean="0"/>
              <a:t>.”</a:t>
            </a:r>
          </a:p>
          <a:p>
            <a:pPr algn="just"/>
            <a:r>
              <a:rPr lang="en-US" dirty="0" smtClean="0"/>
              <a:t>Remember Social media posts outside of school may not be actionable to remove a player.   </a:t>
            </a:r>
          </a:p>
          <a:p>
            <a:pPr lvl="1" algn="just"/>
            <a:r>
              <a:rPr lang="en-US" u="sng" dirty="0" smtClean="0"/>
              <a:t>Mahoney School District v. B.L.</a:t>
            </a:r>
            <a:r>
              <a:rPr lang="en-US" dirty="0" smtClean="0"/>
              <a:t>, 594 U.S. 180 (2021): A </a:t>
            </a:r>
            <a:r>
              <a:rPr lang="en-US" dirty="0"/>
              <a:t>rising sophomore cheerleader was placed on JV cheerleading squad.  She was not happy and she posted the following on Snapchat with a photo of herself and another friend giving the middle finger</a:t>
            </a:r>
            <a:r>
              <a:rPr lang="en-US" dirty="0" smtClean="0"/>
              <a:t>: “</a:t>
            </a:r>
            <a:r>
              <a:rPr lang="en-US" dirty="0"/>
              <a:t>Fuck school fuck softball fuck cheer fuck everything.” To that post, B.L. added a second: “Love how me and [another student] get told we need a year of jv before we make varsity but that’s [sic] doesn’t matter to anyone else</a:t>
            </a:r>
            <a:r>
              <a:rPr lang="en-US" dirty="0" smtClean="0"/>
              <a:t>?”</a:t>
            </a:r>
            <a:endParaRPr lang="en-US" dirty="0"/>
          </a:p>
          <a:p>
            <a:endParaRPr lang="en-US" dirty="0" smtClean="0"/>
          </a:p>
        </p:txBody>
      </p:sp>
    </p:spTree>
    <p:extLst>
      <p:ext uri="{BB962C8B-B14F-4D97-AF65-F5344CB8AC3E}">
        <p14:creationId xmlns:p14="http://schemas.microsoft.com/office/powerpoint/2010/main" val="512164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Play Sports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Court ruled the cheerleader’s First Amendment rights were violated:</a:t>
            </a:r>
          </a:p>
          <a:p>
            <a:pPr algn="just"/>
            <a:r>
              <a:rPr lang="en-US" dirty="0" smtClean="0"/>
              <a:t>While schools can regulate vulgarity, it’s right to do so is weakened outside of the school setting: “</a:t>
            </a:r>
            <a:r>
              <a:rPr lang="en-US" dirty="0"/>
              <a:t>The strength of this anti-vulgarity interest is weakened considerably by the fact that B. L. spoke outside the school on her own time</a:t>
            </a:r>
            <a:r>
              <a:rPr lang="en-US" dirty="0" smtClean="0"/>
              <a:t>.”</a:t>
            </a:r>
          </a:p>
          <a:p>
            <a:pPr algn="just"/>
            <a:r>
              <a:rPr lang="en-US" dirty="0" smtClean="0"/>
              <a:t>The school can regulate speech which causes substantial disruption.  But this speech caused a disruption for 5 to 10 minutes one or two days of school.</a:t>
            </a:r>
          </a:p>
          <a:p>
            <a:pPr algn="just"/>
            <a:r>
              <a:rPr lang="en-US" dirty="0" smtClean="0"/>
              <a:t>The school stated the speech affected team morale </a:t>
            </a:r>
            <a:r>
              <a:rPr lang="en-US" dirty="0"/>
              <a:t>“based on the fact that there was negativity put out there that could impact students in the school</a:t>
            </a:r>
            <a:r>
              <a:rPr lang="en-US" dirty="0" smtClean="0"/>
              <a:t>.”  The court held this was too speculative.</a:t>
            </a:r>
          </a:p>
        </p:txBody>
      </p:sp>
    </p:spTree>
    <p:extLst>
      <p:ext uri="{BB962C8B-B14F-4D97-AF65-F5344CB8AC3E}">
        <p14:creationId xmlns:p14="http://schemas.microsoft.com/office/powerpoint/2010/main" val="1932481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Play Sports</a:t>
            </a:r>
            <a:endParaRPr lang="en-US" dirty="0"/>
          </a:p>
        </p:txBody>
      </p:sp>
      <p:sp>
        <p:nvSpPr>
          <p:cNvPr id="3" name="Content Placeholder 2"/>
          <p:cNvSpPr>
            <a:spLocks noGrp="1"/>
          </p:cNvSpPr>
          <p:nvPr>
            <p:ph idx="1"/>
          </p:nvPr>
        </p:nvSpPr>
        <p:spPr/>
        <p:txBody>
          <a:bodyPr>
            <a:normAutofit/>
          </a:bodyPr>
          <a:lstStyle/>
          <a:p>
            <a:pPr algn="just"/>
            <a:r>
              <a:rPr lang="en-US" sz="4000" dirty="0" smtClean="0"/>
              <a:t>“It might be tempting to dismiss to dismiss B.L.’s words as unworthy of the robust First Amendment protections discussed herein.  But sometimes it is necessary to protect the superfluous to protect the necessary.”</a:t>
            </a:r>
            <a:endParaRPr lang="en-US" sz="4000" dirty="0"/>
          </a:p>
        </p:txBody>
      </p:sp>
    </p:spTree>
    <p:extLst>
      <p:ext uri="{BB962C8B-B14F-4D97-AF65-F5344CB8AC3E}">
        <p14:creationId xmlns:p14="http://schemas.microsoft.com/office/powerpoint/2010/main" val="1852658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Play Sports</a:t>
            </a:r>
            <a:endParaRPr lang="en-US" dirty="0"/>
          </a:p>
        </p:txBody>
      </p:sp>
      <p:sp>
        <p:nvSpPr>
          <p:cNvPr id="3" name="Content Placeholder 2"/>
          <p:cNvSpPr>
            <a:spLocks noGrp="1"/>
          </p:cNvSpPr>
          <p:nvPr>
            <p:ph idx="1"/>
          </p:nvPr>
        </p:nvSpPr>
        <p:spPr/>
        <p:txBody>
          <a:bodyPr/>
          <a:lstStyle/>
          <a:p>
            <a:pPr algn="just"/>
            <a:r>
              <a:rPr lang="en-US" u="sng" dirty="0"/>
              <a:t>L.P.M. v. School Board of Seminole County</a:t>
            </a:r>
            <a:r>
              <a:rPr lang="en-US" dirty="0"/>
              <a:t>, 753 So.2d 130 (Fla. 5</a:t>
            </a:r>
            <a:r>
              <a:rPr lang="en-US" baseline="30000" dirty="0"/>
              <a:t>th</a:t>
            </a:r>
            <a:r>
              <a:rPr lang="en-US" dirty="0"/>
              <a:t> DCA 2000):  Students were suspended from playing sports for violating the School Board’s Citizenship policy by drinking alcohol off campus.  The Court upheld the suspension from playing sports.</a:t>
            </a:r>
          </a:p>
          <a:p>
            <a:pPr lvl="1" algn="just"/>
            <a:r>
              <a:rPr lang="en-US" dirty="0" smtClean="0"/>
              <a:t>If a team is going to suspend students from playing sports, there the Court found it was proper to give the accused students a notice of the charges and an opportunity to contest such charges.</a:t>
            </a:r>
            <a:endParaRPr lang="en-US" dirty="0"/>
          </a:p>
        </p:txBody>
      </p:sp>
    </p:spTree>
    <p:extLst>
      <p:ext uri="{BB962C8B-B14F-4D97-AF65-F5344CB8AC3E}">
        <p14:creationId xmlns:p14="http://schemas.microsoft.com/office/powerpoint/2010/main" val="187169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Play Sports</a:t>
            </a:r>
            <a:endParaRPr lang="en-US" dirty="0"/>
          </a:p>
        </p:txBody>
      </p:sp>
      <p:sp>
        <p:nvSpPr>
          <p:cNvPr id="3" name="Content Placeholder 2"/>
          <p:cNvSpPr>
            <a:spLocks noGrp="1"/>
          </p:cNvSpPr>
          <p:nvPr>
            <p:ph idx="1"/>
          </p:nvPr>
        </p:nvSpPr>
        <p:spPr/>
        <p:txBody>
          <a:bodyPr/>
          <a:lstStyle/>
          <a:p>
            <a:pPr algn="just"/>
            <a:r>
              <a:rPr lang="en-US" sz="2600" dirty="0"/>
              <a:t>Zero tolerance offenses which must be placed in the Student Code of Conduct, such as hazing</a:t>
            </a:r>
          </a:p>
          <a:p>
            <a:pPr algn="just"/>
            <a:r>
              <a:rPr lang="en-US" sz="2600" dirty="0"/>
              <a:t>Hazing is defined in §1006.135, Fl. Stats. as “Pressuring, coercing, or forcing a student into:</a:t>
            </a:r>
          </a:p>
          <a:p>
            <a:pPr lvl="1" algn="just"/>
            <a:r>
              <a:rPr lang="en-US" sz="2600" dirty="0"/>
              <a:t>Violating state or federal law;</a:t>
            </a:r>
          </a:p>
          <a:p>
            <a:pPr lvl="1" algn="just"/>
            <a:r>
              <a:rPr lang="en-US" sz="2600" dirty="0"/>
              <a:t>Consuming any food, liquor, drug, or other substance; or</a:t>
            </a:r>
          </a:p>
          <a:p>
            <a:pPr lvl="1" algn="just"/>
            <a:r>
              <a:rPr lang="en-US" sz="2600" dirty="0"/>
              <a:t>Participating in physical activity that could adversely affect the health or safety of the student.</a:t>
            </a:r>
          </a:p>
          <a:p>
            <a:pPr algn="just"/>
            <a:r>
              <a:rPr lang="en-US" sz="2600" dirty="0"/>
              <a:t>(b) Any brutality of a physical nature, such as whipping, beating, branding, or exposure to the elements.”</a:t>
            </a:r>
          </a:p>
          <a:p>
            <a:pPr lvl="1"/>
            <a:endParaRPr lang="en-US" dirty="0"/>
          </a:p>
        </p:txBody>
      </p:sp>
    </p:spTree>
    <p:extLst>
      <p:ext uri="{BB962C8B-B14F-4D97-AF65-F5344CB8AC3E}">
        <p14:creationId xmlns:p14="http://schemas.microsoft.com/office/powerpoint/2010/main" val="1935111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ea typeface="ヒラギノ角ゴ Pro W3"/>
                <a:cs typeface="ヒラギノ角ゴ Pro W3"/>
              </a:rPr>
              <a:t>Topics for Today</a:t>
            </a:r>
          </a:p>
        </p:txBody>
      </p:sp>
      <p:sp>
        <p:nvSpPr>
          <p:cNvPr id="9219" name="Content Placeholder 2"/>
          <p:cNvSpPr>
            <a:spLocks noGrp="1"/>
          </p:cNvSpPr>
          <p:nvPr>
            <p:ph idx="1"/>
          </p:nvPr>
        </p:nvSpPr>
        <p:spPr/>
        <p:txBody>
          <a:bodyPr>
            <a:normAutofit/>
          </a:bodyPr>
          <a:lstStyle/>
          <a:p>
            <a:pPr algn="just" eaLnBrk="1" hangingPunct="1"/>
            <a:r>
              <a:rPr lang="en-US" dirty="0">
                <a:ea typeface="ヒラギノ角ゴ Pro W3"/>
                <a:cs typeface="ヒラギノ角ゴ Pro W3"/>
              </a:rPr>
              <a:t>Right to play sports</a:t>
            </a:r>
          </a:p>
          <a:p>
            <a:pPr lvl="1" algn="just" eaLnBrk="1" hangingPunct="1"/>
            <a:r>
              <a:rPr lang="en-US" dirty="0">
                <a:ea typeface="ヒラギノ角ゴ Pro W3"/>
                <a:cs typeface="ヒラギノ角ゴ Pro W3"/>
              </a:rPr>
              <a:t>Constitutional issues</a:t>
            </a:r>
          </a:p>
          <a:p>
            <a:pPr lvl="1" algn="just" eaLnBrk="1" hangingPunct="1"/>
            <a:r>
              <a:rPr lang="en-US" dirty="0">
                <a:ea typeface="ヒラギノ角ゴ Pro W3"/>
                <a:cs typeface="ヒラギノ角ゴ Pro W3"/>
              </a:rPr>
              <a:t>Home School and Charter Students</a:t>
            </a:r>
          </a:p>
          <a:p>
            <a:pPr lvl="1" algn="just" eaLnBrk="1" hangingPunct="1"/>
            <a:r>
              <a:rPr lang="en-US" dirty="0">
                <a:ea typeface="ヒラギノ角ゴ Pro W3"/>
                <a:cs typeface="ヒラギノ角ゴ Pro W3"/>
              </a:rPr>
              <a:t>Punishment for violation of school/team rules</a:t>
            </a:r>
          </a:p>
          <a:p>
            <a:pPr algn="just" eaLnBrk="1" hangingPunct="1"/>
            <a:r>
              <a:rPr lang="en-US" dirty="0">
                <a:ea typeface="ヒラギノ角ゴ Pro W3"/>
                <a:cs typeface="ヒラギノ角ゴ Pro W3"/>
              </a:rPr>
              <a:t>Searches (Drug testing)</a:t>
            </a:r>
          </a:p>
          <a:p>
            <a:pPr algn="just" eaLnBrk="1" hangingPunct="1"/>
            <a:r>
              <a:rPr lang="en-US" dirty="0">
                <a:ea typeface="ヒラギノ角ゴ Pro W3"/>
                <a:cs typeface="ヒラギノ角ゴ Pro W3"/>
              </a:rPr>
              <a:t>Discrimination on basis of disability</a:t>
            </a:r>
          </a:p>
          <a:p>
            <a:pPr algn="just" eaLnBrk="1" hangingPunct="1"/>
            <a:r>
              <a:rPr lang="en-US" dirty="0" smtClean="0">
                <a:ea typeface="ヒラギノ角ゴ Pro W3"/>
                <a:cs typeface="ヒラギノ角ゴ Pro W3"/>
              </a:rPr>
              <a:t>Tort </a:t>
            </a:r>
            <a:r>
              <a:rPr lang="en-US" dirty="0">
                <a:ea typeface="ヒラギノ角ゴ Pro W3"/>
                <a:cs typeface="ヒラギノ角ゴ Pro W3"/>
              </a:rPr>
              <a:t>claims (negligence, assault, battery</a:t>
            </a:r>
            <a:r>
              <a:rPr lang="en-US" dirty="0" smtClean="0">
                <a:ea typeface="ヒラギノ角ゴ Pro W3"/>
                <a:cs typeface="ヒラギノ角ゴ Pro W3"/>
              </a:rPr>
              <a:t>)</a:t>
            </a:r>
          </a:p>
          <a:p>
            <a:pPr algn="just" eaLnBrk="1" hangingPunct="1"/>
            <a:r>
              <a:rPr lang="en-US" dirty="0" smtClean="0">
                <a:ea typeface="ヒラギノ角ゴ Pro W3"/>
                <a:cs typeface="ヒラギノ角ゴ Pro W3"/>
              </a:rPr>
              <a:t>Transgender Student Update.</a:t>
            </a:r>
          </a:p>
          <a:p>
            <a:pPr algn="just" eaLnBrk="1" hangingPunct="1"/>
            <a:r>
              <a:rPr lang="en-US" dirty="0" smtClean="0">
                <a:ea typeface="ヒラギノ角ゴ Pro W3"/>
                <a:cs typeface="ヒラギノ角ゴ Pro W3"/>
              </a:rPr>
              <a:t>Name, Image and Likeness</a:t>
            </a:r>
            <a:endParaRPr lang="en-US" dirty="0">
              <a:ea typeface="ヒラギノ角ゴ Pro W3"/>
              <a:cs typeface="ヒラギノ角ゴ Pro W3"/>
            </a:endParaRPr>
          </a:p>
          <a:p>
            <a:pPr marL="0" indent="0" algn="just">
              <a:buNone/>
            </a:pPr>
            <a:endParaRPr lang="en-US" dirty="0">
              <a:ea typeface="ヒラギノ角ゴ Pro W3"/>
              <a:cs typeface="ヒラギノ角ゴ Pro W3"/>
            </a:endParaRPr>
          </a:p>
          <a:p>
            <a:pPr algn="just" eaLnBrk="1" hangingPunct="1"/>
            <a:endParaRPr lang="en-US" dirty="0">
              <a:ea typeface="ヒラギノ角ゴ Pro W3"/>
              <a:cs typeface="ヒラギノ角ゴ Pro W3"/>
            </a:endParaRPr>
          </a:p>
          <a:p>
            <a:pPr lvl="1" algn="just" eaLnBrk="1" hangingPunct="1"/>
            <a:endParaRPr lang="en-US" dirty="0">
              <a:ea typeface="ヒラギノ角ゴ Pro W3"/>
              <a:cs typeface="ヒラギノ角ゴ Pro W3"/>
            </a:endParaRPr>
          </a:p>
          <a:p>
            <a:pPr marL="457200" lvl="1" indent="0" algn="just">
              <a:buNone/>
            </a:pPr>
            <a:endParaRPr lang="en-US" dirty="0">
              <a:ea typeface="ヒラギノ角ゴ Pro W3"/>
              <a:cs typeface="ヒラギノ角ゴ Pro W3"/>
            </a:endParaRPr>
          </a:p>
          <a:p>
            <a:pPr algn="just" eaLnBrk="1" hangingPunct="1"/>
            <a:endParaRPr lang="en-US" dirty="0" smtClean="0">
              <a:ea typeface="ヒラギノ角ゴ Pro W3"/>
              <a:cs typeface="ヒラギノ角ゴ Pro W3"/>
            </a:endParaRPr>
          </a:p>
        </p:txBody>
      </p:sp>
    </p:spTree>
    <p:extLst>
      <p:ext uri="{BB962C8B-B14F-4D97-AF65-F5344CB8AC3E}">
        <p14:creationId xmlns:p14="http://schemas.microsoft.com/office/powerpoint/2010/main" val="247388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Searches/Drug Testing</a:t>
            </a:r>
            <a:endParaRPr lang="en-US" dirty="0"/>
          </a:p>
        </p:txBody>
      </p:sp>
      <p:sp>
        <p:nvSpPr>
          <p:cNvPr id="3" name="Subtitle 2"/>
          <p:cNvSpPr>
            <a:spLocks noGrp="1"/>
          </p:cNvSpPr>
          <p:nvPr>
            <p:ph type="subTitle" idx="1"/>
          </p:nvPr>
        </p:nvSpPr>
        <p:spPr/>
        <p:txBody>
          <a:bodyPr/>
          <a:lstStyle/>
          <a:p>
            <a:r>
              <a:rPr lang="en-US" dirty="0" smtClean="0"/>
              <a:t>Can I drug test students if they want to play sports</a:t>
            </a:r>
            <a:endParaRPr lang="en-US" dirty="0"/>
          </a:p>
        </p:txBody>
      </p:sp>
    </p:spTree>
    <p:extLst>
      <p:ext uri="{BB962C8B-B14F-4D97-AF65-F5344CB8AC3E}">
        <p14:creationId xmlns:p14="http://schemas.microsoft.com/office/powerpoint/2010/main" val="1837440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ea typeface="ヒラギノ角ゴ Pro W3"/>
                <a:cs typeface="ヒラギノ角ゴ Pro W3"/>
              </a:rPr>
              <a:t>Searches/Drug Testing</a:t>
            </a:r>
          </a:p>
        </p:txBody>
      </p:sp>
      <p:sp>
        <p:nvSpPr>
          <p:cNvPr id="14339" name="Content Placeholder 2"/>
          <p:cNvSpPr>
            <a:spLocks noGrp="1"/>
          </p:cNvSpPr>
          <p:nvPr>
            <p:ph idx="1"/>
          </p:nvPr>
        </p:nvSpPr>
        <p:spPr/>
        <p:txBody>
          <a:bodyPr/>
          <a:lstStyle/>
          <a:p>
            <a:pPr algn="just"/>
            <a:r>
              <a:rPr lang="en-US" dirty="0">
                <a:ea typeface="ヒラギノ角ゴ Pro W3"/>
                <a:cs typeface="ヒラギノ角ゴ Pro W3"/>
              </a:rPr>
              <a:t>Searches of Students for contraband</a:t>
            </a:r>
          </a:p>
          <a:p>
            <a:pPr lvl="1" algn="just"/>
            <a:r>
              <a:rPr lang="en-US" dirty="0"/>
              <a:t>There must be reasonable suspicion that they have contraband on their person or in areas in their immediate vicinity:  “[T]he legality of a search of a student should depend simply on the reasonableness, under all the circumstances, of the search. </a:t>
            </a:r>
            <a:r>
              <a:rPr lang="en-US" u="sng" dirty="0"/>
              <a:t>New Jersey v. T.L.O.</a:t>
            </a:r>
            <a:r>
              <a:rPr lang="en-US" dirty="0"/>
              <a:t>, 469 U.S. 325, 341 (1985)</a:t>
            </a:r>
          </a:p>
          <a:p>
            <a:pPr lvl="1" algn="just"/>
            <a:r>
              <a:rPr lang="en-US" dirty="0"/>
              <a:t> A “reasonable” search is one where “reasonable grounds for suspecting that the search will turn up evidence that the student has violated or is violating either the law or the rules of the school.” </a:t>
            </a:r>
            <a:r>
              <a:rPr lang="en-US" u="sng" dirty="0"/>
              <a:t>New Jersey</a:t>
            </a:r>
            <a:r>
              <a:rPr lang="en-US" dirty="0"/>
              <a:t>.</a:t>
            </a:r>
          </a:p>
          <a:p>
            <a:pPr lvl="1" algn="just"/>
            <a:endParaRPr lang="en-US" dirty="0"/>
          </a:p>
          <a:p>
            <a:pPr eaLnBrk="1" hangingPunct="1">
              <a:buNone/>
            </a:pPr>
            <a:endParaRPr lang="en-US" sz="2400" dirty="0">
              <a:ea typeface="ヒラギノ角ゴ Pro W3"/>
              <a:cs typeface="ヒラギノ角ゴ Pro W3"/>
            </a:endParaRPr>
          </a:p>
        </p:txBody>
      </p:sp>
    </p:spTree>
    <p:extLst>
      <p:ext uri="{BB962C8B-B14F-4D97-AF65-F5344CB8AC3E}">
        <p14:creationId xmlns:p14="http://schemas.microsoft.com/office/powerpoint/2010/main" val="517296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Searches/Drug Testing</a:t>
            </a:r>
            <a:endParaRPr lang="en-US" dirty="0"/>
          </a:p>
        </p:txBody>
      </p:sp>
      <p:sp>
        <p:nvSpPr>
          <p:cNvPr id="3" name="Content Placeholder 2"/>
          <p:cNvSpPr>
            <a:spLocks noGrp="1"/>
          </p:cNvSpPr>
          <p:nvPr>
            <p:ph idx="1"/>
          </p:nvPr>
        </p:nvSpPr>
        <p:spPr/>
        <p:txBody>
          <a:bodyPr/>
          <a:lstStyle/>
          <a:p>
            <a:pPr algn="just"/>
            <a:r>
              <a:rPr lang="en-US" dirty="0" smtClean="0"/>
              <a:t>Example of unreasonable searches:</a:t>
            </a:r>
          </a:p>
          <a:p>
            <a:pPr lvl="1" algn="just"/>
            <a:r>
              <a:rPr lang="en-US" dirty="0" smtClean="0"/>
              <a:t>Strip search of eighth-grade girls looking for $200 (</a:t>
            </a:r>
            <a:r>
              <a:rPr lang="en-US" u="sng" dirty="0" smtClean="0"/>
              <a:t>Knopp v. Northwest School District</a:t>
            </a:r>
            <a:r>
              <a:rPr lang="en-US" dirty="0" smtClean="0"/>
              <a:t>, 26 F.Supp.2d 1189 (D.S.D. 1998)</a:t>
            </a:r>
          </a:p>
          <a:p>
            <a:pPr lvl="2" algn="just"/>
            <a:r>
              <a:rPr lang="en-US" dirty="0" smtClean="0"/>
              <a:t>The court ruled that the search was not reasonable because there was no evidence or suggestion that the girls searched had in fact stolen money.</a:t>
            </a:r>
          </a:p>
          <a:p>
            <a:pPr lvl="1"/>
            <a:endParaRPr lang="en-US" dirty="0"/>
          </a:p>
        </p:txBody>
      </p:sp>
    </p:spTree>
    <p:extLst>
      <p:ext uri="{BB962C8B-B14F-4D97-AF65-F5344CB8AC3E}">
        <p14:creationId xmlns:p14="http://schemas.microsoft.com/office/powerpoint/2010/main" val="3259544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ヒラギノ角ゴ Pro W3"/>
                <a:cs typeface="ヒラギノ角ゴ Pro W3"/>
              </a:rPr>
              <a:t>Searches/Drug Testing</a:t>
            </a:r>
            <a:endParaRPr lang="en-US" dirty="0"/>
          </a:p>
        </p:txBody>
      </p:sp>
      <p:sp>
        <p:nvSpPr>
          <p:cNvPr id="3" name="Content Placeholder 2"/>
          <p:cNvSpPr>
            <a:spLocks noGrp="1"/>
          </p:cNvSpPr>
          <p:nvPr>
            <p:ph idx="1"/>
          </p:nvPr>
        </p:nvSpPr>
        <p:spPr/>
        <p:txBody>
          <a:bodyPr>
            <a:normAutofit fontScale="92500"/>
          </a:bodyPr>
          <a:lstStyle/>
          <a:p>
            <a:r>
              <a:rPr lang="en-US" u="sng" dirty="0"/>
              <a:t>Vernonia Sch. Dist. 47J v. Acton</a:t>
            </a:r>
            <a:r>
              <a:rPr lang="en-US" dirty="0"/>
              <a:t>, 515 U.S. 646, 650 (1995)</a:t>
            </a:r>
          </a:p>
          <a:p>
            <a:pPr lvl="1"/>
            <a:r>
              <a:rPr lang="en-US" sz="2800" dirty="0"/>
              <a:t>Students wishing to play sports must sign a form consenting to the testing and must obtain the written consent of their parents. Athletes are tested at the beginning of the season for their sport. In addition, once each week of the season the names of the athletes are placed in a “pool” from which a student, with the supervision of two adults, blindly draws the names of 10% of the athletes for random testing. Those selected are notified and tested that same day, if possible.</a:t>
            </a:r>
            <a:br>
              <a:rPr lang="en-US" sz="2800" dirty="0"/>
            </a:br>
            <a:r>
              <a:rPr lang="en-US" dirty="0"/>
              <a:t/>
            </a:r>
            <a:br>
              <a:rPr lang="en-US" dirty="0"/>
            </a:br>
            <a:endParaRPr lang="en-US" dirty="0"/>
          </a:p>
        </p:txBody>
      </p:sp>
    </p:spTree>
    <p:extLst>
      <p:ext uri="{BB962C8B-B14F-4D97-AF65-F5344CB8AC3E}">
        <p14:creationId xmlns:p14="http://schemas.microsoft.com/office/powerpoint/2010/main" val="1780106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ヒラギノ角ゴ Pro W3"/>
                <a:cs typeface="ヒラギノ角ゴ Pro W3"/>
              </a:rPr>
              <a:t>Searches/Drug Testing</a:t>
            </a:r>
            <a:endParaRPr lang="en-US" dirty="0"/>
          </a:p>
        </p:txBody>
      </p:sp>
      <p:sp>
        <p:nvSpPr>
          <p:cNvPr id="3" name="Content Placeholder 2"/>
          <p:cNvSpPr>
            <a:spLocks noGrp="1"/>
          </p:cNvSpPr>
          <p:nvPr>
            <p:ph idx="1"/>
          </p:nvPr>
        </p:nvSpPr>
        <p:spPr/>
        <p:txBody>
          <a:bodyPr/>
          <a:lstStyle/>
          <a:p>
            <a:r>
              <a:rPr lang="en-US" dirty="0" smtClean="0"/>
              <a:t>The Supreme Court in </a:t>
            </a:r>
            <a:r>
              <a:rPr lang="en-US" u="sng" dirty="0" smtClean="0"/>
              <a:t>Vernonia</a:t>
            </a:r>
            <a:r>
              <a:rPr lang="en-US" dirty="0" smtClean="0"/>
              <a:t> ruled the drug testing was permissible:  “</a:t>
            </a:r>
            <a:r>
              <a:rPr lang="en-US" dirty="0"/>
              <a:t>By choosing to </a:t>
            </a:r>
            <a:r>
              <a:rPr lang="en-US" dirty="0" smtClean="0"/>
              <a:t>‘go </a:t>
            </a:r>
            <a:r>
              <a:rPr lang="en-US" dirty="0"/>
              <a:t>out for the team</a:t>
            </a:r>
            <a:r>
              <a:rPr lang="en-US" dirty="0" smtClean="0"/>
              <a:t>,’ </a:t>
            </a:r>
            <a:r>
              <a:rPr lang="en-US" dirty="0"/>
              <a:t>they voluntarily subject themselves to a degree of regulation even higher than that imposed on students </a:t>
            </a:r>
            <a:r>
              <a:rPr lang="en-US" dirty="0" smtClean="0"/>
              <a:t>generally.</a:t>
            </a:r>
          </a:p>
          <a:p>
            <a:r>
              <a:rPr lang="en-US" dirty="0" smtClean="0"/>
              <a:t>The court ruled that the type of test utilized, i.e. urinalysis, was not intrusive enough to implicate privacy concerns.</a:t>
            </a:r>
            <a:endParaRPr lang="en-US" dirty="0"/>
          </a:p>
        </p:txBody>
      </p:sp>
    </p:spTree>
    <p:extLst>
      <p:ext uri="{BB962C8B-B14F-4D97-AF65-F5344CB8AC3E}">
        <p14:creationId xmlns:p14="http://schemas.microsoft.com/office/powerpoint/2010/main" val="3508183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ea typeface="ヒラギノ角ゴ Pro W3"/>
                <a:cs typeface="ヒラギノ角ゴ Pro W3"/>
              </a:rPr>
              <a:t>Searches/Drug Testing</a:t>
            </a:r>
          </a:p>
        </p:txBody>
      </p:sp>
      <p:sp>
        <p:nvSpPr>
          <p:cNvPr id="16387" name="Content Placeholder 2"/>
          <p:cNvSpPr>
            <a:spLocks noGrp="1"/>
          </p:cNvSpPr>
          <p:nvPr>
            <p:ph idx="1"/>
          </p:nvPr>
        </p:nvSpPr>
        <p:spPr/>
        <p:txBody>
          <a:bodyPr>
            <a:normAutofit lnSpcReduction="10000"/>
          </a:bodyPr>
          <a:lstStyle/>
          <a:p>
            <a:pPr algn="just"/>
            <a:r>
              <a:rPr lang="en-US" sz="3200" dirty="0">
                <a:ea typeface="ヒラギノ角ゴ Pro W3"/>
                <a:cs typeface="ヒラギノ角ゴ Pro W3"/>
              </a:rPr>
              <a:t>Random drug testing has been allowed in all extracurricular activities. </a:t>
            </a:r>
          </a:p>
          <a:p>
            <a:pPr algn="just"/>
            <a:r>
              <a:rPr lang="en-US" sz="3200" dirty="0"/>
              <a:t>In </a:t>
            </a:r>
            <a:r>
              <a:rPr lang="en-US" sz="3200" u="sng" dirty="0"/>
              <a:t>Bd. of Educ. of Indep. Sch. Dist. No. 92 of Pottawatomie County v. Earls</a:t>
            </a:r>
            <a:r>
              <a:rPr lang="en-US" sz="3200" dirty="0"/>
              <a:t>, 536 U.S. 822, 826 (2002), the Court upheld random drug testing for “the Academic Team, Future Farmers of America, Future Homemakers of America, band, choir, pom–pom cheerleading.”</a:t>
            </a:r>
          </a:p>
          <a:p>
            <a:pPr marL="0" indent="0" algn="just">
              <a:buNone/>
            </a:pPr>
            <a:r>
              <a:rPr lang="en-US" sz="3200" dirty="0"/>
              <a:t/>
            </a:r>
            <a:br>
              <a:rPr lang="en-US" sz="3200" dirty="0"/>
            </a:br>
            <a:r>
              <a:rPr lang="en-US" sz="2400" dirty="0"/>
              <a:t/>
            </a:r>
            <a:br>
              <a:rPr lang="en-US" sz="2400" dirty="0"/>
            </a:br>
            <a:endParaRPr lang="en-US" sz="2400" dirty="0">
              <a:ea typeface="ヒラギノ角ゴ Pro W3"/>
              <a:cs typeface="ヒラギノ角ゴ Pro W3"/>
            </a:endParaRPr>
          </a:p>
          <a:p>
            <a:pPr marL="457200" lvl="1" indent="0" algn="just">
              <a:buNone/>
            </a:pPr>
            <a:endParaRPr lang="en-US" dirty="0">
              <a:ea typeface="ヒラギノ角ゴ Pro W3"/>
              <a:cs typeface="ヒラギノ角ゴ Pro W3"/>
            </a:endParaRPr>
          </a:p>
        </p:txBody>
      </p:sp>
    </p:spTree>
    <p:extLst>
      <p:ext uri="{BB962C8B-B14F-4D97-AF65-F5344CB8AC3E}">
        <p14:creationId xmlns:p14="http://schemas.microsoft.com/office/powerpoint/2010/main" val="1930693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Searches/Drug Testing</a:t>
            </a:r>
            <a:endParaRPr lang="en-US" dirty="0"/>
          </a:p>
        </p:txBody>
      </p:sp>
      <p:sp>
        <p:nvSpPr>
          <p:cNvPr id="3" name="Content Placeholder 2"/>
          <p:cNvSpPr>
            <a:spLocks noGrp="1"/>
          </p:cNvSpPr>
          <p:nvPr>
            <p:ph idx="1"/>
          </p:nvPr>
        </p:nvSpPr>
        <p:spPr/>
        <p:txBody>
          <a:bodyPr/>
          <a:lstStyle/>
          <a:p>
            <a:pPr algn="just"/>
            <a:r>
              <a:rPr lang="en-US" sz="3000" dirty="0"/>
              <a:t>Do not implement these measures on your own.  </a:t>
            </a:r>
          </a:p>
          <a:p>
            <a:pPr algn="just"/>
            <a:r>
              <a:rPr lang="en-US" sz="3000" dirty="0"/>
              <a:t>In reality, this should be done by your School Board through adoption of a formal School Board Policy.</a:t>
            </a:r>
          </a:p>
          <a:p>
            <a:pPr algn="just"/>
            <a:r>
              <a:rPr lang="en-US" sz="3000" dirty="0"/>
              <a:t>Additionally, if you are thinking of doing this, there are expenses such as getting laboratories who use the proper protocols to conduct these tests (i.e. initial and confirmation sample)</a:t>
            </a:r>
          </a:p>
        </p:txBody>
      </p:sp>
    </p:spTree>
    <p:extLst>
      <p:ext uri="{BB962C8B-B14F-4D97-AF65-F5344CB8AC3E}">
        <p14:creationId xmlns:p14="http://schemas.microsoft.com/office/powerpoint/2010/main" val="3119163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Discrimination on the basis of disability</a:t>
            </a:r>
            <a:endParaRPr lang="en-US" dirty="0"/>
          </a:p>
        </p:txBody>
      </p:sp>
      <p:sp>
        <p:nvSpPr>
          <p:cNvPr id="3" name="Subtitle 2"/>
          <p:cNvSpPr>
            <a:spLocks noGrp="1"/>
          </p:cNvSpPr>
          <p:nvPr>
            <p:ph type="subTitle" idx="1"/>
          </p:nvPr>
        </p:nvSpPr>
        <p:spPr/>
        <p:txBody>
          <a:bodyPr/>
          <a:lstStyle/>
          <a:p>
            <a:r>
              <a:rPr lang="en-US" dirty="0" smtClean="0"/>
              <a:t>Kids in wheelchairs can be prohibited from participating, right?</a:t>
            </a:r>
            <a:endParaRPr lang="en-US" dirty="0"/>
          </a:p>
        </p:txBody>
      </p:sp>
    </p:spTree>
    <p:extLst>
      <p:ext uri="{BB962C8B-B14F-4D97-AF65-F5344CB8AC3E}">
        <p14:creationId xmlns:p14="http://schemas.microsoft.com/office/powerpoint/2010/main" val="2006016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ea typeface="ヒラギノ角ゴ Pro W3"/>
                <a:cs typeface="ヒラギノ角ゴ Pro W3"/>
              </a:rPr>
              <a:t>Disability Discrimination</a:t>
            </a:r>
          </a:p>
        </p:txBody>
      </p:sp>
      <p:sp>
        <p:nvSpPr>
          <p:cNvPr id="14339" name="Content Placeholder 2"/>
          <p:cNvSpPr>
            <a:spLocks noGrp="1"/>
          </p:cNvSpPr>
          <p:nvPr>
            <p:ph idx="1"/>
          </p:nvPr>
        </p:nvSpPr>
        <p:spPr/>
        <p:txBody>
          <a:bodyPr/>
          <a:lstStyle/>
          <a:p>
            <a:pPr algn="just"/>
            <a:r>
              <a:rPr lang="en-US" dirty="0">
                <a:ea typeface="ヒラギノ角ゴ Pro W3"/>
                <a:cs typeface="ヒラギノ角ゴ Pro W3"/>
              </a:rPr>
              <a:t>Districts and schools are subject to both the Americans with Disabilities Act and the Rehabilitation Act.</a:t>
            </a:r>
          </a:p>
          <a:p>
            <a:pPr algn="just"/>
            <a:r>
              <a:rPr lang="en-US" dirty="0">
                <a:ea typeface="ヒラギノ角ゴ Pro W3"/>
                <a:cs typeface="ヒラギノ角ゴ Pro W3"/>
              </a:rPr>
              <a:t>The Rehabilitation Act protect students and require </a:t>
            </a:r>
            <a:r>
              <a:rPr lang="en-US" dirty="0" smtClean="0">
                <a:ea typeface="ヒラギノ角ゴ Pro W3"/>
                <a:cs typeface="ヒラギノ角ゴ Pro W3"/>
              </a:rPr>
              <a:t>that: “No </a:t>
            </a:r>
            <a:r>
              <a:rPr lang="en-US" dirty="0">
                <a:ea typeface="ヒラギノ角ゴ Pro W3"/>
                <a:cs typeface="ヒラギノ角ゴ Pro W3"/>
              </a:rPr>
              <a:t>otherwise qualified individual with a disability shall, solely by reason of her or his disability, be excluded from participation in, be denied the benefits of, or be subjected to discrimination under any program or activity receiving federal financial assistance.” 29 U.S.C. §794</a:t>
            </a:r>
          </a:p>
        </p:txBody>
      </p:sp>
    </p:spTree>
    <p:extLst>
      <p:ext uri="{BB962C8B-B14F-4D97-AF65-F5344CB8AC3E}">
        <p14:creationId xmlns:p14="http://schemas.microsoft.com/office/powerpoint/2010/main" val="3970574172"/>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ヒラギノ角ゴ Pro W3"/>
                <a:cs typeface="ヒラギノ角ゴ Pro W3"/>
              </a:rPr>
              <a:t>Disability Discrimination</a:t>
            </a:r>
            <a:endParaRPr lang="en-US" dirty="0"/>
          </a:p>
        </p:txBody>
      </p:sp>
      <p:sp>
        <p:nvSpPr>
          <p:cNvPr id="3" name="Content Placeholder 2"/>
          <p:cNvSpPr>
            <a:spLocks noGrp="1"/>
          </p:cNvSpPr>
          <p:nvPr>
            <p:ph idx="1"/>
          </p:nvPr>
        </p:nvSpPr>
        <p:spPr/>
        <p:txBody>
          <a:bodyPr/>
          <a:lstStyle/>
          <a:p>
            <a:pPr algn="just"/>
            <a:r>
              <a:rPr lang="en-US" dirty="0" smtClean="0"/>
              <a:t>Title II of the ADA states that </a:t>
            </a:r>
          </a:p>
          <a:p>
            <a:pPr lvl="1" algn="just"/>
            <a:r>
              <a:rPr lang="en-US" dirty="0" smtClean="0"/>
              <a:t>“no qualified individual with a disability shall, by reason of such disability, be excluded from participation in or be denied the benefit of the services, programs, or activities or a public entity or be subject to discrimination by such entity.”</a:t>
            </a:r>
          </a:p>
          <a:p>
            <a:pPr algn="just"/>
            <a:r>
              <a:rPr lang="en-US" dirty="0" smtClean="0"/>
              <a:t>Schools are also covered under Title III of the Americans with Disabilities Act as a place of public accommodation.</a:t>
            </a:r>
          </a:p>
          <a:p>
            <a:pPr marL="0" indent="0">
              <a:buNone/>
            </a:pPr>
            <a:endParaRPr lang="en-US" dirty="0" smtClean="0"/>
          </a:p>
          <a:p>
            <a:pPr lvl="1"/>
            <a:endParaRPr lang="en-US" dirty="0"/>
          </a:p>
        </p:txBody>
      </p:sp>
    </p:spTree>
    <p:extLst>
      <p:ext uri="{BB962C8B-B14F-4D97-AF65-F5344CB8AC3E}">
        <p14:creationId xmlns:p14="http://schemas.microsoft.com/office/powerpoint/2010/main" val="142106749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Right to Play Sports</a:t>
            </a:r>
            <a:endParaRPr lang="en-US" dirty="0"/>
          </a:p>
        </p:txBody>
      </p:sp>
      <p:sp>
        <p:nvSpPr>
          <p:cNvPr id="3" name="Subtitle 2"/>
          <p:cNvSpPr>
            <a:spLocks noGrp="1"/>
          </p:cNvSpPr>
          <p:nvPr>
            <p:ph type="subTitle" idx="1"/>
          </p:nvPr>
        </p:nvSpPr>
        <p:spPr/>
        <p:txBody>
          <a:bodyPr/>
          <a:lstStyle/>
          <a:p>
            <a:r>
              <a:rPr lang="en-US" dirty="0" smtClean="0"/>
              <a:t>My kid has a </a:t>
            </a:r>
            <a:r>
              <a:rPr lang="en-US" sz="4800" b="1" u="sng" dirty="0" smtClean="0"/>
              <a:t>Constitutional Right </a:t>
            </a:r>
            <a:r>
              <a:rPr lang="en-US" dirty="0" smtClean="0"/>
              <a:t>to play on this team!</a:t>
            </a:r>
            <a:endParaRPr lang="en-US" dirty="0"/>
          </a:p>
        </p:txBody>
      </p:sp>
    </p:spTree>
    <p:extLst>
      <p:ext uri="{BB962C8B-B14F-4D97-AF65-F5344CB8AC3E}">
        <p14:creationId xmlns:p14="http://schemas.microsoft.com/office/powerpoint/2010/main" val="2182625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ヒラギノ角ゴ Pro W3"/>
                <a:cs typeface="ヒラギノ角ゴ Pro W3"/>
              </a:rPr>
              <a:t>Disability Discrimination</a:t>
            </a:r>
            <a:endParaRPr lang="en-US" dirty="0"/>
          </a:p>
        </p:txBody>
      </p:sp>
      <p:sp>
        <p:nvSpPr>
          <p:cNvPr id="3" name="Content Placeholder 2"/>
          <p:cNvSpPr>
            <a:spLocks noGrp="1"/>
          </p:cNvSpPr>
          <p:nvPr>
            <p:ph idx="1"/>
          </p:nvPr>
        </p:nvSpPr>
        <p:spPr/>
        <p:txBody>
          <a:bodyPr/>
          <a:lstStyle/>
          <a:p>
            <a:pPr algn="just"/>
            <a:r>
              <a:rPr lang="en-US" u="sng" dirty="0" smtClean="0"/>
              <a:t>PGA Tour, Inc. v. Martin</a:t>
            </a:r>
            <a:r>
              <a:rPr lang="en-US" dirty="0" smtClean="0"/>
              <a:t>, 532 U.S. 661(2001)</a:t>
            </a:r>
          </a:p>
          <a:p>
            <a:pPr algn="just"/>
            <a:r>
              <a:rPr lang="en-US" dirty="0" smtClean="0"/>
              <a:t>Golfer Casey Martin had a circulatory disorder which caused a malformation in his leg.  He could not walk golf courses and instead required a golf cart to compete</a:t>
            </a:r>
          </a:p>
          <a:p>
            <a:pPr algn="just"/>
            <a:r>
              <a:rPr lang="en-US" dirty="0" smtClean="0"/>
              <a:t>The PGA Tour only allows golfers to walk and claimed that giving Martin an accommodation to use a cart would alter the competition of the game.</a:t>
            </a:r>
          </a:p>
        </p:txBody>
      </p:sp>
    </p:spTree>
    <p:extLst>
      <p:ext uri="{BB962C8B-B14F-4D97-AF65-F5344CB8AC3E}">
        <p14:creationId xmlns:p14="http://schemas.microsoft.com/office/powerpoint/2010/main" val="137965415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ea typeface="ヒラギノ角ゴ Pro W3"/>
                <a:cs typeface="ヒラギノ角ゴ Pro W3"/>
              </a:rPr>
              <a:t>Disability Discrimination</a:t>
            </a:r>
          </a:p>
        </p:txBody>
      </p:sp>
      <p:sp>
        <p:nvSpPr>
          <p:cNvPr id="16387" name="Content Placeholder 2"/>
          <p:cNvSpPr>
            <a:spLocks noGrp="1"/>
          </p:cNvSpPr>
          <p:nvPr>
            <p:ph idx="1"/>
          </p:nvPr>
        </p:nvSpPr>
        <p:spPr/>
        <p:txBody>
          <a:bodyPr/>
          <a:lstStyle/>
          <a:p>
            <a:pPr algn="just"/>
            <a:r>
              <a:rPr lang="en-US" dirty="0">
                <a:ea typeface="ヒラギノ角ゴ Pro W3"/>
                <a:cs typeface="ヒラギノ角ゴ Pro W3"/>
              </a:rPr>
              <a:t>The Supreme Court disagreed with the PGA Tour’s position.  It held that golf courses are places of public accommodation under the ADA.  Additionally, the Court held:</a:t>
            </a:r>
          </a:p>
          <a:p>
            <a:pPr lvl="1" algn="just"/>
            <a:r>
              <a:rPr lang="en-US" dirty="0" smtClean="0">
                <a:ea typeface="ヒラギノ角ゴ Pro W3"/>
                <a:cs typeface="ヒラギノ角ゴ Pro W3"/>
              </a:rPr>
              <a:t>“</a:t>
            </a:r>
            <a:r>
              <a:rPr lang="en-US" dirty="0"/>
              <a:t>Under the ADA's basic requirement that the need of a disabled person be evaluated on an individual basis, we have no doubt that allowing Martin to use a golf cart would not fundamentally alter the nature of petitioner's </a:t>
            </a:r>
            <a:r>
              <a:rPr lang="en-US" dirty="0" smtClean="0"/>
              <a:t>tournaments.”</a:t>
            </a:r>
          </a:p>
          <a:p>
            <a:pPr marL="914400" lvl="2" indent="0" algn="just">
              <a:buNone/>
            </a:pPr>
            <a:r>
              <a:rPr lang="en-US" dirty="0"/>
              <a:t/>
            </a:r>
            <a:br>
              <a:rPr lang="en-US" dirty="0"/>
            </a:br>
            <a:endParaRPr lang="en-US" dirty="0">
              <a:ea typeface="ヒラギノ角ゴ Pro W3"/>
              <a:cs typeface="ヒラギノ角ゴ Pro W3"/>
            </a:endParaRPr>
          </a:p>
        </p:txBody>
      </p:sp>
    </p:spTree>
    <p:extLst>
      <p:ext uri="{BB962C8B-B14F-4D97-AF65-F5344CB8AC3E}">
        <p14:creationId xmlns:p14="http://schemas.microsoft.com/office/powerpoint/2010/main" val="299889586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Discrimination</a:t>
            </a:r>
            <a:endParaRPr lang="en-US" dirty="0"/>
          </a:p>
        </p:txBody>
      </p:sp>
      <p:sp>
        <p:nvSpPr>
          <p:cNvPr id="3" name="Content Placeholder 2"/>
          <p:cNvSpPr>
            <a:spLocks noGrp="1"/>
          </p:cNvSpPr>
          <p:nvPr>
            <p:ph idx="1"/>
          </p:nvPr>
        </p:nvSpPr>
        <p:spPr/>
        <p:txBody>
          <a:bodyPr/>
          <a:lstStyle/>
          <a:p>
            <a:pPr algn="just"/>
            <a:r>
              <a:rPr lang="en-US" dirty="0" smtClean="0"/>
              <a:t>Accommodation need not be made if participation of the disabled individual would “pose a direct threat to the health or safety of others.” (42 U.S.C. §12182(3))</a:t>
            </a:r>
          </a:p>
          <a:p>
            <a:pPr algn="just"/>
            <a:r>
              <a:rPr lang="en-US" dirty="0" smtClean="0"/>
              <a:t>A direct threat is one </a:t>
            </a:r>
            <a:r>
              <a:rPr lang="en-US" dirty="0"/>
              <a:t>which </a:t>
            </a:r>
            <a:r>
              <a:rPr lang="en-US" dirty="0" smtClean="0"/>
              <a:t>is a “significant </a:t>
            </a:r>
            <a:r>
              <a:rPr lang="en-US" dirty="0"/>
              <a:t>risk to the health or safety of others that cannot be eliminated by a modification of policies, practices, or </a:t>
            </a:r>
            <a:r>
              <a:rPr lang="en-US" dirty="0" smtClean="0"/>
              <a:t>procedures.”</a:t>
            </a:r>
            <a:endParaRPr lang="en-US" dirty="0"/>
          </a:p>
        </p:txBody>
      </p:sp>
    </p:spTree>
    <p:extLst>
      <p:ext uri="{BB962C8B-B14F-4D97-AF65-F5344CB8AC3E}">
        <p14:creationId xmlns:p14="http://schemas.microsoft.com/office/powerpoint/2010/main" val="3945028099"/>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Discrimination</a:t>
            </a:r>
            <a:endParaRPr lang="en-US" dirty="0"/>
          </a:p>
        </p:txBody>
      </p:sp>
      <p:sp>
        <p:nvSpPr>
          <p:cNvPr id="3" name="Content Placeholder 2"/>
          <p:cNvSpPr>
            <a:spLocks noGrp="1"/>
          </p:cNvSpPr>
          <p:nvPr>
            <p:ph idx="1"/>
          </p:nvPr>
        </p:nvSpPr>
        <p:spPr/>
        <p:txBody>
          <a:bodyPr/>
          <a:lstStyle/>
          <a:p>
            <a:pPr algn="just"/>
            <a:r>
              <a:rPr lang="en-US" dirty="0" smtClean="0"/>
              <a:t>This means modifications such as allowing wheelchair bound students to play football would not be required.  A student rolling around on a field in a wheelchair would be a direct threat to the health and safety of others.</a:t>
            </a:r>
            <a:endParaRPr lang="en-US" dirty="0"/>
          </a:p>
        </p:txBody>
      </p:sp>
    </p:spTree>
    <p:extLst>
      <p:ext uri="{BB962C8B-B14F-4D97-AF65-F5344CB8AC3E}">
        <p14:creationId xmlns:p14="http://schemas.microsoft.com/office/powerpoint/2010/main" val="415102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Tort claims</a:t>
            </a:r>
            <a:endParaRPr lang="en-US" dirty="0"/>
          </a:p>
        </p:txBody>
      </p:sp>
      <p:sp>
        <p:nvSpPr>
          <p:cNvPr id="3" name="Subtitle 2"/>
          <p:cNvSpPr>
            <a:spLocks noGrp="1"/>
          </p:cNvSpPr>
          <p:nvPr>
            <p:ph type="subTitle" idx="1"/>
          </p:nvPr>
        </p:nvSpPr>
        <p:spPr/>
        <p:txBody>
          <a:bodyPr/>
          <a:lstStyle/>
          <a:p>
            <a:r>
              <a:rPr lang="en-US" dirty="0" smtClean="0"/>
              <a:t>Negligence, assault, and battery on the field and in the stands</a:t>
            </a:r>
            <a:endParaRPr lang="en-US" dirty="0"/>
          </a:p>
        </p:txBody>
      </p:sp>
    </p:spTree>
    <p:extLst>
      <p:ext uri="{BB962C8B-B14F-4D97-AF65-F5344CB8AC3E}">
        <p14:creationId xmlns:p14="http://schemas.microsoft.com/office/powerpoint/2010/main" val="75572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ea typeface="ヒラギノ角ゴ Pro W3"/>
                <a:cs typeface="ヒラギノ角ゴ Pro W3"/>
              </a:rPr>
              <a:t>Tort Claims</a:t>
            </a:r>
          </a:p>
        </p:txBody>
      </p:sp>
      <p:sp>
        <p:nvSpPr>
          <p:cNvPr id="31747" name="Content Placeholder 2"/>
          <p:cNvSpPr>
            <a:spLocks noGrp="1"/>
          </p:cNvSpPr>
          <p:nvPr>
            <p:ph idx="1"/>
          </p:nvPr>
        </p:nvSpPr>
        <p:spPr/>
        <p:txBody>
          <a:bodyPr/>
          <a:lstStyle/>
          <a:p>
            <a:pPr algn="just"/>
            <a:r>
              <a:rPr lang="en-US" sz="3000" dirty="0">
                <a:ea typeface="ヒラギノ角ゴ Pro W3"/>
                <a:cs typeface="ヒラギノ角ゴ Pro W3"/>
              </a:rPr>
              <a:t>A “tort” claim is a claim for a civil wrong not involving contracts</a:t>
            </a:r>
          </a:p>
          <a:p>
            <a:pPr algn="just"/>
            <a:r>
              <a:rPr lang="en-US" sz="3000" dirty="0">
                <a:ea typeface="ヒラギノ角ゴ Pro W3"/>
                <a:cs typeface="ヒラギノ角ゴ Pro W3"/>
              </a:rPr>
              <a:t>These are broken into two distinct categories:  Negligent torts and intentional torts (i.e. assault, battery, false </a:t>
            </a:r>
            <a:r>
              <a:rPr lang="en-US" sz="3000" dirty="0" smtClean="0">
                <a:ea typeface="ヒラギノ角ゴ Pro W3"/>
                <a:cs typeface="ヒラギノ角ゴ Pro W3"/>
              </a:rPr>
              <a:t>imprisonment)</a:t>
            </a:r>
            <a:endParaRPr lang="en-US" sz="3000" dirty="0">
              <a:ea typeface="ヒラギノ角ゴ Pro W3"/>
              <a:cs typeface="ヒラギノ角ゴ Pro W3"/>
            </a:endParaRPr>
          </a:p>
        </p:txBody>
      </p:sp>
    </p:spTree>
    <p:extLst>
      <p:ext uri="{BB962C8B-B14F-4D97-AF65-F5344CB8AC3E}">
        <p14:creationId xmlns:p14="http://schemas.microsoft.com/office/powerpoint/2010/main" val="1969129007"/>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ea typeface="ヒラギノ角ゴ Pro W3"/>
                <a:cs typeface="ヒラギノ角ゴ Pro W3"/>
              </a:rPr>
              <a:t>Tort Claims</a:t>
            </a:r>
          </a:p>
        </p:txBody>
      </p:sp>
      <p:sp>
        <p:nvSpPr>
          <p:cNvPr id="34819" name="Content Placeholder 2"/>
          <p:cNvSpPr>
            <a:spLocks noGrp="1"/>
          </p:cNvSpPr>
          <p:nvPr>
            <p:ph idx="1"/>
          </p:nvPr>
        </p:nvSpPr>
        <p:spPr/>
        <p:txBody>
          <a:bodyPr/>
          <a:lstStyle/>
          <a:p>
            <a:pPr algn="just"/>
            <a:r>
              <a:rPr lang="en-US" sz="3000" dirty="0">
                <a:ea typeface="ヒラギノ角ゴ Pro W3"/>
                <a:cs typeface="ヒラギノ角ゴ Pro W3"/>
              </a:rPr>
              <a:t>Section 768.28(9), Fl. Stats.:</a:t>
            </a:r>
          </a:p>
          <a:p>
            <a:pPr lvl="1" algn="just"/>
            <a:r>
              <a:rPr lang="en-US" sz="2600" dirty="0">
                <a:ea typeface="ヒラギノ角ゴ Pro W3"/>
                <a:cs typeface="ヒラギノ角ゴ Pro W3"/>
              </a:rPr>
              <a:t>“</a:t>
            </a:r>
            <a:r>
              <a:rPr lang="en-US" dirty="0"/>
              <a:t>No officer, employee, or agent of the state or of any of its subdivisions shall be held personally liable in tort or named as a party defendant in any action for any injury or damage suffered as a result of any act, event, or omission of action in the scope of her or his employment or function, unless such officer, employee, or agent acted in bad faith or with malicious purpose or in a manner exhibiting wanton and willful disregard of human rights, safety, or property.”</a:t>
            </a:r>
            <a:endParaRPr lang="en-US" sz="2600" dirty="0">
              <a:ea typeface="ヒラギノ角ゴ Pro W3"/>
              <a:cs typeface="ヒラギノ角ゴ Pro W3"/>
            </a:endParaRPr>
          </a:p>
        </p:txBody>
      </p:sp>
    </p:spTree>
    <p:extLst>
      <p:ext uri="{BB962C8B-B14F-4D97-AF65-F5344CB8AC3E}">
        <p14:creationId xmlns:p14="http://schemas.microsoft.com/office/powerpoint/2010/main" val="3330507405"/>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ea typeface="ヒラギノ角ゴ Pro W3"/>
                <a:cs typeface="ヒラギノ角ゴ Pro W3"/>
              </a:rPr>
              <a:t>Tort Claims</a:t>
            </a:r>
          </a:p>
        </p:txBody>
      </p:sp>
      <p:sp>
        <p:nvSpPr>
          <p:cNvPr id="35843" name="Content Placeholder 2"/>
          <p:cNvSpPr>
            <a:spLocks noGrp="1"/>
          </p:cNvSpPr>
          <p:nvPr>
            <p:ph idx="1"/>
          </p:nvPr>
        </p:nvSpPr>
        <p:spPr/>
        <p:txBody>
          <a:bodyPr/>
          <a:lstStyle/>
          <a:p>
            <a:pPr algn="just"/>
            <a:r>
              <a:rPr lang="en-US" u="sng" dirty="0"/>
              <a:t>Castellano v. Raynor</a:t>
            </a:r>
            <a:r>
              <a:rPr lang="en-US" dirty="0"/>
              <a:t>, 725 So. 2d 1197, 1198 (Fla. 2d DCA 1999)</a:t>
            </a:r>
          </a:p>
          <a:p>
            <a:pPr lvl="1" algn="just"/>
            <a:r>
              <a:rPr lang="en-US" dirty="0"/>
              <a:t>A school secretary filed a personal injury claim against a physical education teacher for injuries she sustained when the physical education teacher hit her in the face with a football that was thrown.</a:t>
            </a:r>
          </a:p>
          <a:p>
            <a:pPr lvl="1" algn="just"/>
            <a:r>
              <a:rPr lang="en-US" dirty="0"/>
              <a:t>The Court ruled that the throwing of the football was not a “willful or wanton” act.  Because the act was not willful or wanton, §768.28(9) prohibited suit against employees in their individual capacity.</a:t>
            </a:r>
            <a:br>
              <a:rPr lang="en-US" dirty="0"/>
            </a:br>
            <a:endParaRPr lang="en-US" dirty="0"/>
          </a:p>
        </p:txBody>
      </p:sp>
    </p:spTree>
    <p:extLst>
      <p:ext uri="{BB962C8B-B14F-4D97-AF65-F5344CB8AC3E}">
        <p14:creationId xmlns:p14="http://schemas.microsoft.com/office/powerpoint/2010/main" val="384060179"/>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 claims</a:t>
            </a:r>
            <a:endParaRPr lang="en-US" dirty="0"/>
          </a:p>
        </p:txBody>
      </p:sp>
      <p:sp>
        <p:nvSpPr>
          <p:cNvPr id="3" name="Content Placeholder 2"/>
          <p:cNvSpPr>
            <a:spLocks noGrp="1"/>
          </p:cNvSpPr>
          <p:nvPr>
            <p:ph idx="1"/>
          </p:nvPr>
        </p:nvSpPr>
        <p:spPr/>
        <p:txBody>
          <a:bodyPr/>
          <a:lstStyle/>
          <a:p>
            <a:pPr algn="just"/>
            <a:r>
              <a:rPr lang="en-US" dirty="0"/>
              <a:t>“Battery consists of the infliction of a harmful or offensive contact upon another with the intent to cause such contact or the apprehension that such contact is imminent.” </a:t>
            </a:r>
            <a:r>
              <a:rPr lang="en-US" u="sng" dirty="0"/>
              <a:t>Quilling v. Price</a:t>
            </a:r>
            <a:r>
              <a:rPr lang="en-US" dirty="0"/>
              <a:t>, 894 So. 2d 1061, 1063 (Fla. 5th DCA 2005)</a:t>
            </a:r>
          </a:p>
          <a:p>
            <a:pPr algn="just"/>
            <a:r>
              <a:rPr lang="en-US" dirty="0"/>
              <a:t>The cases look at battery as a fact issue – if the battery was also willful and wanton, then the employee will be held liable.  If the battery is not also willful and wanton, then the employee will not be liable.”</a:t>
            </a:r>
          </a:p>
        </p:txBody>
      </p:sp>
    </p:spTree>
    <p:extLst>
      <p:ext uri="{BB962C8B-B14F-4D97-AF65-F5344CB8AC3E}">
        <p14:creationId xmlns:p14="http://schemas.microsoft.com/office/powerpoint/2010/main" val="673817074"/>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 claims</a:t>
            </a:r>
            <a:endParaRPr lang="en-US" dirty="0"/>
          </a:p>
        </p:txBody>
      </p:sp>
      <p:sp>
        <p:nvSpPr>
          <p:cNvPr id="3" name="Content Placeholder 2"/>
          <p:cNvSpPr>
            <a:spLocks noGrp="1"/>
          </p:cNvSpPr>
          <p:nvPr>
            <p:ph idx="1"/>
          </p:nvPr>
        </p:nvSpPr>
        <p:spPr/>
        <p:txBody>
          <a:bodyPr/>
          <a:lstStyle/>
          <a:p>
            <a:pPr algn="just"/>
            <a:r>
              <a:rPr lang="en-US" sz="3000" dirty="0"/>
              <a:t>Battery claims usually arise in the context of corporal punishment.  Check your School Board Policy to see if corporal punishment is still permitted.</a:t>
            </a:r>
          </a:p>
          <a:p>
            <a:pPr algn="just"/>
            <a:r>
              <a:rPr lang="en-US" sz="3000" dirty="0"/>
              <a:t>If so, you must comply with </a:t>
            </a:r>
            <a:r>
              <a:rPr lang="en-US" sz="3000" dirty="0" smtClean="0"/>
              <a:t>s. 1002.32(1</a:t>
            </a:r>
            <a:r>
              <a:rPr lang="en-US" sz="3000" dirty="0"/>
              <a:t>)(</a:t>
            </a:r>
            <a:r>
              <a:rPr lang="en-US" sz="3000" dirty="0" smtClean="0"/>
              <a:t>k), Fla. Stat.</a:t>
            </a:r>
            <a:endParaRPr lang="en-US" sz="3000" dirty="0"/>
          </a:p>
          <a:p>
            <a:pPr lvl="1" algn="just"/>
            <a:r>
              <a:rPr lang="en-US" dirty="0"/>
              <a:t>A teacher or principal may administer corporal punishment only in the presence of another adult who is informed beforehand, and in the student’s presence, of the reason for the punishment.</a:t>
            </a:r>
          </a:p>
          <a:p>
            <a:pPr lvl="1" algn="just"/>
            <a:r>
              <a:rPr lang="en-US" dirty="0"/>
              <a:t>A written explanation for the punishment must be provided to the parent.</a:t>
            </a:r>
          </a:p>
        </p:txBody>
      </p:sp>
    </p:spTree>
    <p:extLst>
      <p:ext uri="{BB962C8B-B14F-4D97-AF65-F5344CB8AC3E}">
        <p14:creationId xmlns:p14="http://schemas.microsoft.com/office/powerpoint/2010/main" val="285981894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ea typeface="ヒラギノ角ゴ Pro W3"/>
                <a:cs typeface="ヒラギノ角ゴ Pro W3"/>
              </a:rPr>
              <a:t>The Right to Play Sports</a:t>
            </a:r>
          </a:p>
        </p:txBody>
      </p:sp>
      <p:sp>
        <p:nvSpPr>
          <p:cNvPr id="10243" name="Content Placeholder 2"/>
          <p:cNvSpPr>
            <a:spLocks noGrp="1"/>
          </p:cNvSpPr>
          <p:nvPr>
            <p:ph idx="1"/>
          </p:nvPr>
        </p:nvSpPr>
        <p:spPr/>
        <p:txBody>
          <a:bodyPr/>
          <a:lstStyle/>
          <a:p>
            <a:pPr lvl="1" algn="just" eaLnBrk="1" hangingPunct="1">
              <a:buFont typeface="Arial" panose="020B0604020202020204" pitchFamily="34" charset="0"/>
              <a:buChar char="•"/>
            </a:pPr>
            <a:r>
              <a:rPr lang="en-US" sz="3200" dirty="0">
                <a:ea typeface="ヒラギノ角ゴ Pro W3"/>
                <a:cs typeface="ヒラギノ角ゴ Pro W3"/>
              </a:rPr>
              <a:t>FHSAA Constitutional Bylaw </a:t>
            </a:r>
            <a:r>
              <a:rPr lang="en-US" sz="3200" dirty="0" smtClean="0">
                <a:ea typeface="ヒラギノ角ゴ Pro W3"/>
                <a:cs typeface="ヒラギノ角ゴ Pro W3"/>
              </a:rPr>
              <a:t>2.2: “</a:t>
            </a:r>
            <a:r>
              <a:rPr lang="en-US" sz="3200" dirty="0" smtClean="0"/>
              <a:t>Participation </a:t>
            </a:r>
            <a:r>
              <a:rPr lang="en-US" sz="3200" dirty="0"/>
              <a:t>in interscholastic athletics by a student is a privilege, not a right. To earn this privilege, students must abide by the rules and meet standards of academic performance and personal behavior that are related to school </a:t>
            </a:r>
            <a:r>
              <a:rPr lang="en-US" sz="3200" dirty="0" smtClean="0"/>
              <a:t>purposes</a:t>
            </a:r>
            <a:r>
              <a:rPr lang="en-US" sz="3200" dirty="0" smtClean="0">
                <a:ea typeface="ヒラギノ角ゴ Pro W3"/>
                <a:cs typeface="ヒラギノ角ゴ Pro W3"/>
              </a:rPr>
              <a:t>.”</a:t>
            </a:r>
            <a:endParaRPr lang="en-US" sz="3200" dirty="0">
              <a:ea typeface="ヒラギノ角ゴ Pro W3"/>
              <a:cs typeface="ヒラギノ角ゴ Pro W3"/>
            </a:endParaRPr>
          </a:p>
        </p:txBody>
      </p:sp>
    </p:spTree>
    <p:extLst>
      <p:ext uri="{BB962C8B-B14F-4D97-AF65-F5344CB8AC3E}">
        <p14:creationId xmlns:p14="http://schemas.microsoft.com/office/powerpoint/2010/main" val="1302508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 claims</a:t>
            </a:r>
            <a:endParaRPr lang="en-US" dirty="0"/>
          </a:p>
        </p:txBody>
      </p:sp>
      <p:sp>
        <p:nvSpPr>
          <p:cNvPr id="3" name="Content Placeholder 2"/>
          <p:cNvSpPr>
            <a:spLocks noGrp="1"/>
          </p:cNvSpPr>
          <p:nvPr>
            <p:ph idx="1"/>
          </p:nvPr>
        </p:nvSpPr>
        <p:spPr/>
        <p:txBody>
          <a:bodyPr/>
          <a:lstStyle/>
          <a:p>
            <a:pPr algn="just"/>
            <a:r>
              <a:rPr lang="en-US" dirty="0"/>
              <a:t>Other instance of battery claims</a:t>
            </a:r>
          </a:p>
          <a:p>
            <a:pPr lvl="1" algn="just"/>
            <a:r>
              <a:rPr lang="en-US" dirty="0"/>
              <a:t>Placing a student in a headlock, placing a weapon against a student’s head and attempting to grab a student to hang him with an extension cord.  </a:t>
            </a:r>
            <a:r>
              <a:rPr lang="en-US" u="sng" dirty="0"/>
              <a:t>Spacek v. Charles</a:t>
            </a:r>
            <a:r>
              <a:rPr lang="en-US" dirty="0"/>
              <a:t>, 928 S.W.2d 88 (Tex. App. 1996)</a:t>
            </a:r>
          </a:p>
        </p:txBody>
      </p:sp>
      <p:sp>
        <p:nvSpPr>
          <p:cNvPr id="16386"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284050951"/>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 Claims</a:t>
            </a:r>
            <a:endParaRPr lang="en-US" dirty="0"/>
          </a:p>
        </p:txBody>
      </p:sp>
      <p:sp>
        <p:nvSpPr>
          <p:cNvPr id="3" name="Content Placeholder 2"/>
          <p:cNvSpPr>
            <a:spLocks noGrp="1"/>
          </p:cNvSpPr>
          <p:nvPr>
            <p:ph idx="1"/>
          </p:nvPr>
        </p:nvSpPr>
        <p:spPr/>
        <p:txBody>
          <a:bodyPr/>
          <a:lstStyle/>
          <a:p>
            <a:r>
              <a:rPr lang="en-US" dirty="0" smtClean="0"/>
              <a:t>Negligence claims</a:t>
            </a:r>
          </a:p>
          <a:p>
            <a:pPr algn="just"/>
            <a:r>
              <a:rPr lang="en-US" dirty="0" smtClean="0"/>
              <a:t>FHSAA Form EL 3 is the standard release of claims: </a:t>
            </a:r>
            <a:endParaRPr lang="en-US" dirty="0"/>
          </a:p>
          <a:p>
            <a:pPr lvl="1" algn="just"/>
            <a:r>
              <a:rPr lang="en-US" sz="2600" dirty="0"/>
              <a:t>“I know of the risks involved in athletic participation, understand that serious injury, including the potential for a concussion, and even death, is possible in such participation, and choose to accept such risks. I voluntarily accept any and all responsibility for my own safety and welfare while participating in athletics, with full understanding of the risks involved.”</a:t>
            </a:r>
          </a:p>
          <a:p>
            <a:pPr lvl="1"/>
            <a:endParaRPr lang="en-US" dirty="0"/>
          </a:p>
        </p:txBody>
      </p:sp>
    </p:spTree>
    <p:extLst>
      <p:ext uri="{BB962C8B-B14F-4D97-AF65-F5344CB8AC3E}">
        <p14:creationId xmlns:p14="http://schemas.microsoft.com/office/powerpoint/2010/main" val="1498177347"/>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 Claims</a:t>
            </a:r>
            <a:endParaRPr lang="en-US" dirty="0"/>
          </a:p>
        </p:txBody>
      </p:sp>
      <p:sp>
        <p:nvSpPr>
          <p:cNvPr id="3" name="Content Placeholder 2"/>
          <p:cNvSpPr>
            <a:spLocks noGrp="1"/>
          </p:cNvSpPr>
          <p:nvPr>
            <p:ph idx="1"/>
          </p:nvPr>
        </p:nvSpPr>
        <p:spPr/>
        <p:txBody>
          <a:bodyPr/>
          <a:lstStyle/>
          <a:p>
            <a:pPr algn="just"/>
            <a:r>
              <a:rPr lang="en-US" dirty="0" smtClean="0"/>
              <a:t>Also from Form EL 3</a:t>
            </a:r>
          </a:p>
          <a:p>
            <a:pPr lvl="1" algn="just"/>
            <a:r>
              <a:rPr lang="en-US" dirty="0" smtClean="0"/>
              <a:t>“I </a:t>
            </a:r>
            <a:r>
              <a:rPr lang="en-US" dirty="0"/>
              <a:t>hereby release and hold harmless my school, the schools against which it competes, the school district, the contest officials and FHSAA of any and all responsibility and liability for any injury or claim resulting from such athletic participation and agree to take no legal action against FHSAA because of any accident or mishap involving my athletic participation</a:t>
            </a:r>
            <a:r>
              <a:rPr lang="en-US" dirty="0" smtClean="0"/>
              <a:t>.”</a:t>
            </a:r>
            <a:endParaRPr lang="en-US" dirty="0"/>
          </a:p>
        </p:txBody>
      </p:sp>
    </p:spTree>
    <p:extLst>
      <p:ext uri="{BB962C8B-B14F-4D97-AF65-F5344CB8AC3E}">
        <p14:creationId xmlns:p14="http://schemas.microsoft.com/office/powerpoint/2010/main" val="565099905"/>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 Claims</a:t>
            </a:r>
            <a:endParaRPr lang="en-US" dirty="0"/>
          </a:p>
        </p:txBody>
      </p:sp>
      <p:sp>
        <p:nvSpPr>
          <p:cNvPr id="3" name="Content Placeholder 2"/>
          <p:cNvSpPr>
            <a:spLocks noGrp="1"/>
          </p:cNvSpPr>
          <p:nvPr>
            <p:ph idx="1"/>
          </p:nvPr>
        </p:nvSpPr>
        <p:spPr/>
        <p:txBody>
          <a:bodyPr/>
          <a:lstStyle/>
          <a:p>
            <a:pPr algn="just"/>
            <a:r>
              <a:rPr lang="en-US" dirty="0" smtClean="0"/>
              <a:t>Under the Florida Supreme Court’s decision in </a:t>
            </a:r>
            <a:r>
              <a:rPr lang="en-US" u="sng" dirty="0" smtClean="0"/>
              <a:t>Sanislo v. Give Kids the World, Inc.</a:t>
            </a:r>
            <a:r>
              <a:rPr lang="en-US" dirty="0" smtClean="0"/>
              <a:t>, 157 So.3d 256 (Fla. 2015), a release which releases “any and all claims” is sufficient to place persons on notice that they are releasing negligence claims.</a:t>
            </a:r>
          </a:p>
        </p:txBody>
      </p:sp>
    </p:spTree>
    <p:extLst>
      <p:ext uri="{BB962C8B-B14F-4D97-AF65-F5344CB8AC3E}">
        <p14:creationId xmlns:p14="http://schemas.microsoft.com/office/powerpoint/2010/main" val="919487305"/>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 claims</a:t>
            </a:r>
            <a:endParaRPr lang="en-US" dirty="0"/>
          </a:p>
        </p:txBody>
      </p:sp>
      <p:sp>
        <p:nvSpPr>
          <p:cNvPr id="3" name="Content Placeholder 2"/>
          <p:cNvSpPr>
            <a:spLocks noGrp="1"/>
          </p:cNvSpPr>
          <p:nvPr>
            <p:ph idx="1"/>
          </p:nvPr>
        </p:nvSpPr>
        <p:spPr/>
        <p:txBody>
          <a:bodyPr/>
          <a:lstStyle/>
          <a:p>
            <a:pPr algn="just"/>
            <a:r>
              <a:rPr lang="en-US" dirty="0" smtClean="0"/>
              <a:t>FHSAA’s Form EL 3 was upheld by the Court, including claims for </a:t>
            </a:r>
            <a:r>
              <a:rPr lang="en-US" dirty="0"/>
              <a:t>negligence in </a:t>
            </a:r>
            <a:r>
              <a:rPr lang="en-US" u="sng" dirty="0"/>
              <a:t>Krathen v. Sch. Bd. of Monroe County</a:t>
            </a:r>
            <a:r>
              <a:rPr lang="en-US" dirty="0"/>
              <a:t>, 972 So. 2d 887, 889-90 (Fla. 3d DCA 2007</a:t>
            </a:r>
            <a:r>
              <a:rPr lang="en-US" dirty="0" smtClean="0"/>
              <a:t>):</a:t>
            </a:r>
            <a:endParaRPr lang="en-US" dirty="0"/>
          </a:p>
          <a:p>
            <a:pPr lvl="1" algn="just"/>
            <a:r>
              <a:rPr lang="en-US" sz="2200" dirty="0"/>
              <a:t>“Here, Krathen's parent/guardian clearly thought participation in cheerleading was beneficial for Krathen and thus was willing to “release and hold harmless” the School Board from “any claim or injury” Krathen suffered as a result of her participation in cheerleading. Because it is within a parent's authority to make this decision on behalf of his or her child, Krathen and her parent/guardian are bound by the Release.”</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4172591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 Claims</a:t>
            </a:r>
            <a:endParaRPr lang="en-US" dirty="0"/>
          </a:p>
        </p:txBody>
      </p:sp>
      <p:sp>
        <p:nvSpPr>
          <p:cNvPr id="3" name="Content Placeholder 2"/>
          <p:cNvSpPr>
            <a:spLocks noGrp="1"/>
          </p:cNvSpPr>
          <p:nvPr>
            <p:ph idx="1"/>
          </p:nvPr>
        </p:nvSpPr>
        <p:spPr/>
        <p:txBody>
          <a:bodyPr/>
          <a:lstStyle/>
          <a:p>
            <a:pPr algn="just"/>
            <a:r>
              <a:rPr lang="en-US" dirty="0" smtClean="0"/>
              <a:t>Assumption of the Risk is a viable defense in contact sports:</a:t>
            </a:r>
          </a:p>
          <a:p>
            <a:pPr lvl="1" algn="just"/>
            <a:r>
              <a:rPr lang="en-US" dirty="0"/>
              <a:t>“If contact sports are to continue to serve a legitimate recreational function in our society express assumption of risk must remain a viable defense to negligence actions spawned from these athletic endeavors</a:t>
            </a:r>
            <a:r>
              <a:rPr lang="en-US" dirty="0" smtClean="0"/>
              <a:t>.” </a:t>
            </a:r>
            <a:r>
              <a:rPr lang="en-US" u="sng" dirty="0" smtClean="0"/>
              <a:t>Kuehner </a:t>
            </a:r>
            <a:r>
              <a:rPr lang="en-US" u="sng" dirty="0"/>
              <a:t>v. Green</a:t>
            </a:r>
            <a:r>
              <a:rPr lang="en-US" dirty="0"/>
              <a:t>, 436 So. 2d 78, 79 (Fla. 1983</a:t>
            </a:r>
            <a:r>
              <a:rPr lang="en-US" dirty="0" smtClean="0"/>
              <a:t>)</a:t>
            </a:r>
          </a:p>
          <a:p>
            <a:pPr lvl="1" algn="just"/>
            <a:r>
              <a:rPr lang="en-US" dirty="0" smtClean="0"/>
              <a:t>Intentional acts to injure are not subject to an assumption of the risk defense.</a:t>
            </a:r>
            <a:endParaRPr lang="en-US" dirty="0"/>
          </a:p>
          <a:p>
            <a:pPr lvl="1"/>
            <a:endParaRPr lang="en-US" dirty="0"/>
          </a:p>
        </p:txBody>
      </p:sp>
    </p:spTree>
    <p:extLst>
      <p:ext uri="{BB962C8B-B14F-4D97-AF65-F5344CB8AC3E}">
        <p14:creationId xmlns:p14="http://schemas.microsoft.com/office/powerpoint/2010/main" val="2242305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 Claims</a:t>
            </a:r>
            <a:endParaRPr lang="en-US" dirty="0"/>
          </a:p>
        </p:txBody>
      </p:sp>
      <p:sp>
        <p:nvSpPr>
          <p:cNvPr id="3" name="Content Placeholder 2"/>
          <p:cNvSpPr>
            <a:spLocks noGrp="1"/>
          </p:cNvSpPr>
          <p:nvPr>
            <p:ph idx="1"/>
          </p:nvPr>
        </p:nvSpPr>
        <p:spPr/>
        <p:txBody>
          <a:bodyPr/>
          <a:lstStyle/>
          <a:p>
            <a:pPr algn="just"/>
            <a:r>
              <a:rPr lang="en-US" dirty="0" smtClean="0"/>
              <a:t>Assumption of risk is not available when proper equipment was not provided.</a:t>
            </a:r>
          </a:p>
          <a:p>
            <a:pPr lvl="1" algn="just"/>
            <a:r>
              <a:rPr lang="en-US" dirty="0" smtClean="0"/>
              <a:t>Failure to give a catcher a catcher’s mask during tryouts was held to subject the school to negligence claims for the resulting injury. (</a:t>
            </a:r>
            <a:r>
              <a:rPr lang="en-US" u="sng" dirty="0" smtClean="0"/>
              <a:t>Zmitrowitz v. Roman Catholic Diocese of Syracuse</a:t>
            </a:r>
            <a:r>
              <a:rPr lang="en-US" dirty="0" smtClean="0"/>
              <a:t>, 274 A.D.2d 613 (N.Y. App. Div. 2000)</a:t>
            </a:r>
            <a:endParaRPr lang="en-US" dirty="0"/>
          </a:p>
        </p:txBody>
      </p:sp>
    </p:spTree>
    <p:extLst>
      <p:ext uri="{BB962C8B-B14F-4D97-AF65-F5344CB8AC3E}">
        <p14:creationId xmlns:p14="http://schemas.microsoft.com/office/powerpoint/2010/main" val="27050220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Tort Claims</a:t>
            </a:r>
            <a:endParaRPr lang="en-US" dirty="0"/>
          </a:p>
        </p:txBody>
      </p:sp>
      <p:sp>
        <p:nvSpPr>
          <p:cNvPr id="3" name="Content Placeholder 2"/>
          <p:cNvSpPr>
            <a:spLocks noGrp="1"/>
          </p:cNvSpPr>
          <p:nvPr>
            <p:ph idx="1"/>
          </p:nvPr>
        </p:nvSpPr>
        <p:spPr/>
        <p:txBody>
          <a:bodyPr/>
          <a:lstStyle/>
          <a:p>
            <a:r>
              <a:rPr lang="en-US" dirty="0"/>
              <a:t>Assumption of Risk can be applied to spectators as well.  Courts have ruled that spectators injured by foul balls at baseball games have assumed the risk of injury, especially if seats protected by netting and fencing are provided behind home plate</a:t>
            </a:r>
          </a:p>
          <a:p>
            <a:r>
              <a:rPr lang="en-US" dirty="0"/>
              <a:t>However, no assumption of risk defense is available for conduct outside of the normal course of the game.  E.g. Rob Dibble throwing a ball in the stands after the end of the game injuring a spectator.  A negligence claim in that instance could go forward.</a:t>
            </a:r>
          </a:p>
        </p:txBody>
      </p:sp>
    </p:spTree>
    <p:extLst>
      <p:ext uri="{BB962C8B-B14F-4D97-AF65-F5344CB8AC3E}">
        <p14:creationId xmlns:p14="http://schemas.microsoft.com/office/powerpoint/2010/main" val="2678431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Transgender Student Update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100787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Transgender Student Update</a:t>
            </a:r>
          </a:p>
        </p:txBody>
      </p:sp>
      <p:sp>
        <p:nvSpPr>
          <p:cNvPr id="3" name="Content Placeholder 2"/>
          <p:cNvSpPr>
            <a:spLocks noGrp="1"/>
          </p:cNvSpPr>
          <p:nvPr>
            <p:ph idx="1"/>
          </p:nvPr>
        </p:nvSpPr>
        <p:spPr/>
        <p:txBody>
          <a:bodyPr>
            <a:normAutofit/>
          </a:bodyPr>
          <a:lstStyle/>
          <a:p>
            <a:pPr algn="just"/>
            <a:r>
              <a:rPr lang="en-US" dirty="0" smtClean="0">
                <a:cs typeface="Arial" panose="020B0604020202020204" pitchFamily="34" charset="0"/>
              </a:rPr>
              <a:t>S. </a:t>
            </a:r>
            <a:r>
              <a:rPr lang="en-US" dirty="0">
                <a:cs typeface="Arial" panose="020B0604020202020204" pitchFamily="34" charset="0"/>
              </a:rPr>
              <a:t>1006.205, the “Fairness in Women’s Sports Act.”</a:t>
            </a:r>
          </a:p>
          <a:p>
            <a:pPr algn="just"/>
            <a:r>
              <a:rPr lang="en-US" dirty="0">
                <a:cs typeface="Arial" panose="020B0604020202020204" pitchFamily="34" charset="0"/>
              </a:rPr>
              <a:t>The law states as follows:</a:t>
            </a:r>
          </a:p>
          <a:p>
            <a:pPr lvl="1" algn="just"/>
            <a:r>
              <a:rPr lang="en-US" dirty="0">
                <a:cs typeface="Arial" panose="020B0604020202020204" pitchFamily="34" charset="0"/>
              </a:rPr>
              <a:t>Athletic teams or sports designated for males, men, or boys may not be open to students of the female sex.  </a:t>
            </a:r>
          </a:p>
          <a:p>
            <a:pPr lvl="1" algn="just"/>
            <a:r>
              <a:rPr lang="en-US" dirty="0">
                <a:cs typeface="Arial" panose="020B0604020202020204" pitchFamily="34" charset="0"/>
              </a:rPr>
              <a:t>Athletic teams or sports designated for females, women, or girls may not be open to students of the male sex.</a:t>
            </a:r>
          </a:p>
          <a:p>
            <a:pPr lvl="1" algn="just"/>
            <a:r>
              <a:rPr lang="en-US" dirty="0">
                <a:cs typeface="Arial" panose="020B0604020202020204" pitchFamily="34" charset="0"/>
              </a:rPr>
              <a:t>For purposes of this section, a statement of a student's biological sex on the student's official birth certificate is considered to have correctly stated the student’s sex.      </a:t>
            </a:r>
          </a:p>
          <a:p>
            <a:pPr lvl="1" algn="just"/>
            <a:r>
              <a:rPr lang="en-US" dirty="0">
                <a:cs typeface="Arial" panose="020B0604020202020204" pitchFamily="34" charset="0"/>
              </a:rPr>
              <a:t>Biological sex at birth if the statement was filed at or near the time of the student's birth.</a:t>
            </a:r>
          </a:p>
        </p:txBody>
      </p:sp>
    </p:spTree>
    <p:extLst>
      <p:ext uri="{BB962C8B-B14F-4D97-AF65-F5344CB8AC3E}">
        <p14:creationId xmlns:p14="http://schemas.microsoft.com/office/powerpoint/2010/main" val="1292767553"/>
      </p:ext>
    </p:extLst>
  </p:cSld>
  <p:clrMapOvr>
    <a:masterClrMapping/>
  </p:clrMapOvr>
  <p:transition spd="med">
    <p:pull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Play Sports</a:t>
            </a:r>
            <a:endParaRPr lang="en-US" dirty="0"/>
          </a:p>
        </p:txBody>
      </p:sp>
      <p:sp>
        <p:nvSpPr>
          <p:cNvPr id="3" name="Content Placeholder 2"/>
          <p:cNvSpPr>
            <a:spLocks noGrp="1"/>
          </p:cNvSpPr>
          <p:nvPr>
            <p:ph idx="1"/>
          </p:nvPr>
        </p:nvSpPr>
        <p:spPr/>
        <p:txBody>
          <a:bodyPr/>
          <a:lstStyle/>
          <a:p>
            <a:pPr algn="just"/>
            <a:r>
              <a:rPr lang="en-US" dirty="0" smtClean="0"/>
              <a:t>The Courts have agreed that there is no constitutional right to play sports:</a:t>
            </a:r>
          </a:p>
          <a:p>
            <a:pPr lvl="1" algn="just"/>
            <a:r>
              <a:rPr lang="en-US" dirty="0"/>
              <a:t>“We agree with the federal courts that a student's interest in participating in interscholastic sports is a mere expectation, and not a constitutionally protected property right</a:t>
            </a:r>
            <a:r>
              <a:rPr lang="en-US" dirty="0" smtClean="0"/>
              <a:t>.”  </a:t>
            </a:r>
            <a:r>
              <a:rPr lang="en-US" u="sng" dirty="0" smtClean="0"/>
              <a:t>FHSAA v. Melbourne Central Catholic High School</a:t>
            </a:r>
            <a:r>
              <a:rPr lang="en-US" dirty="0" smtClean="0"/>
              <a:t>, 867 So.2d 1281 (Fla. 5</a:t>
            </a:r>
            <a:r>
              <a:rPr lang="en-US" baseline="30000" dirty="0" smtClean="0"/>
              <a:t>th</a:t>
            </a:r>
            <a:r>
              <a:rPr lang="en-US" dirty="0" smtClean="0"/>
              <a:t> DCA 2004).</a:t>
            </a:r>
          </a:p>
          <a:p>
            <a:pPr lvl="2" algn="just"/>
            <a:r>
              <a:rPr lang="en-US" dirty="0" smtClean="0"/>
              <a:t>Potential for a college scholarship is not a protected interest by the Court.</a:t>
            </a:r>
            <a:endParaRPr lang="en-US" dirty="0"/>
          </a:p>
        </p:txBody>
      </p:sp>
    </p:spTree>
    <p:extLst>
      <p:ext uri="{BB962C8B-B14F-4D97-AF65-F5344CB8AC3E}">
        <p14:creationId xmlns:p14="http://schemas.microsoft.com/office/powerpoint/2010/main" val="2026849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Transgender Student Update</a:t>
            </a:r>
          </a:p>
        </p:txBody>
      </p:sp>
      <p:sp>
        <p:nvSpPr>
          <p:cNvPr id="3" name="Content Placeholder 2"/>
          <p:cNvSpPr>
            <a:spLocks noGrp="1"/>
          </p:cNvSpPr>
          <p:nvPr>
            <p:ph idx="1"/>
          </p:nvPr>
        </p:nvSpPr>
        <p:spPr/>
        <p:txBody>
          <a:bodyPr>
            <a:normAutofit lnSpcReduction="10000"/>
          </a:bodyPr>
          <a:lstStyle/>
          <a:p>
            <a:pPr algn="just"/>
            <a:r>
              <a:rPr lang="en-US" dirty="0">
                <a:cs typeface="Arial" panose="020B0604020202020204" pitchFamily="34" charset="0"/>
              </a:rPr>
              <a:t>Bill creates a cause of action:</a:t>
            </a:r>
          </a:p>
          <a:p>
            <a:pPr lvl="1" algn="just"/>
            <a:r>
              <a:rPr lang="en-US" dirty="0">
                <a:cs typeface="Arial" panose="020B0604020202020204" pitchFamily="34" charset="0"/>
              </a:rPr>
              <a:t>“Any student who is deprived of an athletic opportunity or suffers any direct or indirect harm as a result of a violation of this section shall have a private cause of action for injunctive relief, damages, and any other relief available under law against the school or public postsecondary institution.”</a:t>
            </a:r>
          </a:p>
          <a:p>
            <a:pPr lvl="1" algn="just"/>
            <a:r>
              <a:rPr lang="en-US" dirty="0">
                <a:cs typeface="Arial" panose="020B0604020202020204" pitchFamily="34" charset="0"/>
              </a:rPr>
              <a:t> Any student who is subject to retaliation or other adverse action by a school, public postsecondary institution, or athletic association or organization as a result of reporting a violation of this section to an employee or representative of the school, institution, or athletic association or organization, or to any state or federal agency with oversight of schools or public postsecondary institutions in the state,  shall have a private cause of action for injunctive relief, damages, and any other relief available under law against the school, institution, or athletic association or organization.”</a:t>
            </a:r>
          </a:p>
        </p:txBody>
      </p:sp>
    </p:spTree>
    <p:extLst>
      <p:ext uri="{BB962C8B-B14F-4D97-AF65-F5344CB8AC3E}">
        <p14:creationId xmlns:p14="http://schemas.microsoft.com/office/powerpoint/2010/main" val="3789822075"/>
      </p:ext>
    </p:extLst>
  </p:cSld>
  <p:clrMapOvr>
    <a:masterClrMapping/>
  </p:clrMapOvr>
  <p:transition spd="med">
    <p:pull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anose="02040503050406030204" pitchFamily="18" charset="0"/>
                <a:ea typeface="Cambria" panose="02040503050406030204" pitchFamily="18" charset="0"/>
              </a:rPr>
              <a:t>Transgender Student Update</a:t>
            </a:r>
          </a:p>
        </p:txBody>
      </p:sp>
      <p:sp>
        <p:nvSpPr>
          <p:cNvPr id="3" name="Content Placeholder 2"/>
          <p:cNvSpPr>
            <a:spLocks noGrp="1"/>
          </p:cNvSpPr>
          <p:nvPr>
            <p:ph idx="1"/>
          </p:nvPr>
        </p:nvSpPr>
        <p:spPr/>
        <p:txBody>
          <a:bodyPr>
            <a:normAutofit fontScale="92500" lnSpcReduction="10000"/>
          </a:bodyPr>
          <a:lstStyle/>
          <a:p>
            <a:pPr algn="just"/>
            <a:r>
              <a:rPr lang="en-US" dirty="0" smtClean="0">
                <a:cs typeface="Arial" panose="020B0604020202020204" pitchFamily="34" charset="0"/>
              </a:rPr>
              <a:t>The United States Department of Education has just released updates to Title IX regulations after a lengthy rule-making process. The regulation state it is discrimination to discriminate on the basis of sexual orientation and gender identity.</a:t>
            </a:r>
          </a:p>
          <a:p>
            <a:pPr algn="just"/>
            <a:r>
              <a:rPr lang="en-US" dirty="0" smtClean="0">
                <a:cs typeface="Arial" panose="020B0604020202020204" pitchFamily="34" charset="0"/>
              </a:rPr>
              <a:t>The regulations do not address sports, so Florida’s “Fairness in Women’s Sports Act” is the binding law in this state.</a:t>
            </a:r>
            <a:endParaRPr lang="en-US" dirty="0"/>
          </a:p>
          <a:p>
            <a:r>
              <a:rPr lang="en-US" dirty="0" smtClean="0"/>
              <a:t>Florida’s Education Commission wrote a letter on April 24, 2024 to Superintendents telling them not to follow the U.S. DOE’s Title IX regulations.  </a:t>
            </a:r>
          </a:p>
          <a:p>
            <a:r>
              <a:rPr lang="en-US" dirty="0" smtClean="0"/>
              <a:t>The state of Florida has sued along with Alabama, Georgia and South Carolina in federal court in Tuscaloosa, Alabama to invalidate the regulations</a:t>
            </a:r>
            <a:endParaRPr lang="en-US" dirty="0"/>
          </a:p>
        </p:txBody>
      </p:sp>
    </p:spTree>
    <p:extLst>
      <p:ext uri="{BB962C8B-B14F-4D97-AF65-F5344CB8AC3E}">
        <p14:creationId xmlns:p14="http://schemas.microsoft.com/office/powerpoint/2010/main" val="3997958837"/>
      </p:ext>
    </p:extLst>
  </p:cSld>
  <p:clrMapOvr>
    <a:masterClrMapping/>
  </p:clrMapOvr>
  <p:transition spd="med">
    <p:pull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Transgender Student Update</a:t>
            </a:r>
          </a:p>
        </p:txBody>
      </p:sp>
      <p:sp>
        <p:nvSpPr>
          <p:cNvPr id="3" name="Content Placeholder 2"/>
          <p:cNvSpPr>
            <a:spLocks noGrp="1"/>
          </p:cNvSpPr>
          <p:nvPr>
            <p:ph idx="1"/>
          </p:nvPr>
        </p:nvSpPr>
        <p:spPr/>
        <p:txBody>
          <a:bodyPr>
            <a:normAutofit/>
          </a:bodyPr>
          <a:lstStyle/>
          <a:p>
            <a:pPr algn="just"/>
            <a:r>
              <a:rPr lang="en-US" dirty="0">
                <a:latin typeface="Arial" panose="020B0604020202020204" pitchFamily="34" charset="0"/>
                <a:cs typeface="Arial" panose="020B0604020202020204" pitchFamily="34" charset="0"/>
              </a:rPr>
              <a:t>On June 29, 2021, the lawsuit of </a:t>
            </a:r>
            <a:r>
              <a:rPr lang="en-US" u="sng" dirty="0">
                <a:latin typeface="Arial" panose="020B0604020202020204" pitchFamily="34" charset="0"/>
                <a:cs typeface="Arial" panose="020B0604020202020204" pitchFamily="34" charset="0"/>
              </a:rPr>
              <a:t>D.N. v. DeSantis, Commissioner of Education, FHSAA, Broward County School Board, et al.</a:t>
            </a:r>
            <a:r>
              <a:rPr lang="en-US" dirty="0">
                <a:latin typeface="Arial" panose="020B0604020202020204" pitchFamily="34" charset="0"/>
                <a:cs typeface="Arial" panose="020B0604020202020204" pitchFamily="34" charset="0"/>
              </a:rPr>
              <a:t>, 0:21-cv-61344 (S.D. Fla. 2021) was filed.</a:t>
            </a:r>
          </a:p>
          <a:p>
            <a:pPr algn="just"/>
            <a:r>
              <a:rPr lang="en-US" dirty="0">
                <a:latin typeface="Arial" panose="020B0604020202020204" pitchFamily="34" charset="0"/>
                <a:cs typeface="Arial" panose="020B0604020202020204" pitchFamily="34" charset="0"/>
              </a:rPr>
              <a:t>Student D.N. was a rising eight-grade student at a Broward County middle school.  D.N. was a transgender girl who plays soccer.  She is on hormone blockers to stop testosterone.  She is receiving estrogen.</a:t>
            </a:r>
          </a:p>
          <a:p>
            <a:pPr algn="just"/>
            <a:r>
              <a:rPr lang="en-US" dirty="0">
                <a:latin typeface="Arial" panose="020B0604020202020204" pitchFamily="34" charset="0"/>
                <a:cs typeface="Arial" panose="020B0604020202020204" pitchFamily="34" charset="0"/>
              </a:rPr>
              <a:t>Under the new Fairness in Women’s Sports Act, D.N. cannot play sports on the girls teams when she enters high school</a:t>
            </a:r>
          </a:p>
          <a:p>
            <a:pPr algn="just"/>
            <a:r>
              <a:rPr lang="en-US" dirty="0">
                <a:latin typeface="Arial" panose="020B0604020202020204" pitchFamily="34" charset="0"/>
                <a:cs typeface="Arial" panose="020B0604020202020204" pitchFamily="34" charset="0"/>
              </a:rPr>
              <a:t>D.N. sued under three theories:</a:t>
            </a:r>
          </a:p>
        </p:txBody>
      </p:sp>
    </p:spTree>
    <p:extLst>
      <p:ext uri="{BB962C8B-B14F-4D97-AF65-F5344CB8AC3E}">
        <p14:creationId xmlns:p14="http://schemas.microsoft.com/office/powerpoint/2010/main" val="40920688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Transgender Student Update</a:t>
            </a:r>
          </a:p>
        </p:txBody>
      </p:sp>
      <p:sp>
        <p:nvSpPr>
          <p:cNvPr id="3" name="Content Placeholder 2"/>
          <p:cNvSpPr>
            <a:spLocks noGrp="1"/>
          </p:cNvSpPr>
          <p:nvPr>
            <p:ph idx="1"/>
          </p:nvPr>
        </p:nvSpPr>
        <p:spPr/>
        <p:txBody>
          <a:bodyPr>
            <a:normAutofit/>
          </a:bodyPr>
          <a:lstStyle/>
          <a:p>
            <a:pPr algn="just"/>
            <a:r>
              <a:rPr lang="en-US" dirty="0">
                <a:latin typeface="Arial" panose="020B0604020202020204" pitchFamily="34" charset="0"/>
                <a:cs typeface="Arial" panose="020B0604020202020204" pitchFamily="34" charset="0"/>
              </a:rPr>
              <a:t>Title IX:  </a:t>
            </a:r>
          </a:p>
          <a:p>
            <a:pPr lvl="1" algn="just"/>
            <a:r>
              <a:rPr lang="en-US" dirty="0">
                <a:latin typeface="Arial" panose="020B0604020202020204" pitchFamily="34" charset="0"/>
                <a:cs typeface="Arial" panose="020B0604020202020204" pitchFamily="34" charset="0"/>
              </a:rPr>
              <a:t>The lawsuit alleges “Under Title IX, excluding transgender individuals from school programs or athletic opportunities within schools is discrimination on the basis of sex.” This is under the theory that D.N. does not conform to gender stereotypes because she was born a biological male, but she presents as a girl.</a:t>
            </a:r>
          </a:p>
          <a:p>
            <a:pPr algn="just"/>
            <a:r>
              <a:rPr lang="en-US" dirty="0">
                <a:latin typeface="Arial" panose="020B0604020202020204" pitchFamily="34" charset="0"/>
                <a:cs typeface="Arial" panose="020B0604020202020204" pitchFamily="34" charset="0"/>
              </a:rPr>
              <a:t>Equal Protection under the 14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Amendment: </a:t>
            </a:r>
          </a:p>
          <a:p>
            <a:pPr lvl="1" algn="just"/>
            <a:r>
              <a:rPr lang="en-US" dirty="0">
                <a:latin typeface="Arial" panose="020B0604020202020204" pitchFamily="34" charset="0"/>
                <a:cs typeface="Arial" panose="020B0604020202020204" pitchFamily="34" charset="0"/>
              </a:rPr>
              <a:t>The lawsuit alleges “SB 1028 treats transgender girls and transgender women differently from both cisgender girls and women and transgender boys and men by precluding them from engaging in school-sponsored athletics based on their sex and transgender status.”</a:t>
            </a:r>
          </a:p>
        </p:txBody>
      </p:sp>
    </p:spTree>
    <p:extLst>
      <p:ext uri="{BB962C8B-B14F-4D97-AF65-F5344CB8AC3E}">
        <p14:creationId xmlns:p14="http://schemas.microsoft.com/office/powerpoint/2010/main" val="3525670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Transgender Student Update</a:t>
            </a:r>
          </a:p>
        </p:txBody>
      </p:sp>
      <p:sp>
        <p:nvSpPr>
          <p:cNvPr id="3" name="Content Placeholder 2"/>
          <p:cNvSpPr>
            <a:spLocks noGrp="1"/>
          </p:cNvSpPr>
          <p:nvPr>
            <p:ph idx="1"/>
          </p:nvPr>
        </p:nvSpPr>
        <p:spPr/>
        <p:txBody>
          <a:bodyPr>
            <a:normAutofit lnSpcReduction="10000"/>
          </a:bodyPr>
          <a:lstStyle/>
          <a:p>
            <a:pPr algn="just"/>
            <a:r>
              <a:rPr lang="en-US" dirty="0">
                <a:latin typeface="Arial" panose="020B0604020202020204" pitchFamily="34" charset="0"/>
                <a:cs typeface="Arial" panose="020B0604020202020204" pitchFamily="34" charset="0"/>
              </a:rPr>
              <a:t>Violation of the right to privacy under the 14</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Amendment.</a:t>
            </a:r>
          </a:p>
          <a:p>
            <a:pPr lvl="1" algn="just"/>
            <a:r>
              <a:rPr lang="en-US" dirty="0">
                <a:latin typeface="Arial" panose="020B0604020202020204" pitchFamily="34" charset="0"/>
                <a:cs typeface="Arial" panose="020B0604020202020204" pitchFamily="34" charset="0"/>
              </a:rPr>
              <a:t>The lawsuit alleges: “The right to liberty under the Due Process Clause provides individuals with the right to be free from unnecessary government intrusion into their private affairs and from unnecessary interference with their private conduct.  Defendants’ enforcement of the law would require Plaintiff to disclose sensitive medical information that would otherwise not be available, including to third parties, parents and other students who might file claims under this law.”</a:t>
            </a:r>
          </a:p>
          <a:p>
            <a:pPr algn="just"/>
            <a:r>
              <a:rPr lang="en-US" dirty="0" smtClean="0">
                <a:latin typeface="Arial" panose="020B0604020202020204" pitchFamily="34" charset="0"/>
                <a:cs typeface="Arial" panose="020B0604020202020204" pitchFamily="34" charset="0"/>
              </a:rPr>
              <a:t>The Court has dismissed all three claims: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750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Transgender Student Update</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With respect to Title IX sex discrimination, the Court ruled that sex discrimination is not discrimination based on gender identity: “Adams could not have been clearer that Title IX defines ‘sex’ based on biology and reproductive function. </a:t>
            </a:r>
            <a:r>
              <a:rPr lang="en-US" dirty="0"/>
              <a:t>There simply is no alternative definition of ‘sex’ for transgender persons as compared to nontransgender persons under Title IX</a:t>
            </a:r>
            <a:r>
              <a:rPr lang="en-US" dirty="0" smtClean="0"/>
              <a:t>.”</a:t>
            </a:r>
          </a:p>
          <a:p>
            <a:pPr algn="just"/>
            <a:r>
              <a:rPr lang="en-US" dirty="0" smtClean="0"/>
              <a:t>With respect to Equal Protection under the 14</a:t>
            </a:r>
            <a:r>
              <a:rPr lang="en-US" baseline="30000" dirty="0" smtClean="0"/>
              <a:t>th</a:t>
            </a:r>
            <a:r>
              <a:rPr lang="en-US" dirty="0" smtClean="0"/>
              <a:t> Amendment, the Court ruled “</a:t>
            </a:r>
            <a:r>
              <a:rPr lang="en-US" dirty="0"/>
              <a:t>Today, we were asked whether a law that separates public-school sports teams by biological sex violates the Equal Protection Clause of the Fourteenth Amendment. We find that it does not</a:t>
            </a:r>
            <a:r>
              <a:rPr lang="en-US" dirty="0" smtClean="0"/>
              <a:t>.”</a:t>
            </a:r>
            <a:endParaRPr lang="en-US" dirty="0"/>
          </a:p>
        </p:txBody>
      </p:sp>
    </p:spTree>
    <p:extLst>
      <p:ext uri="{BB962C8B-B14F-4D97-AF65-F5344CB8AC3E}">
        <p14:creationId xmlns:p14="http://schemas.microsoft.com/office/powerpoint/2010/main" val="15759438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Transgender Student Update</a:t>
            </a:r>
            <a:endParaRPr lang="en-US" dirty="0"/>
          </a:p>
        </p:txBody>
      </p:sp>
      <p:sp>
        <p:nvSpPr>
          <p:cNvPr id="3" name="Content Placeholder 2"/>
          <p:cNvSpPr>
            <a:spLocks noGrp="1"/>
          </p:cNvSpPr>
          <p:nvPr>
            <p:ph idx="1"/>
          </p:nvPr>
        </p:nvSpPr>
        <p:spPr/>
        <p:txBody>
          <a:bodyPr/>
          <a:lstStyle/>
          <a:p>
            <a:pPr algn="just"/>
            <a:r>
              <a:rPr lang="en-US" dirty="0" smtClean="0"/>
              <a:t>With respect to the privacy argument under the 14</a:t>
            </a:r>
            <a:r>
              <a:rPr lang="en-US" baseline="30000" dirty="0" smtClean="0"/>
              <a:t>th</a:t>
            </a:r>
            <a:r>
              <a:rPr lang="en-US" dirty="0" smtClean="0"/>
              <a:t> Amendment, the Court ruled as follows: “</a:t>
            </a:r>
            <a:r>
              <a:rPr lang="en-US" dirty="0"/>
              <a:t>Still, the Supreme Court has been clear that “there is no ‘right of privacy’ found in any specific guarantee of the Constitution</a:t>
            </a:r>
            <a:r>
              <a:rPr lang="en-US" dirty="0" smtClean="0"/>
              <a:t>[.]’</a:t>
            </a:r>
            <a:r>
              <a:rPr lang="en-US" dirty="0"/>
              <a:t> </a:t>
            </a:r>
            <a:r>
              <a:rPr lang="en-US" dirty="0" smtClean="0"/>
              <a:t>Rather</a:t>
            </a:r>
            <a:r>
              <a:rPr lang="en-US" dirty="0"/>
              <a:t>, the Supreme Court </a:t>
            </a:r>
            <a:r>
              <a:rPr lang="en-US" dirty="0" smtClean="0"/>
              <a:t>‘has </a:t>
            </a:r>
            <a:r>
              <a:rPr lang="en-US" dirty="0"/>
              <a:t>recognized that zones of privacy may be created by more specific constitutional guarantees and thereby impose limits upon government power.” </a:t>
            </a:r>
            <a:r>
              <a:rPr lang="en-US" dirty="0" smtClean="0"/>
              <a:t>In </a:t>
            </a:r>
            <a:r>
              <a:rPr lang="en-US" dirty="0"/>
              <a:t>other words, the Constitution </a:t>
            </a:r>
            <a:r>
              <a:rPr lang="en-US" dirty="0" smtClean="0"/>
              <a:t>includes </a:t>
            </a:r>
            <a:r>
              <a:rPr lang="en-US" dirty="0"/>
              <a:t>no </a:t>
            </a:r>
            <a:r>
              <a:rPr lang="en-US" i="1" dirty="0"/>
              <a:t>general</a:t>
            </a:r>
            <a:r>
              <a:rPr lang="en-US" dirty="0"/>
              <a:t> right of privacy</a:t>
            </a:r>
            <a:r>
              <a:rPr lang="en-US" dirty="0" smtClean="0"/>
              <a:t>.”</a:t>
            </a:r>
          </a:p>
          <a:p>
            <a:pPr algn="just"/>
            <a:r>
              <a:rPr lang="en-US" dirty="0" smtClean="0"/>
              <a:t>The Plaintiff has been granted a limited right to amend</a:t>
            </a:r>
            <a:r>
              <a:rPr lang="en-US" dirty="0"/>
              <a:t> </a:t>
            </a:r>
          </a:p>
        </p:txBody>
      </p:sp>
    </p:spTree>
    <p:extLst>
      <p:ext uri="{BB962C8B-B14F-4D97-AF65-F5344CB8AC3E}">
        <p14:creationId xmlns:p14="http://schemas.microsoft.com/office/powerpoint/2010/main" val="13152950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Name, Image and Likeness</a:t>
            </a:r>
            <a:endParaRPr lang="en-US" dirty="0"/>
          </a:p>
        </p:txBody>
      </p:sp>
      <p:sp>
        <p:nvSpPr>
          <p:cNvPr id="3" name="Subtitle 2"/>
          <p:cNvSpPr>
            <a:spLocks noGrp="1"/>
          </p:cNvSpPr>
          <p:nvPr>
            <p:ph type="subTitle" idx="1"/>
          </p:nvPr>
        </p:nvSpPr>
        <p:spPr/>
        <p:txBody>
          <a:bodyPr/>
          <a:lstStyle/>
          <a:p>
            <a:r>
              <a:rPr lang="en-US" dirty="0" smtClean="0"/>
              <a:t>I thought high school sports were amateur sports</a:t>
            </a:r>
            <a:endParaRPr lang="en-US" dirty="0"/>
          </a:p>
        </p:txBody>
      </p:sp>
    </p:spTree>
    <p:extLst>
      <p:ext uri="{BB962C8B-B14F-4D97-AF65-F5344CB8AC3E}">
        <p14:creationId xmlns:p14="http://schemas.microsoft.com/office/powerpoint/2010/main" val="14125088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Image And Likeness</a:t>
            </a:r>
            <a:endParaRPr lang="en-US" dirty="0"/>
          </a:p>
        </p:txBody>
      </p:sp>
      <p:sp>
        <p:nvSpPr>
          <p:cNvPr id="3" name="Content Placeholder 2"/>
          <p:cNvSpPr>
            <a:spLocks noGrp="1"/>
          </p:cNvSpPr>
          <p:nvPr>
            <p:ph idx="1"/>
          </p:nvPr>
        </p:nvSpPr>
        <p:spPr/>
        <p:txBody>
          <a:bodyPr/>
          <a:lstStyle/>
          <a:p>
            <a:pPr algn="just"/>
            <a:r>
              <a:rPr lang="en-US" dirty="0" smtClean="0"/>
              <a:t>FHSAA has proposed a Name, Image and Likeness  (“NIL”) rule </a:t>
            </a:r>
          </a:p>
          <a:p>
            <a:pPr algn="just"/>
            <a:r>
              <a:rPr lang="en-US" dirty="0" smtClean="0"/>
              <a:t>Under the proposal Students can sign a NIL deal for commercial endorsements, promotional activities, social media presence, product or service advertisements</a:t>
            </a:r>
          </a:p>
          <a:p>
            <a:pPr algn="just"/>
            <a:r>
              <a:rPr lang="en-US" dirty="0" smtClean="0"/>
              <a:t>No FSHAA or member school logos, mascots or other types of identifying marks can be used while engaging in NIL activities</a:t>
            </a:r>
          </a:p>
          <a:p>
            <a:pPr algn="just"/>
            <a:r>
              <a:rPr lang="en-US" dirty="0" smtClean="0"/>
              <a:t>No endorsements of third party entities, goods or services during school, district or FHSAA activities.</a:t>
            </a:r>
            <a:endParaRPr lang="en-US" dirty="0"/>
          </a:p>
        </p:txBody>
      </p:sp>
    </p:spTree>
    <p:extLst>
      <p:ext uri="{BB962C8B-B14F-4D97-AF65-F5344CB8AC3E}">
        <p14:creationId xmlns:p14="http://schemas.microsoft.com/office/powerpoint/2010/main" val="595180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Image and Likeness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No NIL deals for adult entertainment; alcohol, tobacco, vaping or nicotine products; cannabis products; controlled substances; prescription pharmaceuticals; gambling; weapons, firearms or ammunition.</a:t>
            </a:r>
          </a:p>
          <a:p>
            <a:pPr algn="just"/>
            <a:r>
              <a:rPr lang="en-US" dirty="0" smtClean="0"/>
              <a:t>School employees, athletic department, or boosters may not form, direct, offer or provide NIL deals</a:t>
            </a:r>
          </a:p>
          <a:p>
            <a:pPr algn="just"/>
            <a:r>
              <a:rPr lang="en-US" dirty="0" smtClean="0"/>
              <a:t>NIL deals cannot be used to recruit</a:t>
            </a:r>
          </a:p>
          <a:p>
            <a:pPr algn="just"/>
            <a:r>
              <a:rPr lang="en-US" dirty="0" smtClean="0"/>
              <a:t>For offenses, the student gets a warning with a possibility of terminating the NIL deal.  For the second offense, ineligibility for one year.  For the third offense, permanent ineligibility</a:t>
            </a:r>
            <a:endParaRPr lang="en-US" dirty="0"/>
          </a:p>
        </p:txBody>
      </p:sp>
    </p:spTree>
    <p:extLst>
      <p:ext uri="{BB962C8B-B14F-4D97-AF65-F5344CB8AC3E}">
        <p14:creationId xmlns:p14="http://schemas.microsoft.com/office/powerpoint/2010/main" val="3557434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Play Sports</a:t>
            </a:r>
            <a:endParaRPr lang="en-US" dirty="0"/>
          </a:p>
        </p:txBody>
      </p:sp>
      <p:sp>
        <p:nvSpPr>
          <p:cNvPr id="3" name="Content Placeholder 2"/>
          <p:cNvSpPr>
            <a:spLocks noGrp="1"/>
          </p:cNvSpPr>
          <p:nvPr>
            <p:ph idx="1"/>
          </p:nvPr>
        </p:nvSpPr>
        <p:spPr/>
        <p:txBody>
          <a:bodyPr/>
          <a:lstStyle/>
          <a:p>
            <a:pPr algn="just"/>
            <a:r>
              <a:rPr lang="en-US" dirty="0" smtClean="0"/>
              <a:t>Federal Courts hold the same:</a:t>
            </a:r>
          </a:p>
          <a:p>
            <a:pPr lvl="1" algn="just"/>
            <a:r>
              <a:rPr lang="en-US" dirty="0" smtClean="0"/>
              <a:t>“</a:t>
            </a:r>
            <a:r>
              <a:rPr lang="en-US" dirty="0"/>
              <a:t>A student's interest in participating in a single year of interscholastic athletics amounts to a mere expectation rather than a constitutionally protected claim of entitlement</a:t>
            </a:r>
            <a:r>
              <a:rPr lang="en-US" dirty="0" smtClean="0"/>
              <a:t>.” </a:t>
            </a:r>
            <a:r>
              <a:rPr lang="en-US" u="sng" dirty="0" smtClean="0"/>
              <a:t>Davenport </a:t>
            </a:r>
            <a:r>
              <a:rPr lang="en-US" u="sng" dirty="0"/>
              <a:t>by Davenport v. Randolph County Bd. of Educ.</a:t>
            </a:r>
            <a:r>
              <a:rPr lang="en-US" dirty="0"/>
              <a:t>, 730 F.2d 1395, 1397 (11th Cir. 1984)</a:t>
            </a:r>
          </a:p>
          <a:p>
            <a:pPr lvl="2" algn="just"/>
            <a:r>
              <a:rPr lang="en-US" dirty="0" smtClean="0"/>
              <a:t>This case involved a challenge by students to a basketball coach’s policy that his players be clean shaven.</a:t>
            </a:r>
            <a:endParaRPr lang="en-US" dirty="0"/>
          </a:p>
        </p:txBody>
      </p:sp>
    </p:spTree>
    <p:extLst>
      <p:ext uri="{BB962C8B-B14F-4D97-AF65-F5344CB8AC3E}">
        <p14:creationId xmlns:p14="http://schemas.microsoft.com/office/powerpoint/2010/main" val="905081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ctrTitle"/>
          </p:nvPr>
        </p:nvSpPr>
        <p:spPr>
          <a:xfrm>
            <a:off x="1407886" y="1833928"/>
            <a:ext cx="9144000" cy="3083921"/>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cs typeface="Arial" panose="020B0604020202020204" pitchFamily="34" charset="0"/>
              </a:rPr>
              <a:t>John C. Palmerini, B.C.S.</a:t>
            </a:r>
          </a:p>
          <a:p>
            <a:pPr algn="ctr"/>
            <a:r>
              <a:rPr lang="en-US" sz="4400" dirty="0">
                <a:latin typeface="Cambria" panose="02040503050406030204" pitchFamily="18" charset="0"/>
                <a:ea typeface="Cambria" panose="02040503050406030204" pitchFamily="18" charset="0"/>
                <a:cs typeface="Arial" panose="020B0604020202020204" pitchFamily="34" charset="0"/>
              </a:rPr>
              <a:t>Deputy General Counsel</a:t>
            </a:r>
            <a:r>
              <a:rPr lang="en-US" dirty="0">
                <a:latin typeface="Cambria" panose="02040503050406030204" pitchFamily="18" charset="0"/>
                <a:ea typeface="Cambria" panose="02040503050406030204" pitchFamily="18" charset="0"/>
                <a:cs typeface="Arial" panose="020B0604020202020204" pitchFamily="34" charset="0"/>
              </a:rPr>
              <a:t/>
            </a:r>
            <a:br>
              <a:rPr lang="en-US" dirty="0">
                <a:latin typeface="Cambria" panose="02040503050406030204" pitchFamily="18" charset="0"/>
                <a:ea typeface="Cambria" panose="02040503050406030204" pitchFamily="18" charset="0"/>
                <a:cs typeface="Arial" panose="020B0604020202020204" pitchFamily="34" charset="0"/>
              </a:rPr>
            </a:br>
            <a:r>
              <a:rPr lang="en-US" sz="4000" dirty="0">
                <a:ea typeface="Cambria" panose="02040503050406030204" pitchFamily="18" charset="0"/>
                <a:cs typeface="Arial" panose="020B0604020202020204" pitchFamily="34" charset="0"/>
              </a:rPr>
              <a:t>Orange County Public Schools</a:t>
            </a:r>
          </a:p>
          <a:p>
            <a:pPr algn="ctr"/>
            <a:r>
              <a:rPr lang="en-US" sz="4000" dirty="0">
                <a:ea typeface="Cambria" panose="02040503050406030204" pitchFamily="18" charset="0"/>
                <a:cs typeface="Arial" panose="020B0604020202020204" pitchFamily="34" charset="0"/>
              </a:rPr>
              <a:t>Telephone: (407) 317-3411</a:t>
            </a:r>
          </a:p>
          <a:p>
            <a:pPr algn="ctr"/>
            <a:r>
              <a:rPr lang="en-US" sz="4000" dirty="0">
                <a:ea typeface="Cambria" panose="02040503050406030204" pitchFamily="18" charset="0"/>
                <a:cs typeface="Arial" panose="020B0604020202020204" pitchFamily="34" charset="0"/>
              </a:rPr>
              <a:t>Email:  </a:t>
            </a:r>
            <a:r>
              <a:rPr lang="en-US" sz="4000" dirty="0">
                <a:ea typeface="Cambria" panose="02040503050406030204" pitchFamily="18" charset="0"/>
                <a:cs typeface="Arial" panose="020B0604020202020204" pitchFamily="34" charset="0"/>
                <a:hlinkClick r:id="rId2"/>
              </a:rPr>
              <a:t>john.palmerini@ocps.net</a:t>
            </a:r>
            <a:endParaRPr lang="en-US" sz="4000" dirty="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597275798"/>
      </p:ext>
    </p:extLst>
  </p:cSld>
  <p:clrMapOvr>
    <a:masterClrMapping/>
  </p:clrMapOvr>
  <p:transition spd="slow">
    <p:push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6480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Play Sports</a:t>
            </a:r>
            <a:endParaRPr lang="en-US" dirty="0"/>
          </a:p>
        </p:txBody>
      </p:sp>
      <p:sp>
        <p:nvSpPr>
          <p:cNvPr id="3" name="Content Placeholder 2"/>
          <p:cNvSpPr>
            <a:spLocks noGrp="1"/>
          </p:cNvSpPr>
          <p:nvPr>
            <p:ph idx="1"/>
          </p:nvPr>
        </p:nvSpPr>
        <p:spPr/>
        <p:txBody>
          <a:bodyPr/>
          <a:lstStyle/>
          <a:p>
            <a:r>
              <a:rPr lang="en-US" dirty="0" smtClean="0"/>
              <a:t>Home education students can play for their zoned school:</a:t>
            </a:r>
          </a:p>
          <a:p>
            <a:pPr lvl="1" algn="just"/>
            <a:r>
              <a:rPr lang="en-US" dirty="0" smtClean="0"/>
              <a:t>§1006.15(3)(c), Fla. Stat.: “</a:t>
            </a:r>
            <a:r>
              <a:rPr lang="en-US" dirty="0"/>
              <a:t>An individual home education student is eligible to participate at the public school to which the student would be </a:t>
            </a:r>
            <a:r>
              <a:rPr lang="en-US" dirty="0" smtClean="0"/>
              <a:t>would </a:t>
            </a:r>
            <a:r>
              <a:rPr lang="en-US" dirty="0"/>
              <a:t>be assigned according to district school board attendance area policies or which the student could choose to attend pursuant to s. </a:t>
            </a:r>
            <a:r>
              <a:rPr lang="en-US" dirty="0" smtClean="0">
                <a:hlinkClick r:id="rId2"/>
              </a:rPr>
              <a:t>1002.31</a:t>
            </a:r>
            <a:r>
              <a:rPr lang="en-US" dirty="0" smtClean="0"/>
              <a:t> (controlled open enrollment), </a:t>
            </a:r>
            <a:r>
              <a:rPr lang="en-US" dirty="0"/>
              <a:t>or may develop an agreement to participate at a private school, in the interscholastic extracurricular activities of that </a:t>
            </a:r>
            <a:r>
              <a:rPr lang="en-US" dirty="0" smtClean="0"/>
              <a:t>school, </a:t>
            </a:r>
            <a:r>
              <a:rPr lang="en-US" dirty="0"/>
              <a:t>provided the following conditions are </a:t>
            </a:r>
            <a:r>
              <a:rPr lang="en-US" dirty="0" smtClean="0"/>
              <a:t>met:</a:t>
            </a:r>
            <a:endParaRPr lang="en-US" dirty="0"/>
          </a:p>
        </p:txBody>
      </p:sp>
    </p:spTree>
    <p:extLst>
      <p:ext uri="{BB962C8B-B14F-4D97-AF65-F5344CB8AC3E}">
        <p14:creationId xmlns:p14="http://schemas.microsoft.com/office/powerpoint/2010/main" val="95865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Play Sports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The home education student must meet the requirements of the home education program pursuant to s. </a:t>
            </a:r>
            <a:r>
              <a:rPr lang="en-US" dirty="0">
                <a:hlinkClick r:id="rId2"/>
              </a:rPr>
              <a:t>1002.41</a:t>
            </a:r>
            <a:r>
              <a:rPr lang="en-US" dirty="0"/>
              <a:t>.</a:t>
            </a:r>
          </a:p>
          <a:p>
            <a:pPr algn="just"/>
            <a:r>
              <a:rPr lang="en-US" dirty="0" smtClean="0"/>
              <a:t>During </a:t>
            </a:r>
            <a:r>
              <a:rPr lang="en-US" dirty="0"/>
              <a:t>the period of participation at a school, the home education student must demonstrate educational progress as required in paragraph (b) in all subjects taken in the home education program by a method of evaluation agreed upon by the parent and the school principal which may include: review of the student’s work by a certified teacher chosen by the parent; grades earned through correspondence; grades earned in courses taken at a Florida College System institution, university, or trade school; standardized test scores above the 35th percentile; or any other method designated in s. </a:t>
            </a:r>
            <a:r>
              <a:rPr lang="en-US" dirty="0" smtClean="0">
                <a:hlinkClick r:id="rId2"/>
              </a:rPr>
              <a:t>1002.41</a:t>
            </a:r>
            <a:r>
              <a:rPr lang="en-US" dirty="0" smtClean="0"/>
              <a:t>.</a:t>
            </a:r>
          </a:p>
          <a:p>
            <a:pPr algn="just"/>
            <a:r>
              <a:rPr lang="en-US" dirty="0" smtClean="0"/>
              <a:t>The </a:t>
            </a:r>
            <a:r>
              <a:rPr lang="en-US" dirty="0"/>
              <a:t>home education student must meet the same residency requirements as other students in the school at which he or she participates.</a:t>
            </a:r>
          </a:p>
          <a:p>
            <a:pPr algn="just"/>
            <a:r>
              <a:rPr lang="en-US" dirty="0" smtClean="0"/>
              <a:t>The </a:t>
            </a:r>
            <a:r>
              <a:rPr lang="en-US" dirty="0"/>
              <a:t>home education student must meet the same standards of acceptance, behavior, and performance as required of other students in extracurricular activities</a:t>
            </a:r>
            <a:r>
              <a:rPr lang="en-US" dirty="0" smtClean="0"/>
              <a:t>.</a:t>
            </a:r>
            <a:endParaRPr lang="en-US" dirty="0"/>
          </a:p>
        </p:txBody>
      </p:sp>
    </p:spTree>
    <p:extLst>
      <p:ext uri="{BB962C8B-B14F-4D97-AF65-F5344CB8AC3E}">
        <p14:creationId xmlns:p14="http://schemas.microsoft.com/office/powerpoint/2010/main" val="4117367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Right to Play Sports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The student must register with the school his or her intent to participate in interscholastic extracurricular activities as a representative of the school before participation. A home education student must be able to participate in curricular activities if that is a requirement for an extracurricular activity.</a:t>
            </a:r>
          </a:p>
          <a:p>
            <a:pPr algn="just"/>
            <a:r>
              <a:rPr lang="en-US" dirty="0" smtClean="0"/>
              <a:t>A </a:t>
            </a:r>
            <a:r>
              <a:rPr lang="en-US" dirty="0"/>
              <a:t>student who transfers from a home education program to a public school before or during the first grading period of the school year is academically eligible to participate in interscholastic extracurricular activities during the first grading period provided the student has a successful evaluation from the previous school year, pursuant to subparagraph 2.</a:t>
            </a:r>
          </a:p>
          <a:p>
            <a:pPr algn="just"/>
            <a:r>
              <a:rPr lang="en-US" dirty="0" smtClean="0"/>
              <a:t>Any </a:t>
            </a:r>
            <a:r>
              <a:rPr lang="en-US" dirty="0"/>
              <a:t>public school or private school student who has been unable to maintain academic eligibility for participation in interscholastic extracurricular activities is ineligible to participate in such activities as a home education student until the student has successfully completed one grading period in home education pursuant to subparagraph 2. to become eligible to participate as a home education student.</a:t>
            </a:r>
          </a:p>
          <a:p>
            <a:endParaRPr lang="en-US" dirty="0"/>
          </a:p>
        </p:txBody>
      </p:sp>
    </p:spTree>
    <p:extLst>
      <p:ext uri="{BB962C8B-B14F-4D97-AF65-F5344CB8AC3E}">
        <p14:creationId xmlns:p14="http://schemas.microsoft.com/office/powerpoint/2010/main" val="3900653501"/>
      </p:ext>
    </p:extLst>
  </p:cSld>
  <p:clrMapOvr>
    <a:masterClrMapping/>
  </p:clrMapOvr>
</p:sld>
</file>

<file path=ppt/theme/theme1.xml><?xml version="1.0" encoding="utf-8"?>
<a:theme xmlns:a="http://schemas.openxmlformats.org/drawingml/2006/main" name="OCPS Templpate July 2022">
  <a:themeElements>
    <a:clrScheme name="OCPS Navy Blue">
      <a:dk1>
        <a:srgbClr val="081E4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76FDDBBE-0788-964B-9C93-1D5E2B735528}"/>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724E99E0-BE40-BA4A-869D-74A36582CA6B}"/>
    </a:ext>
  </a:extLst>
</a:theme>
</file>

<file path=ppt/theme/theme11.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9A675569-5F47-8A45-89E6-6FAD5A834A40}"/>
    </a:ext>
  </a:extLst>
</a:theme>
</file>

<file path=ppt/theme/theme1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B9534106-0805-A640-A81C-637207B3601C}"/>
    </a:ext>
  </a:extLst>
</a:theme>
</file>

<file path=ppt/theme/theme1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547968AC-7BE4-6D44-9985-CB021A848EB7}"/>
    </a:ext>
  </a:extLst>
</a:theme>
</file>

<file path=ppt/theme/theme14.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386BEC40-AB3F-A14E-AB84-78B7F4102AA1}"/>
    </a:ext>
  </a:extLst>
</a:theme>
</file>

<file path=ppt/theme/theme15.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9668258A-2208-5C44-8CCC-D99528D627D9}"/>
    </a:ext>
  </a:extLst>
</a:theme>
</file>

<file path=ppt/theme/theme16.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A7598A55-F826-744A-8384-82C31F160133}"/>
    </a:ext>
  </a:extLst>
</a:theme>
</file>

<file path=ppt/theme/theme17.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3C46D741-7E38-AE47-AD95-653AFE5E01E3}"/>
    </a:ext>
  </a:extLst>
</a:theme>
</file>

<file path=ppt/theme/theme18.xml><?xml version="1.0" encoding="utf-8"?>
<a:theme xmlns:a="http://schemas.openxmlformats.org/drawingml/2006/main" name="Vision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2FACB0F0-6361-044A-97C4-0BC98A26E70E}"/>
    </a:ext>
  </a:extLst>
</a:theme>
</file>

<file path=ppt/theme/theme19.xml><?xml version="1.0" encoding="utf-8"?>
<a:theme xmlns:a="http://schemas.openxmlformats.org/drawingml/2006/main" name="Values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9CDBF0AA-1B3F-7B4C-9885-9C2922681952}"/>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9981EE4E-092C-5E41-9926-40044C8D6E10}"/>
    </a:ext>
  </a:extLst>
</a:theme>
</file>

<file path=ppt/theme/theme20.xml><?xml version="1.0" encoding="utf-8"?>
<a:theme xmlns:a="http://schemas.openxmlformats.org/drawingml/2006/main" name="Objectives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3D647295-369C-8A41-B5A8-EBEC7046694A}"/>
    </a:ext>
  </a:extLst>
</a:theme>
</file>

<file path=ppt/theme/theme21.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D53FEECF-5B97-7246-A2CB-FC1DC23372AE}"/>
    </a:ext>
  </a:ext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FBD23D78-5347-3741-88CB-587F8B9B60AE}"/>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053C5E11-2839-8A40-A920-E899856C636F}"/>
    </a:ext>
  </a:extLst>
</a:theme>
</file>

<file path=ppt/theme/theme5.xml><?xml version="1.0" encoding="utf-8"?>
<a:theme xmlns:a="http://schemas.openxmlformats.org/drawingml/2006/main" name="3_Custom Design">
  <a:themeElements>
    <a:clrScheme name="Custom 1">
      <a:dk1>
        <a:srgbClr val="000000"/>
      </a:dk1>
      <a:lt1>
        <a:srgbClr val="FE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2C34EC4E-D489-B149-B685-1A148383366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F7966739-06B5-164D-A13C-7ACB5856E0CD}"/>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2183AB95-C868-9A40-ADA7-410484819306}"/>
    </a:ext>
  </a:ext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17D944C6-AAAA-5345-8198-8DEC53F5E98D}"/>
    </a:ext>
  </a:ext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6FA3A72-6360-E94D-A36C-38F9D05F6599}" vid="{039C6EC9-3EED-5A4C-A257-DC36B817764B}"/>
    </a:ext>
  </a:extLst>
</a:theme>
</file>

<file path=docProps/app.xml><?xml version="1.0" encoding="utf-8"?>
<Properties xmlns="http://schemas.openxmlformats.org/officeDocument/2006/extended-properties" xmlns:vt="http://schemas.openxmlformats.org/officeDocument/2006/docPropsVTypes">
  <Template>OCPS Templpate July 2022</Template>
  <TotalTime>2901</TotalTime>
  <Words>5165</Words>
  <Application>Microsoft Office PowerPoint</Application>
  <PresentationFormat>Widescreen</PresentationFormat>
  <Paragraphs>230</Paragraphs>
  <Slides>61</Slides>
  <Notes>1</Notes>
  <HiddenSlides>0</HiddenSlides>
  <MMClips>0</MMClips>
  <ScaleCrop>false</ScaleCrop>
  <HeadingPairs>
    <vt:vector size="6" baseType="variant">
      <vt:variant>
        <vt:lpstr>Fonts Used</vt:lpstr>
      </vt:variant>
      <vt:variant>
        <vt:i4>5</vt:i4>
      </vt:variant>
      <vt:variant>
        <vt:lpstr>Theme</vt:lpstr>
      </vt:variant>
      <vt:variant>
        <vt:i4>21</vt:i4>
      </vt:variant>
      <vt:variant>
        <vt:lpstr>Slide Titles</vt:lpstr>
      </vt:variant>
      <vt:variant>
        <vt:i4>61</vt:i4>
      </vt:variant>
    </vt:vector>
  </HeadingPairs>
  <TitlesOfParts>
    <vt:vector size="87" baseType="lpstr">
      <vt:lpstr>Arial</vt:lpstr>
      <vt:lpstr>Calibri</vt:lpstr>
      <vt:lpstr>Calibri Light</vt:lpstr>
      <vt:lpstr>Cambria</vt:lpstr>
      <vt:lpstr>ヒラギノ角ゴ Pro W3</vt:lpstr>
      <vt:lpstr>OCPS Templpate July 2022</vt:lpstr>
      <vt:lpstr>1_Custom Design</vt:lpstr>
      <vt:lpstr>2_Custom Design</vt:lpstr>
      <vt:lpstr>3_Custom Design</vt:lpstr>
      <vt:lpstr>3_Custom Design</vt:lpstr>
      <vt:lpstr>4_Custom Design</vt:lpstr>
      <vt:lpstr>4_Custom Design</vt:lpstr>
      <vt:lpstr>4_Custom Design</vt:lpstr>
      <vt:lpstr>4_Custom Design</vt:lpstr>
      <vt:lpstr>8_Custom Design</vt:lpstr>
      <vt:lpstr>13_Custom Design</vt:lpstr>
      <vt:lpstr>6_Custom Design</vt:lpstr>
      <vt:lpstr>5_Custom Design</vt:lpstr>
      <vt:lpstr>10_Custom Design</vt:lpstr>
      <vt:lpstr>12_Custom Design</vt:lpstr>
      <vt:lpstr>11_Custom Design</vt:lpstr>
      <vt:lpstr>9_Custom Design</vt:lpstr>
      <vt:lpstr>Vision Slide</vt:lpstr>
      <vt:lpstr>Values Slide</vt:lpstr>
      <vt:lpstr>Objectives Slide</vt:lpstr>
      <vt:lpstr>Closing Slide</vt:lpstr>
      <vt:lpstr>PowerPoint Presentation</vt:lpstr>
      <vt:lpstr>Topics for Today</vt:lpstr>
      <vt:lpstr>The Right to Play Sports</vt:lpstr>
      <vt:lpstr>The Right to Play Sports</vt:lpstr>
      <vt:lpstr>The Right to Play Sports</vt:lpstr>
      <vt:lpstr>The Right to Play Sports</vt:lpstr>
      <vt:lpstr>The Right to Play Sports</vt:lpstr>
      <vt:lpstr>The Right to Play Sports</vt:lpstr>
      <vt:lpstr>The Right to Play Sports</vt:lpstr>
      <vt:lpstr>The Right to Play Sports</vt:lpstr>
      <vt:lpstr>The Right to Play Sports</vt:lpstr>
      <vt:lpstr>The Right to Play Sports</vt:lpstr>
      <vt:lpstr>The Right to Play Sports</vt:lpstr>
      <vt:lpstr>The Right to Play Sports</vt:lpstr>
      <vt:lpstr>The Right to Play Sports</vt:lpstr>
      <vt:lpstr>The Right to Play Sports</vt:lpstr>
      <vt:lpstr>The Right to Play Sports</vt:lpstr>
      <vt:lpstr>The Right to Play Sports</vt:lpstr>
      <vt:lpstr>The Right to Play Sports</vt:lpstr>
      <vt:lpstr>Searches/Drug Testing</vt:lpstr>
      <vt:lpstr>Searches/Drug Testing</vt:lpstr>
      <vt:lpstr>Searches/Drug Testing</vt:lpstr>
      <vt:lpstr>Searches/Drug Testing</vt:lpstr>
      <vt:lpstr>Searches/Drug Testing</vt:lpstr>
      <vt:lpstr>Searches/Drug Testing</vt:lpstr>
      <vt:lpstr>Searches/Drug Testing</vt:lpstr>
      <vt:lpstr>Discrimination on the basis of disability</vt:lpstr>
      <vt:lpstr>Disability Discrimination</vt:lpstr>
      <vt:lpstr>Disability Discrimination</vt:lpstr>
      <vt:lpstr>Disability Discrimination</vt:lpstr>
      <vt:lpstr>Disability Discrimination</vt:lpstr>
      <vt:lpstr>Disability Discrimination</vt:lpstr>
      <vt:lpstr>Disability Discrimination</vt:lpstr>
      <vt:lpstr>Tort claims</vt:lpstr>
      <vt:lpstr>Tort Claims</vt:lpstr>
      <vt:lpstr>Tort Claims</vt:lpstr>
      <vt:lpstr>Tort Claims</vt:lpstr>
      <vt:lpstr>Tort claims</vt:lpstr>
      <vt:lpstr>Tort claims</vt:lpstr>
      <vt:lpstr>Tort claims</vt:lpstr>
      <vt:lpstr>Tort Claims</vt:lpstr>
      <vt:lpstr>Tort Claims</vt:lpstr>
      <vt:lpstr>Tort Claims</vt:lpstr>
      <vt:lpstr>Tort claims</vt:lpstr>
      <vt:lpstr>Tort Claims</vt:lpstr>
      <vt:lpstr>Tort Claims</vt:lpstr>
      <vt:lpstr>Tort Claims</vt:lpstr>
      <vt:lpstr>Transgender Student Update</vt:lpstr>
      <vt:lpstr>Transgender Student Update</vt:lpstr>
      <vt:lpstr>Transgender Student Update</vt:lpstr>
      <vt:lpstr>Transgender Student Update</vt:lpstr>
      <vt:lpstr>Transgender Student Update</vt:lpstr>
      <vt:lpstr>Transgender Student Update</vt:lpstr>
      <vt:lpstr>Transgender Student Update</vt:lpstr>
      <vt:lpstr>Transgender Student Update</vt:lpstr>
      <vt:lpstr>Transgender Student Update</vt:lpstr>
      <vt:lpstr>Name, Image and Likeness</vt:lpstr>
      <vt:lpstr>Name Image And Likeness</vt:lpstr>
      <vt:lpstr>Name, Image and Likeness</vt:lpstr>
      <vt:lpstr>John C. Palmerini, B.C.S. Deputy General Counsel Orange County Public Schools Telephone: (407) 317-3411 Email:  john.palmerini@ocps.net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Jason</dc:creator>
  <cp:lastModifiedBy>Palmerini, John C.</cp:lastModifiedBy>
  <cp:revision>63</cp:revision>
  <cp:lastPrinted>2022-05-18T17:36:25Z</cp:lastPrinted>
  <dcterms:created xsi:type="dcterms:W3CDTF">2022-07-27T12:21:33Z</dcterms:created>
  <dcterms:modified xsi:type="dcterms:W3CDTF">2024-05-06T12:03:10Z</dcterms:modified>
</cp:coreProperties>
</file>