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rojectplay.org/state-of-play-2024-introduction" TargetMode="External"/><Relationship Id="rId3" Type="http://schemas.openxmlformats.org/officeDocument/2006/relationships/hyperlink" Target="https://tuckercenter.umn.edu/tuckercenter/library/docs/research/Lough-et-al_2022-March-8_DisruptHERS-Driving-a-new-model-for-womens-sport.pdf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year this session is offered at the MIAAA Fall Conference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Historical knowledge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 is leading the way in female athletic AD representation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evolution of this session…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…creating awareness for our females in HS athletics in an effort to </a:t>
            </a:r>
            <a:r>
              <a:rPr lang="en"/>
              <a:t>strengthen the experience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3a409671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3a409671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Promote early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NETFLIX USWNT soccer documentary example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Look ahead: highlight a big regular season game IN the preseason; SAVE-the-DATE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Find a spokesperson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 student, manager, teacher, local community member, ALUMNI, someone with connection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NYA ie VB manager, Paxton; JV BICE senior and EC President, Jack; recently, Emily and Ella of GSOC with fun game announcements with Sully, DOS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Local business partnerships for endorsements (i.e. Greely HS GBB Tourney Time Bfast with the Fowlers at Stones)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Storylines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Use social media!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DisruptHER examples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Highlight your coaches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Reach out to media with storylines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Special experiences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Olympics are every four year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HS is four years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Find ways to get excited for each season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Create traditions (i.e. Olympic ring tattoo :) 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3a409671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3a409671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(Billie)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3a409671c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3a409671c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13a409671c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13a409671c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GAME PLAN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Get your “Coach of the Coaches” AD hat on to form a game plan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Game Day model today features High School Athletic Directors v  Low participation #’s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Plan?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We’re going to use national trends and recommendations alongside recent professional/collegiate women sport success to outline our own HS success here in the 207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Introductions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Face with a name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Create community and connections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Know your TEAM importance - lean on each other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Goals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Walk away from the session with some ideas and action plans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3a409671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3a409671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“</a:t>
            </a:r>
            <a:r>
              <a:rPr lang="en"/>
              <a:t>Know thyself” Socrates mindset today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NYA example: 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Small, private school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do not recruit</a:t>
            </a:r>
            <a:endParaRPr>
              <a:solidFill>
                <a:schemeClr val="dk1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need to KEEP kids at NYA from the MS to the US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We need to work backwards to accomplish a goal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3a409671c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3a409671c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National Trends</a:t>
            </a:r>
            <a:endParaRPr b="1" u="sng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Project Play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https://projectplay.org/state-of-play-2024-introduction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Annual report on youth sport PARTICIPATION trends: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Highlight MAINE #’s online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HS S/A’s = 64.0% of males and 52.6% of females reporting participation in 2011 compared to just 55.7% of males and 48.1% of females reporting participation in 2023 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HS 55.7% of males and 48.1% of females reported past-year participation in organized sports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Highlight Recommendations on Page #21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Tucker Center for Research on Girls and Women in Sport (MN)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2022 “DisruptHERS: </a:t>
            </a:r>
            <a:r>
              <a:rPr lang="en"/>
              <a:t>Driving a New Model for Women’s Sport” study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https://tuckercenter.umn.edu/tuckercenter/library/docs/research/Lough-et-al_2022-March-8_DisruptHERS-Driving-a-new-model-for-womens-sport.pdf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romanLcPeriod"/>
            </a:pPr>
            <a:r>
              <a:rPr lang="en"/>
              <a:t>Female athletes/programs were best promoted through meaningful activism, social engagement, athlete and fan social media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Maine Trends: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Conference feedback: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Loss of JV and FT’s in BOTH girls and boys sports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Sport specific declines (i.e. field hockey, softball)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Sport increases in volleyball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Team co-op growth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Local Trends: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Group report out!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3a409671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3a409671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don’t need to reinvent the wheel here!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We’re living in time of incredible growth of female sport attention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areas we’re going to explore today are…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to get us started, I’ll turn things over to Billie…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3a409671c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3a409671c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3a409671c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3a409671c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/>
              <a:t>Participation #’s: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An estimated 10,500 athletes participated in the 2024 Paris Olympics. The 2024 Games was the first to have an equal number of male and female participants, IOC (site: ESPN)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 In 2018, the IOC approved a Gender Equality Review Project, aiming to “push gender equity globally”, ESPN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Viewing data: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Up 82% from the Tokoyo Olympics, </a:t>
            </a:r>
            <a:r>
              <a:rPr lang="en" sz="1200">
                <a:solidFill>
                  <a:schemeClr val="dk1"/>
                </a:solidFill>
              </a:rPr>
              <a:t>Nielsen</a:t>
            </a:r>
            <a:r>
              <a:rPr lang="en" sz="1200">
                <a:solidFill>
                  <a:schemeClr val="dk1"/>
                </a:solidFill>
              </a:rPr>
              <a:t> and Adobe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USWNT (soccer) gold medal game v Germany had 9M viewers, the most EVER for a gold medal game, The Daily Tarheel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US Gymnastics Team finals drew 13M viewers, more than ANY 2024 NBA final games, The Daily Tarheel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Celebrity endorsements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Flava Flav, Women’s Water Polo, Gold Medal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Snoop and Martha, polo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" sz="1200">
                <a:solidFill>
                  <a:schemeClr val="dk1"/>
                </a:solidFill>
              </a:rPr>
              <a:t>The Kelce’s, Women’s Rugby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3a409671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3a409671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(BIllie)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3a409671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3a409671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(Billie)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Women’s Sport Hype: </a:t>
            </a:r>
            <a:endParaRPr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50"/>
              <a:t>How the “big-stage” can help us</a:t>
            </a:r>
            <a:endParaRPr i="1" sz="26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50"/>
              <a:t>here at home</a:t>
            </a:r>
            <a:endParaRPr i="1" sz="265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680302" y="381632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Billie L’Heureux, George Stevens Academy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Kelsy Ross (RAA, CAA), North Yarmouth Academy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from the Summer Olympics:</a:t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510450" y="3182345"/>
            <a:ext cx="81231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Promote early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Find a spokesperson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Use storylines to connect with the community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Make the experience special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213" y="828663"/>
            <a:ext cx="183832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Plan: yours (cont’d)!</a:t>
            </a:r>
            <a:endParaRPr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510450" y="3182341"/>
            <a:ext cx="81231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Two minute drill: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What can you and your community do to: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Maintain your successful athletic programs?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Support and </a:t>
            </a:r>
            <a:r>
              <a:rPr lang="en"/>
              <a:t>grow those that are struggling?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DAY.</a:t>
            </a:r>
            <a:endParaRPr/>
          </a:p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510450" y="3182339"/>
            <a:ext cx="81231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Every day, is game day as an Athletic Director.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Do your research.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Find your people.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Have fun.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Preseason: </a:t>
            </a:r>
            <a:r>
              <a:rPr lang="en" sz="2650"/>
              <a:t>HS AD’s v Low Participation #’s</a:t>
            </a:r>
            <a:endParaRPr sz="2650"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510450" y="3182342"/>
            <a:ext cx="81231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What’s the plan today?</a:t>
            </a:r>
            <a:endParaRPr/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Goals for this conversation: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Create a clearer picture of HS athletic participation #’s 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Reflect on your specific community participation #’s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Outline an action plan to strengthen and growth those #’s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554300" y="674100"/>
            <a:ext cx="6035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chemeClr val="lt1"/>
                </a:solidFill>
                <a:highlight>
                  <a:schemeClr val="dk2"/>
                </a:highlight>
                <a:latin typeface="Proxima Nova"/>
                <a:ea typeface="Proxima Nova"/>
                <a:cs typeface="Proxima Nova"/>
                <a:sym typeface="Proxima Nova"/>
              </a:rPr>
              <a:t>The Game Plan.</a:t>
            </a:r>
            <a:endParaRPr b="1" sz="5600">
              <a:solidFill>
                <a:schemeClr val="lt1"/>
              </a:solidFill>
              <a:highlight>
                <a:schemeClr val="dk2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roster.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510450" y="3182341"/>
            <a:ext cx="81231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Two minute drill: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 your community…</a:t>
            </a:r>
            <a:endParaRPr/>
          </a:p>
          <a:p>
            <a:pPr indent="-358139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athletic programs are successful? </a:t>
            </a:r>
            <a:endParaRPr/>
          </a:p>
          <a:p>
            <a:pPr indent="-358139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athletic programs struggle? </a:t>
            </a:r>
            <a:endParaRPr/>
          </a:p>
          <a:p>
            <a:pPr indent="-358139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WHY?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050" y="617875"/>
            <a:ext cx="3489075" cy="1953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Scouting Report.</a:t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510450" y="3182342"/>
            <a:ext cx="8123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What’s actually going on out there?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National trends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Maine trends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Local trends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Scouting Report (cont’d)</a:t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510450" y="3182340"/>
            <a:ext cx="8123100" cy="13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Where are we seeing successful female participation?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Women’s National Basketball Association (WNBA)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Summer Olympics 2024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453300" y="1268725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WNBA </a:t>
            </a:r>
            <a:endParaRPr/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80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9580"/>
              <a:t>Popularity</a:t>
            </a:r>
            <a:endParaRPr sz="9580"/>
          </a:p>
          <a:p>
            <a:pPr indent="-380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9580"/>
              <a:t>Viewing Data</a:t>
            </a:r>
            <a:endParaRPr sz="9580"/>
          </a:p>
          <a:p>
            <a:pPr indent="-3806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9580"/>
              <a:t>Celebrity Endorsements</a:t>
            </a:r>
            <a:endParaRPr sz="95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8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80"/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t/>
            </a:r>
            <a:endParaRPr/>
          </a:p>
        </p:txBody>
      </p:sp>
      <p:pic>
        <p:nvPicPr>
          <p:cNvPr descr="File:Caitlin Clark vs. Minnesota (cropped).jpg - Wikipedia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249" y="443425"/>
            <a:ext cx="1870227" cy="26396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Breanna Stewart WNBA Finals 2024 (cropped).jpg - Wikipedia"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89623" y="2717125"/>
            <a:ext cx="1501151" cy="22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Olympics, 2024</a:t>
            </a:r>
            <a:endParaRPr/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510450" y="3182337"/>
            <a:ext cx="81231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Participation # facts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Viewing data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Celebrity endorsements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4850" y="375025"/>
            <a:ext cx="32004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1674" y="2782338"/>
            <a:ext cx="2016175" cy="20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863" y="375025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plan.</a:t>
            </a:r>
            <a:endParaRPr/>
          </a:p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What can we do to be successful?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from the WNBA:</a:t>
            </a:r>
            <a:endParaRPr/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64725" y="3045198"/>
            <a:ext cx="8051700" cy="18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Focus on </a:t>
            </a:r>
            <a:r>
              <a:rPr lang="en" sz="2480"/>
              <a:t>storylines</a:t>
            </a:r>
            <a:r>
              <a:rPr lang="en" sz="2480"/>
              <a:t> and personalities</a:t>
            </a:r>
            <a:endParaRPr sz="248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Engage in the community</a:t>
            </a:r>
            <a:endParaRPr sz="248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Fan experience</a:t>
            </a:r>
            <a:endParaRPr sz="248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Media Coverage</a:t>
            </a:r>
            <a:endParaRPr sz="248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Persistent stereotypes and bias</a:t>
            </a:r>
            <a:endParaRPr sz="2480"/>
          </a:p>
          <a:p>
            <a:pPr indent="-38608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80"/>
              <a:buChar char="-"/>
            </a:pPr>
            <a:r>
              <a:rPr lang="en" sz="2480"/>
              <a:t>Lack of diverse role models</a:t>
            </a:r>
            <a:r>
              <a:rPr lang="en" sz="2480"/>
              <a:t> </a:t>
            </a:r>
            <a:endParaRPr sz="248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