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802" r:id="rId5"/>
  </p:sldMasterIdLst>
  <p:notesMasterIdLst>
    <p:notesMasterId r:id="rId23"/>
  </p:notesMasterIdLst>
  <p:handoutMasterIdLst>
    <p:handoutMasterId r:id="rId24"/>
  </p:handoutMasterIdLst>
  <p:sldIdLst>
    <p:sldId id="256" r:id="rId6"/>
    <p:sldId id="288" r:id="rId7"/>
    <p:sldId id="289" r:id="rId8"/>
    <p:sldId id="290" r:id="rId9"/>
    <p:sldId id="291" r:id="rId10"/>
    <p:sldId id="292" r:id="rId11"/>
    <p:sldId id="475" r:id="rId12"/>
    <p:sldId id="294" r:id="rId13"/>
    <p:sldId id="476" r:id="rId14"/>
    <p:sldId id="296" r:id="rId15"/>
    <p:sldId id="470" r:id="rId16"/>
    <p:sldId id="298" r:id="rId17"/>
    <p:sldId id="471" r:id="rId18"/>
    <p:sldId id="300" r:id="rId19"/>
    <p:sldId id="472" r:id="rId20"/>
    <p:sldId id="338" r:id="rId21"/>
    <p:sldId id="285" r:id="rId22"/>
  </p:sldIdLst>
  <p:sldSz cx="12192000" cy="6858000"/>
  <p:notesSz cx="7010400" cy="9296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5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C73C0B-20A5-41AF-9CC5-ADBDB26DA16C}" v="1" dt="2021-01-19T14:39:33.9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90305" autoAdjust="0"/>
  </p:normalViewPr>
  <p:slideViewPr>
    <p:cSldViewPr snapToGrid="0">
      <p:cViewPr varScale="1">
        <p:scale>
          <a:sx n="80" d="100"/>
          <a:sy n="80" d="100"/>
        </p:scale>
        <p:origin x="782" y="67"/>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ndy Searcy" userId="13d41e08-96e2-4e73-8767-ded159a765ae" providerId="ADAL" clId="{64E999E0-417B-41F3-B3D3-91D405D96F54}"/>
    <pc:docChg chg="modSld">
      <pc:chgData name="Sandy Searcy" userId="13d41e08-96e2-4e73-8767-ded159a765ae" providerId="ADAL" clId="{64E999E0-417B-41F3-B3D3-91D405D96F54}" dt="2021-01-12T16:51:54.027" v="1" actId="20577"/>
      <pc:docMkLst>
        <pc:docMk/>
      </pc:docMkLst>
      <pc:sldChg chg="modSp mod">
        <pc:chgData name="Sandy Searcy" userId="13d41e08-96e2-4e73-8767-ded159a765ae" providerId="ADAL" clId="{64E999E0-417B-41F3-B3D3-91D405D96F54}" dt="2021-01-12T16:51:54.027" v="1" actId="20577"/>
        <pc:sldMkLst>
          <pc:docMk/>
          <pc:sldMk cId="0" sldId="256"/>
        </pc:sldMkLst>
        <pc:spChg chg="mod">
          <ac:chgData name="Sandy Searcy" userId="13d41e08-96e2-4e73-8767-ded159a765ae" providerId="ADAL" clId="{64E999E0-417B-41F3-B3D3-91D405D96F54}" dt="2021-01-12T16:51:54.027" v="1" actId="20577"/>
          <ac:spMkLst>
            <pc:docMk/>
            <pc:sldMk cId="0" sldId="256"/>
            <ac:spMk id="17411" creationId="{F1879036-5B9B-4C23-8296-9FF572B9927E}"/>
          </ac:spMkLst>
        </pc:spChg>
      </pc:sldChg>
    </pc:docChg>
  </pc:docChgLst>
  <pc:docChgLst>
    <pc:chgData name="Sandy Searcy" userId="13d41e08-96e2-4e73-8767-ded159a765ae" providerId="ADAL" clId="{4C8CBBF8-038C-499F-8FAD-650148933C1F}"/>
    <pc:docChg chg="modMainMaster">
      <pc:chgData name="Sandy Searcy" userId="13d41e08-96e2-4e73-8767-ded159a765ae" providerId="ADAL" clId="{4C8CBBF8-038C-499F-8FAD-650148933C1F}" dt="2020-09-01T20:44:41.268" v="8" actId="167"/>
      <pc:docMkLst>
        <pc:docMk/>
      </pc:docMkLst>
      <pc:sldMasterChg chg="modSldLayout">
        <pc:chgData name="Sandy Searcy" userId="13d41e08-96e2-4e73-8767-ded159a765ae" providerId="ADAL" clId="{4C8CBBF8-038C-499F-8FAD-650148933C1F}" dt="2020-09-01T20:44:41.268" v="8" actId="167"/>
        <pc:sldMasterMkLst>
          <pc:docMk/>
          <pc:sldMasterMk cId="0" sldId="2147483648"/>
        </pc:sldMasterMkLst>
        <pc:sldLayoutChg chg="addSp delSp modSp mod">
          <pc:chgData name="Sandy Searcy" userId="13d41e08-96e2-4e73-8767-ded159a765ae" providerId="ADAL" clId="{4C8CBBF8-038C-499F-8FAD-650148933C1F}" dt="2020-09-01T20:44:19.728" v="4" actId="167"/>
          <pc:sldLayoutMkLst>
            <pc:docMk/>
            <pc:sldMasterMk cId="0" sldId="2147483648"/>
            <pc:sldLayoutMk cId="1764874002" sldId="2147483818"/>
          </pc:sldLayoutMkLst>
          <pc:picChg chg="del mod">
            <ac:chgData name="Sandy Searcy" userId="13d41e08-96e2-4e73-8767-ded159a765ae" providerId="ADAL" clId="{4C8CBBF8-038C-499F-8FAD-650148933C1F}" dt="2020-09-01T20:44:04.836" v="1" actId="478"/>
            <ac:picMkLst>
              <pc:docMk/>
              <pc:sldMasterMk cId="0" sldId="2147483648"/>
              <pc:sldLayoutMk cId="1764874002" sldId="2147483818"/>
              <ac:picMk id="4" creationId="{05776A87-DE02-4380-BE4E-590E16FBA8E0}"/>
            </ac:picMkLst>
          </pc:picChg>
          <pc:picChg chg="add mod ord">
            <ac:chgData name="Sandy Searcy" userId="13d41e08-96e2-4e73-8767-ded159a765ae" providerId="ADAL" clId="{4C8CBBF8-038C-499F-8FAD-650148933C1F}" dt="2020-09-01T20:44:19.728" v="4" actId="167"/>
            <ac:picMkLst>
              <pc:docMk/>
              <pc:sldMasterMk cId="0" sldId="2147483648"/>
              <pc:sldLayoutMk cId="1764874002" sldId="2147483818"/>
              <ac:picMk id="10" creationId="{B6377AA4-4C50-4494-9F4F-DB98B0D6BB68}"/>
            </ac:picMkLst>
          </pc:picChg>
        </pc:sldLayoutChg>
        <pc:sldLayoutChg chg="addSp modSp mod">
          <pc:chgData name="Sandy Searcy" userId="13d41e08-96e2-4e73-8767-ded159a765ae" providerId="ADAL" clId="{4C8CBBF8-038C-499F-8FAD-650148933C1F}" dt="2020-09-01T20:44:41.268" v="8" actId="167"/>
          <pc:sldLayoutMkLst>
            <pc:docMk/>
            <pc:sldMasterMk cId="0" sldId="2147483648"/>
            <pc:sldLayoutMk cId="2853151424" sldId="2147483819"/>
          </pc:sldLayoutMkLst>
          <pc:picChg chg="add mod ord">
            <ac:chgData name="Sandy Searcy" userId="13d41e08-96e2-4e73-8767-ded159a765ae" providerId="ADAL" clId="{4C8CBBF8-038C-499F-8FAD-650148933C1F}" dt="2020-09-01T20:44:41.268" v="8" actId="167"/>
            <ac:picMkLst>
              <pc:docMk/>
              <pc:sldMasterMk cId="0" sldId="2147483648"/>
              <pc:sldLayoutMk cId="2853151424" sldId="2147483819"/>
              <ac:picMk id="10" creationId="{B6377AA4-4C50-4494-9F4F-DB98B0D6BB68}"/>
            </ac:picMkLst>
          </pc:picChg>
        </pc:sldLayoutChg>
      </pc:sldMasterChg>
    </pc:docChg>
  </pc:docChgLst>
  <pc:docChgLst>
    <pc:chgData name="Angela Williams" userId="c47531d6-4d80-4413-808e-638c8822016e" providerId="ADAL" clId="{37C73C0B-20A5-41AF-9CC5-ADBDB26DA16C}"/>
    <pc:docChg chg="modSld">
      <pc:chgData name="Angela Williams" userId="c47531d6-4d80-4413-808e-638c8822016e" providerId="ADAL" clId="{37C73C0B-20A5-41AF-9CC5-ADBDB26DA16C}" dt="2021-01-19T14:40:45.504" v="12" actId="1076"/>
      <pc:docMkLst>
        <pc:docMk/>
      </pc:docMkLst>
      <pc:sldChg chg="modSp mod">
        <pc:chgData name="Angela Williams" userId="c47531d6-4d80-4413-808e-638c8822016e" providerId="ADAL" clId="{37C73C0B-20A5-41AF-9CC5-ADBDB26DA16C}" dt="2021-01-19T14:38:35.134" v="0" actId="255"/>
        <pc:sldMkLst>
          <pc:docMk/>
          <pc:sldMk cId="0" sldId="256"/>
        </pc:sldMkLst>
        <pc:spChg chg="mod">
          <ac:chgData name="Angela Williams" userId="c47531d6-4d80-4413-808e-638c8822016e" providerId="ADAL" clId="{37C73C0B-20A5-41AF-9CC5-ADBDB26DA16C}" dt="2021-01-19T14:38:35.134" v="0" actId="255"/>
          <ac:spMkLst>
            <pc:docMk/>
            <pc:sldMk cId="0" sldId="256"/>
            <ac:spMk id="17411" creationId="{F1879036-5B9B-4C23-8296-9FF572B9927E}"/>
          </ac:spMkLst>
        </pc:spChg>
      </pc:sldChg>
      <pc:sldChg chg="modSp mod">
        <pc:chgData name="Angela Williams" userId="c47531d6-4d80-4413-808e-638c8822016e" providerId="ADAL" clId="{37C73C0B-20A5-41AF-9CC5-ADBDB26DA16C}" dt="2021-01-19T14:38:42.652" v="1" actId="1076"/>
        <pc:sldMkLst>
          <pc:docMk/>
          <pc:sldMk cId="0" sldId="288"/>
        </pc:sldMkLst>
        <pc:spChg chg="mod">
          <ac:chgData name="Angela Williams" userId="c47531d6-4d80-4413-808e-638c8822016e" providerId="ADAL" clId="{37C73C0B-20A5-41AF-9CC5-ADBDB26DA16C}" dt="2021-01-19T14:38:42.652" v="1" actId="1076"/>
          <ac:spMkLst>
            <pc:docMk/>
            <pc:sldMk cId="0" sldId="288"/>
            <ac:spMk id="2" creationId="{AA85A882-1709-45F3-BF0E-C83A7376F21E}"/>
          </ac:spMkLst>
        </pc:spChg>
      </pc:sldChg>
      <pc:sldChg chg="modSp mod">
        <pc:chgData name="Angela Williams" userId="c47531d6-4d80-4413-808e-638c8822016e" providerId="ADAL" clId="{37C73C0B-20A5-41AF-9CC5-ADBDB26DA16C}" dt="2021-01-19T14:38:49.796" v="2" actId="1076"/>
        <pc:sldMkLst>
          <pc:docMk/>
          <pc:sldMk cId="1401152170" sldId="290"/>
        </pc:sldMkLst>
        <pc:spChg chg="mod">
          <ac:chgData name="Angela Williams" userId="c47531d6-4d80-4413-808e-638c8822016e" providerId="ADAL" clId="{37C73C0B-20A5-41AF-9CC5-ADBDB26DA16C}" dt="2021-01-19T14:38:49.796" v="2" actId="1076"/>
          <ac:spMkLst>
            <pc:docMk/>
            <pc:sldMk cId="1401152170" sldId="290"/>
            <ac:spMk id="2" creationId="{39EF9707-DB2B-4359-A62A-0648FA9BD6DB}"/>
          </ac:spMkLst>
        </pc:spChg>
      </pc:sldChg>
      <pc:sldChg chg="modSp mod">
        <pc:chgData name="Angela Williams" userId="c47531d6-4d80-4413-808e-638c8822016e" providerId="ADAL" clId="{37C73C0B-20A5-41AF-9CC5-ADBDB26DA16C}" dt="2021-01-19T14:38:56.638" v="3" actId="1076"/>
        <pc:sldMkLst>
          <pc:docMk/>
          <pc:sldMk cId="1938135090" sldId="291"/>
        </pc:sldMkLst>
        <pc:spChg chg="mod">
          <ac:chgData name="Angela Williams" userId="c47531d6-4d80-4413-808e-638c8822016e" providerId="ADAL" clId="{37C73C0B-20A5-41AF-9CC5-ADBDB26DA16C}" dt="2021-01-19T14:38:56.638" v="3" actId="1076"/>
          <ac:spMkLst>
            <pc:docMk/>
            <pc:sldMk cId="1938135090" sldId="291"/>
            <ac:spMk id="2" creationId="{29C8841E-6129-46D4-A769-934D74A6A9AC}"/>
          </ac:spMkLst>
        </pc:spChg>
      </pc:sldChg>
      <pc:sldChg chg="modSp mod">
        <pc:chgData name="Angela Williams" userId="c47531d6-4d80-4413-808e-638c8822016e" providerId="ADAL" clId="{37C73C0B-20A5-41AF-9CC5-ADBDB26DA16C}" dt="2021-01-19T14:39:06.355" v="4" actId="1076"/>
        <pc:sldMkLst>
          <pc:docMk/>
          <pc:sldMk cId="3627064654" sldId="292"/>
        </pc:sldMkLst>
        <pc:spChg chg="mod">
          <ac:chgData name="Angela Williams" userId="c47531d6-4d80-4413-808e-638c8822016e" providerId="ADAL" clId="{37C73C0B-20A5-41AF-9CC5-ADBDB26DA16C}" dt="2021-01-19T14:39:06.355" v="4" actId="1076"/>
          <ac:spMkLst>
            <pc:docMk/>
            <pc:sldMk cId="3627064654" sldId="292"/>
            <ac:spMk id="2" creationId="{FE2E7D4B-5EFF-485B-BDA8-EA22CBBE15AF}"/>
          </ac:spMkLst>
        </pc:spChg>
      </pc:sldChg>
      <pc:sldChg chg="modSp mod">
        <pc:chgData name="Angela Williams" userId="c47531d6-4d80-4413-808e-638c8822016e" providerId="ADAL" clId="{37C73C0B-20A5-41AF-9CC5-ADBDB26DA16C}" dt="2021-01-19T14:39:26.513" v="5" actId="1076"/>
        <pc:sldMkLst>
          <pc:docMk/>
          <pc:sldMk cId="2777321930" sldId="294"/>
        </pc:sldMkLst>
        <pc:spChg chg="mod">
          <ac:chgData name="Angela Williams" userId="c47531d6-4d80-4413-808e-638c8822016e" providerId="ADAL" clId="{37C73C0B-20A5-41AF-9CC5-ADBDB26DA16C}" dt="2021-01-19T14:39:26.513" v="5" actId="1076"/>
          <ac:spMkLst>
            <pc:docMk/>
            <pc:sldMk cId="2777321930" sldId="294"/>
            <ac:spMk id="2" creationId="{5DED4C13-36D2-432D-8E11-93371E2583D0}"/>
          </ac:spMkLst>
        </pc:spChg>
      </pc:sldChg>
      <pc:sldChg chg="modSp">
        <pc:chgData name="Angela Williams" userId="c47531d6-4d80-4413-808e-638c8822016e" providerId="ADAL" clId="{37C73C0B-20A5-41AF-9CC5-ADBDB26DA16C}" dt="2021-01-19T14:39:33.910" v="6" actId="1076"/>
        <pc:sldMkLst>
          <pc:docMk/>
          <pc:sldMk cId="70868340" sldId="296"/>
        </pc:sldMkLst>
        <pc:spChg chg="mod">
          <ac:chgData name="Angela Williams" userId="c47531d6-4d80-4413-808e-638c8822016e" providerId="ADAL" clId="{37C73C0B-20A5-41AF-9CC5-ADBDB26DA16C}" dt="2021-01-19T14:39:33.910" v="6" actId="1076"/>
          <ac:spMkLst>
            <pc:docMk/>
            <pc:sldMk cId="70868340" sldId="296"/>
            <ac:spMk id="2" creationId="{D2EE31C9-DAEC-45E7-90D3-3343A6EBA152}"/>
          </ac:spMkLst>
        </pc:spChg>
      </pc:sldChg>
      <pc:sldChg chg="modSp mod">
        <pc:chgData name="Angela Williams" userId="c47531d6-4d80-4413-808e-638c8822016e" providerId="ADAL" clId="{37C73C0B-20A5-41AF-9CC5-ADBDB26DA16C}" dt="2021-01-19T14:39:58.902" v="8" actId="1076"/>
        <pc:sldMkLst>
          <pc:docMk/>
          <pc:sldMk cId="1298062103" sldId="298"/>
        </pc:sldMkLst>
        <pc:spChg chg="mod">
          <ac:chgData name="Angela Williams" userId="c47531d6-4d80-4413-808e-638c8822016e" providerId="ADAL" clId="{37C73C0B-20A5-41AF-9CC5-ADBDB26DA16C}" dt="2021-01-19T14:39:58.902" v="8" actId="1076"/>
          <ac:spMkLst>
            <pc:docMk/>
            <pc:sldMk cId="1298062103" sldId="298"/>
            <ac:spMk id="2" creationId="{6202C7BA-04A7-4C3E-81F1-04D154ADBFE1}"/>
          </ac:spMkLst>
        </pc:spChg>
        <pc:spChg chg="mod">
          <ac:chgData name="Angela Williams" userId="c47531d6-4d80-4413-808e-638c8822016e" providerId="ADAL" clId="{37C73C0B-20A5-41AF-9CC5-ADBDB26DA16C}" dt="2021-01-19T14:39:54.741" v="7" actId="1076"/>
          <ac:spMkLst>
            <pc:docMk/>
            <pc:sldMk cId="1298062103" sldId="298"/>
            <ac:spMk id="4" creationId="{957F2E42-E02B-4D87-BDE4-6237AAC800A6}"/>
          </ac:spMkLst>
        </pc:spChg>
      </pc:sldChg>
      <pc:sldChg chg="modSp mod">
        <pc:chgData name="Angela Williams" userId="c47531d6-4d80-4413-808e-638c8822016e" providerId="ADAL" clId="{37C73C0B-20A5-41AF-9CC5-ADBDB26DA16C}" dt="2021-01-19T14:40:38.188" v="11" actId="1076"/>
        <pc:sldMkLst>
          <pc:docMk/>
          <pc:sldMk cId="1251439967" sldId="300"/>
        </pc:sldMkLst>
        <pc:spChg chg="mod">
          <ac:chgData name="Angela Williams" userId="c47531d6-4d80-4413-808e-638c8822016e" providerId="ADAL" clId="{37C73C0B-20A5-41AF-9CC5-ADBDB26DA16C}" dt="2021-01-19T14:40:38.188" v="11" actId="1076"/>
          <ac:spMkLst>
            <pc:docMk/>
            <pc:sldMk cId="1251439967" sldId="300"/>
            <ac:spMk id="2" creationId="{DECAA062-71BD-4DCF-BA4B-9702A980537B}"/>
          </ac:spMkLst>
        </pc:spChg>
      </pc:sldChg>
      <pc:sldChg chg="modSp mod">
        <pc:chgData name="Angela Williams" userId="c47531d6-4d80-4413-808e-638c8822016e" providerId="ADAL" clId="{37C73C0B-20A5-41AF-9CC5-ADBDB26DA16C}" dt="2021-01-19T14:40:45.504" v="12" actId="1076"/>
        <pc:sldMkLst>
          <pc:docMk/>
          <pc:sldMk cId="847294151" sldId="338"/>
        </pc:sldMkLst>
        <pc:spChg chg="mod">
          <ac:chgData name="Angela Williams" userId="c47531d6-4d80-4413-808e-638c8822016e" providerId="ADAL" clId="{37C73C0B-20A5-41AF-9CC5-ADBDB26DA16C}" dt="2021-01-19T14:40:45.504" v="12" actId="1076"/>
          <ac:spMkLst>
            <pc:docMk/>
            <pc:sldMk cId="847294151" sldId="338"/>
            <ac:spMk id="2" creationId="{DECAA062-71BD-4DCF-BA4B-9702A980537B}"/>
          </ac:spMkLst>
        </pc:spChg>
      </pc:sldChg>
      <pc:sldChg chg="modSp mod">
        <pc:chgData name="Angela Williams" userId="c47531d6-4d80-4413-808e-638c8822016e" providerId="ADAL" clId="{37C73C0B-20A5-41AF-9CC5-ADBDB26DA16C}" dt="2021-01-19T14:40:25.137" v="10" actId="1076"/>
        <pc:sldMkLst>
          <pc:docMk/>
          <pc:sldMk cId="0" sldId="471"/>
        </pc:sldMkLst>
        <pc:spChg chg="mod">
          <ac:chgData name="Angela Williams" userId="c47531d6-4d80-4413-808e-638c8822016e" providerId="ADAL" clId="{37C73C0B-20A5-41AF-9CC5-ADBDB26DA16C}" dt="2021-01-19T14:40:25.137" v="10" actId="1076"/>
          <ac:spMkLst>
            <pc:docMk/>
            <pc:sldMk cId="0" sldId="471"/>
            <ac:spMk id="28674" creationId="{50C52F54-4613-4B0F-A4B6-AB988E76A636}"/>
          </ac:spMkLst>
        </pc:spChg>
      </pc:sldChg>
      <pc:sldChg chg="modSp mod">
        <pc:chgData name="Angela Williams" userId="c47531d6-4d80-4413-808e-638c8822016e" providerId="ADAL" clId="{37C73C0B-20A5-41AF-9CC5-ADBDB26DA16C}" dt="2021-01-19T14:40:05.632" v="9" actId="1076"/>
        <pc:sldMkLst>
          <pc:docMk/>
          <pc:sldMk cId="0" sldId="476"/>
        </pc:sldMkLst>
        <pc:spChg chg="mod">
          <ac:chgData name="Angela Williams" userId="c47531d6-4d80-4413-808e-638c8822016e" providerId="ADAL" clId="{37C73C0B-20A5-41AF-9CC5-ADBDB26DA16C}" dt="2021-01-19T14:40:05.632" v="9" actId="1076"/>
          <ac:spMkLst>
            <pc:docMk/>
            <pc:sldMk cId="0" sldId="476"/>
            <ac:spMk id="20482" creationId="{982005EF-AAAE-4A26-9D56-BDE5DEEFD4DD}"/>
          </ac:spMkLst>
        </pc:spChg>
      </pc:sldChg>
    </pc:docChg>
  </pc:docChgLst>
  <pc:docChgLst>
    <pc:chgData name="Sandy Searcy" userId="13d41e08-96e2-4e73-8767-ded159a765ae" providerId="ADAL" clId="{7D29065F-1D88-4849-AC93-08EF70ADF6ED}"/>
    <pc:docChg chg="modSld">
      <pc:chgData name="Sandy Searcy" userId="13d41e08-96e2-4e73-8767-ded159a765ae" providerId="ADAL" clId="{7D29065F-1D88-4849-AC93-08EF70ADF6ED}" dt="2020-07-29T16:33:27.700" v="29" actId="255"/>
      <pc:docMkLst>
        <pc:docMk/>
      </pc:docMkLst>
      <pc:sldChg chg="modSp mod">
        <pc:chgData name="Sandy Searcy" userId="13d41e08-96e2-4e73-8767-ded159a765ae" providerId="ADAL" clId="{7D29065F-1D88-4849-AC93-08EF70ADF6ED}" dt="2020-07-29T16:27:23.945" v="1" actId="113"/>
        <pc:sldMkLst>
          <pc:docMk/>
          <pc:sldMk cId="0" sldId="256"/>
        </pc:sldMkLst>
        <pc:spChg chg="mod">
          <ac:chgData name="Sandy Searcy" userId="13d41e08-96e2-4e73-8767-ded159a765ae" providerId="ADAL" clId="{7D29065F-1D88-4849-AC93-08EF70ADF6ED}" dt="2020-07-29T16:27:23.945" v="1" actId="113"/>
          <ac:spMkLst>
            <pc:docMk/>
            <pc:sldMk cId="0" sldId="256"/>
            <ac:spMk id="17411" creationId="{F1879036-5B9B-4C23-8296-9FF572B9927E}"/>
          </ac:spMkLst>
        </pc:spChg>
      </pc:sldChg>
      <pc:sldChg chg="modSp mod">
        <pc:chgData name="Sandy Searcy" userId="13d41e08-96e2-4e73-8767-ded159a765ae" providerId="ADAL" clId="{7D29065F-1D88-4849-AC93-08EF70ADF6ED}" dt="2020-07-29T16:29:37.833" v="6" actId="1076"/>
        <pc:sldMkLst>
          <pc:docMk/>
          <pc:sldMk cId="0" sldId="288"/>
        </pc:sldMkLst>
        <pc:spChg chg="mod">
          <ac:chgData name="Sandy Searcy" userId="13d41e08-96e2-4e73-8767-ded159a765ae" providerId="ADAL" clId="{7D29065F-1D88-4849-AC93-08EF70ADF6ED}" dt="2020-07-29T16:29:37.833" v="6" actId="1076"/>
          <ac:spMkLst>
            <pc:docMk/>
            <pc:sldMk cId="0" sldId="288"/>
            <ac:spMk id="4" creationId="{957F2E42-E02B-4D87-BDE4-6237AAC800A6}"/>
          </ac:spMkLst>
        </pc:spChg>
      </pc:sldChg>
      <pc:sldChg chg="modSp mod">
        <pc:chgData name="Sandy Searcy" userId="13d41e08-96e2-4e73-8767-ded159a765ae" providerId="ADAL" clId="{7D29065F-1D88-4849-AC93-08EF70ADF6ED}" dt="2020-07-29T16:31:44.750" v="16" actId="6549"/>
        <pc:sldMkLst>
          <pc:docMk/>
          <pc:sldMk cId="70868340" sldId="296"/>
        </pc:sldMkLst>
        <pc:spChg chg="mod">
          <ac:chgData name="Sandy Searcy" userId="13d41e08-96e2-4e73-8767-ded159a765ae" providerId="ADAL" clId="{7D29065F-1D88-4849-AC93-08EF70ADF6ED}" dt="2020-07-29T16:31:44.750" v="16" actId="6549"/>
          <ac:spMkLst>
            <pc:docMk/>
            <pc:sldMk cId="70868340" sldId="296"/>
            <ac:spMk id="2" creationId="{D2EE31C9-DAEC-45E7-90D3-3343A6EBA152}"/>
          </ac:spMkLst>
        </pc:spChg>
      </pc:sldChg>
      <pc:sldChg chg="modSp">
        <pc:chgData name="Sandy Searcy" userId="13d41e08-96e2-4e73-8767-ded159a765ae" providerId="ADAL" clId="{7D29065F-1D88-4849-AC93-08EF70ADF6ED}" dt="2020-07-29T16:32:14.920" v="20" actId="255"/>
        <pc:sldMkLst>
          <pc:docMk/>
          <pc:sldMk cId="0" sldId="470"/>
        </pc:sldMkLst>
        <pc:spChg chg="mod">
          <ac:chgData name="Sandy Searcy" userId="13d41e08-96e2-4e73-8767-ded159a765ae" providerId="ADAL" clId="{7D29065F-1D88-4849-AC93-08EF70ADF6ED}" dt="2020-07-29T16:32:14.920" v="20" actId="255"/>
          <ac:spMkLst>
            <pc:docMk/>
            <pc:sldMk cId="0" sldId="470"/>
            <ac:spMk id="18" creationId="{8703376B-423D-4184-955D-FF7CEB20C940}"/>
          </ac:spMkLst>
        </pc:spChg>
        <pc:spChg chg="mod">
          <ac:chgData name="Sandy Searcy" userId="13d41e08-96e2-4e73-8767-ded159a765ae" providerId="ADAL" clId="{7D29065F-1D88-4849-AC93-08EF70ADF6ED}" dt="2020-07-29T16:32:00.722" v="18" actId="255"/>
          <ac:spMkLst>
            <pc:docMk/>
            <pc:sldMk cId="0" sldId="470"/>
            <ac:spMk id="19" creationId="{B1287FE4-61F0-4E1D-A904-6F19679DC699}"/>
          </ac:spMkLst>
        </pc:spChg>
      </pc:sldChg>
      <pc:sldChg chg="modSp">
        <pc:chgData name="Sandy Searcy" userId="13d41e08-96e2-4e73-8767-ded159a765ae" providerId="ADAL" clId="{7D29065F-1D88-4849-AC93-08EF70ADF6ED}" dt="2020-07-29T16:32:51.996" v="25" actId="255"/>
        <pc:sldMkLst>
          <pc:docMk/>
          <pc:sldMk cId="0" sldId="471"/>
        </pc:sldMkLst>
        <pc:spChg chg="mod">
          <ac:chgData name="Sandy Searcy" userId="13d41e08-96e2-4e73-8767-ded159a765ae" providerId="ADAL" clId="{7D29065F-1D88-4849-AC93-08EF70ADF6ED}" dt="2020-07-29T16:32:51.996" v="25" actId="255"/>
          <ac:spMkLst>
            <pc:docMk/>
            <pc:sldMk cId="0" sldId="471"/>
            <ac:spMk id="15" creationId="{CCD8D19B-3479-487F-8684-DF76DBA87D48}"/>
          </ac:spMkLst>
        </pc:spChg>
        <pc:spChg chg="mod">
          <ac:chgData name="Sandy Searcy" userId="13d41e08-96e2-4e73-8767-ded159a765ae" providerId="ADAL" clId="{7D29065F-1D88-4849-AC93-08EF70ADF6ED}" dt="2020-07-29T16:32:34.929" v="22" actId="255"/>
          <ac:spMkLst>
            <pc:docMk/>
            <pc:sldMk cId="0" sldId="471"/>
            <ac:spMk id="19" creationId="{A222AC26-5011-454E-98F3-C5769D99AB68}"/>
          </ac:spMkLst>
        </pc:spChg>
      </pc:sldChg>
      <pc:sldChg chg="modSp mod">
        <pc:chgData name="Sandy Searcy" userId="13d41e08-96e2-4e73-8767-ded159a765ae" providerId="ADAL" clId="{7D29065F-1D88-4849-AC93-08EF70ADF6ED}" dt="2020-07-29T16:33:27.700" v="29" actId="255"/>
        <pc:sldMkLst>
          <pc:docMk/>
          <pc:sldMk cId="0" sldId="472"/>
        </pc:sldMkLst>
        <pc:spChg chg="mod">
          <ac:chgData name="Sandy Searcy" userId="13d41e08-96e2-4e73-8767-ded159a765ae" providerId="ADAL" clId="{7D29065F-1D88-4849-AC93-08EF70ADF6ED}" dt="2020-07-29T16:33:27.700" v="29" actId="255"/>
          <ac:spMkLst>
            <pc:docMk/>
            <pc:sldMk cId="0" sldId="472"/>
            <ac:spMk id="18" creationId="{43A4E5AB-9A2C-4B85-B0FA-E4BBD62F53E1}"/>
          </ac:spMkLst>
        </pc:spChg>
        <pc:spChg chg="mod">
          <ac:chgData name="Sandy Searcy" userId="13d41e08-96e2-4e73-8767-ded159a765ae" providerId="ADAL" clId="{7D29065F-1D88-4849-AC93-08EF70ADF6ED}" dt="2020-07-29T16:33:13.229" v="27" actId="255"/>
          <ac:spMkLst>
            <pc:docMk/>
            <pc:sldMk cId="0" sldId="472"/>
            <ac:spMk id="32775" creationId="{A314078B-A38F-4382-A852-C46626E8D0E1}"/>
          </ac:spMkLst>
        </pc:spChg>
      </pc:sldChg>
      <pc:sldChg chg="modSp">
        <pc:chgData name="Sandy Searcy" userId="13d41e08-96e2-4e73-8767-ded159a765ae" providerId="ADAL" clId="{7D29065F-1D88-4849-AC93-08EF70ADF6ED}" dt="2020-07-29T16:30:30.079" v="10" actId="255"/>
        <pc:sldMkLst>
          <pc:docMk/>
          <pc:sldMk cId="0" sldId="475"/>
        </pc:sldMkLst>
        <pc:spChg chg="mod">
          <ac:chgData name="Sandy Searcy" userId="13d41e08-96e2-4e73-8767-ded159a765ae" providerId="ADAL" clId="{7D29065F-1D88-4849-AC93-08EF70ADF6ED}" dt="2020-07-29T16:30:30.079" v="10" actId="255"/>
          <ac:spMkLst>
            <pc:docMk/>
            <pc:sldMk cId="0" sldId="475"/>
            <ac:spMk id="18" creationId="{ABB7228E-91B7-4A38-A943-8564C9FE4C07}"/>
          </ac:spMkLst>
        </pc:spChg>
        <pc:spChg chg="mod">
          <ac:chgData name="Sandy Searcy" userId="13d41e08-96e2-4e73-8767-ded159a765ae" providerId="ADAL" clId="{7D29065F-1D88-4849-AC93-08EF70ADF6ED}" dt="2020-07-29T16:30:17.562" v="8" actId="255"/>
          <ac:spMkLst>
            <pc:docMk/>
            <pc:sldMk cId="0" sldId="475"/>
            <ac:spMk id="19" creationId="{69216AA6-F916-47FC-AFBB-BE9AF9C516C9}"/>
          </ac:spMkLst>
        </pc:spChg>
      </pc:sldChg>
      <pc:sldChg chg="modSp">
        <pc:chgData name="Sandy Searcy" userId="13d41e08-96e2-4e73-8767-ded159a765ae" providerId="ADAL" clId="{7D29065F-1D88-4849-AC93-08EF70ADF6ED}" dt="2020-07-29T16:31:29.618" v="14" actId="255"/>
        <pc:sldMkLst>
          <pc:docMk/>
          <pc:sldMk cId="0" sldId="476"/>
        </pc:sldMkLst>
        <pc:spChg chg="mod">
          <ac:chgData name="Sandy Searcy" userId="13d41e08-96e2-4e73-8767-ded159a765ae" providerId="ADAL" clId="{7D29065F-1D88-4849-AC93-08EF70ADF6ED}" dt="2020-07-29T16:31:29.618" v="14" actId="255"/>
          <ac:spMkLst>
            <pc:docMk/>
            <pc:sldMk cId="0" sldId="476"/>
            <ac:spMk id="18" creationId="{C7489D87-36B7-4CF2-9143-8CEC73A38A66}"/>
          </ac:spMkLst>
        </pc:spChg>
        <pc:spChg chg="mod">
          <ac:chgData name="Sandy Searcy" userId="13d41e08-96e2-4e73-8767-ded159a765ae" providerId="ADAL" clId="{7D29065F-1D88-4849-AC93-08EF70ADF6ED}" dt="2020-07-29T16:31:16.586" v="12" actId="255"/>
          <ac:spMkLst>
            <pc:docMk/>
            <pc:sldMk cId="0" sldId="476"/>
            <ac:spMk id="19" creationId="{2C5B6775-8DED-4629-8C40-21D7B090CFCC}"/>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E12914F2-0539-4F74-84C6-1C5DC70BA37F}"/>
              </a:ext>
            </a:extLst>
          </p:cNvPr>
          <p:cNvSpPr>
            <a:spLocks noGrp="1"/>
          </p:cNvSpPr>
          <p:nvPr>
            <p:ph type="hdr" sz="quarter"/>
          </p:nvPr>
        </p:nvSpPr>
        <p:spPr>
          <a:xfrm>
            <a:off x="0" y="0"/>
            <a:ext cx="3038475" cy="465138"/>
          </a:xfrm>
          <a:prstGeom prst="rect">
            <a:avLst/>
          </a:prstGeom>
        </p:spPr>
        <p:txBody>
          <a:bodyPr vert="horz" lIns="93177" tIns="46589" rIns="93177" bIns="46589" rtlCol="0"/>
          <a:lstStyle>
            <a:lvl1pPr algn="l" eaLnBrk="1" hangingPunct="1">
              <a:defRPr sz="1200">
                <a:latin typeface="Arial" charset="0"/>
                <a:cs typeface="Arial" charset="0"/>
              </a:defRPr>
            </a:lvl1pPr>
          </a:lstStyle>
          <a:p>
            <a:pPr>
              <a:defRPr/>
            </a:pPr>
            <a:endParaRPr lang="en-US"/>
          </a:p>
        </p:txBody>
      </p:sp>
      <p:sp>
        <p:nvSpPr>
          <p:cNvPr id="3" name="Date Placeholder 2">
            <a:extLst>
              <a:ext uri="{FF2B5EF4-FFF2-40B4-BE49-F238E27FC236}">
                <a16:creationId xmlns:a16="http://schemas.microsoft.com/office/drawing/2014/main" xmlns="" id="{DE0F286F-B684-4180-B974-5C99D0E398A7}"/>
              </a:ext>
            </a:extLst>
          </p:cNvPr>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eaLnBrk="1" hangingPunct="1">
              <a:defRPr sz="1200">
                <a:latin typeface="Arial" charset="0"/>
                <a:cs typeface="Arial" charset="0"/>
              </a:defRPr>
            </a:lvl1pPr>
          </a:lstStyle>
          <a:p>
            <a:pPr>
              <a:defRPr/>
            </a:pPr>
            <a:fld id="{6C7E80D5-F1A8-4E6F-862E-E650C877881E}" type="datetimeFigureOut">
              <a:rPr lang="en-US"/>
              <a:pPr>
                <a:defRPr/>
              </a:pPr>
              <a:t>2/22/2021</a:t>
            </a:fld>
            <a:endParaRPr lang="en-US"/>
          </a:p>
        </p:txBody>
      </p:sp>
      <p:sp>
        <p:nvSpPr>
          <p:cNvPr id="4" name="Footer Placeholder 3">
            <a:extLst>
              <a:ext uri="{FF2B5EF4-FFF2-40B4-BE49-F238E27FC236}">
                <a16:creationId xmlns:a16="http://schemas.microsoft.com/office/drawing/2014/main" xmlns="" id="{0075EFB0-44FB-4291-B357-69B823116951}"/>
              </a:ext>
            </a:extLst>
          </p:cNvPr>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eaLnBrk="1" hangingPunct="1">
              <a:defRPr sz="1200">
                <a:latin typeface="Arial" charset="0"/>
                <a:cs typeface="Arial" charset="0"/>
              </a:defRPr>
            </a:lvl1pPr>
          </a:lstStyle>
          <a:p>
            <a:pPr>
              <a:defRPr/>
            </a:pPr>
            <a:endParaRPr lang="en-US"/>
          </a:p>
        </p:txBody>
      </p:sp>
      <p:sp>
        <p:nvSpPr>
          <p:cNvPr id="5" name="Slide Number Placeholder 4">
            <a:extLst>
              <a:ext uri="{FF2B5EF4-FFF2-40B4-BE49-F238E27FC236}">
                <a16:creationId xmlns:a16="http://schemas.microsoft.com/office/drawing/2014/main" xmlns="" id="{CA8A54EC-9299-4B52-AF80-D565859E51F9}"/>
              </a:ext>
            </a:extLst>
          </p:cNvPr>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eaLnBrk="1" hangingPunct="1">
              <a:defRPr sz="1200">
                <a:latin typeface="Arial" charset="0"/>
                <a:cs typeface="Arial" charset="0"/>
              </a:defRPr>
            </a:lvl1pPr>
          </a:lstStyle>
          <a:p>
            <a:pPr>
              <a:defRPr/>
            </a:pPr>
            <a:fld id="{CB56A5D0-69BF-4FAC-BF98-81213EFD5567}" type="slidenum">
              <a:rPr lang="en-US"/>
              <a:pPr>
                <a:defRPr/>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EE529071-C03D-4158-B46E-8CD5D69E5A02}"/>
              </a:ext>
            </a:extLst>
          </p:cNvPr>
          <p:cNvSpPr>
            <a:spLocks noGrp="1"/>
          </p:cNvSpPr>
          <p:nvPr>
            <p:ph type="hdr" sz="quarter"/>
          </p:nvPr>
        </p:nvSpPr>
        <p:spPr>
          <a:xfrm>
            <a:off x="0" y="0"/>
            <a:ext cx="3038475" cy="465138"/>
          </a:xfrm>
          <a:prstGeom prst="rect">
            <a:avLst/>
          </a:prstGeom>
        </p:spPr>
        <p:txBody>
          <a:bodyPr vert="horz" lIns="93177" tIns="46589" rIns="93177" bIns="46589" rtlCol="0"/>
          <a:lstStyle>
            <a:lvl1pPr algn="l" eaLnBrk="1" hangingPunct="1">
              <a:defRPr sz="1200">
                <a:latin typeface="Arial" charset="0"/>
                <a:cs typeface="Arial" charset="0"/>
              </a:defRPr>
            </a:lvl1pPr>
          </a:lstStyle>
          <a:p>
            <a:pPr>
              <a:defRPr/>
            </a:pPr>
            <a:endParaRPr lang="en-US"/>
          </a:p>
        </p:txBody>
      </p:sp>
      <p:sp>
        <p:nvSpPr>
          <p:cNvPr id="3" name="Date Placeholder 2">
            <a:extLst>
              <a:ext uri="{FF2B5EF4-FFF2-40B4-BE49-F238E27FC236}">
                <a16:creationId xmlns:a16="http://schemas.microsoft.com/office/drawing/2014/main" xmlns="" id="{5BFB4B54-3A57-4AA1-BC5E-9060D5DF50BC}"/>
              </a:ext>
            </a:extLst>
          </p:cNvPr>
          <p:cNvSpPr>
            <a:spLocks noGrp="1"/>
          </p:cNvSpPr>
          <p:nvPr>
            <p:ph type="dt" idx="1"/>
          </p:nvPr>
        </p:nvSpPr>
        <p:spPr>
          <a:xfrm>
            <a:off x="3970338" y="0"/>
            <a:ext cx="3038475" cy="465138"/>
          </a:xfrm>
          <a:prstGeom prst="rect">
            <a:avLst/>
          </a:prstGeom>
        </p:spPr>
        <p:txBody>
          <a:bodyPr vert="horz" lIns="93177" tIns="46589" rIns="93177" bIns="46589" rtlCol="0"/>
          <a:lstStyle>
            <a:lvl1pPr algn="r" eaLnBrk="1" hangingPunct="1">
              <a:defRPr sz="1200">
                <a:latin typeface="Arial" charset="0"/>
                <a:cs typeface="Arial" charset="0"/>
              </a:defRPr>
            </a:lvl1pPr>
          </a:lstStyle>
          <a:p>
            <a:pPr>
              <a:defRPr/>
            </a:pPr>
            <a:fld id="{5785C147-DE6E-44AF-9501-F5A9E3994E64}" type="datetimeFigureOut">
              <a:rPr lang="en-US"/>
              <a:pPr>
                <a:defRPr/>
              </a:pPr>
              <a:t>2/22/2021</a:t>
            </a:fld>
            <a:endParaRPr lang="en-US"/>
          </a:p>
        </p:txBody>
      </p:sp>
      <p:sp>
        <p:nvSpPr>
          <p:cNvPr id="4" name="Slide Image Placeholder 3">
            <a:extLst>
              <a:ext uri="{FF2B5EF4-FFF2-40B4-BE49-F238E27FC236}">
                <a16:creationId xmlns:a16="http://schemas.microsoft.com/office/drawing/2014/main" xmlns="" id="{BD60A1D9-86EC-4C79-BFD0-1369B4890868}"/>
              </a:ext>
            </a:extLst>
          </p:cNvPr>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a:extLst>
              <a:ext uri="{FF2B5EF4-FFF2-40B4-BE49-F238E27FC236}">
                <a16:creationId xmlns:a16="http://schemas.microsoft.com/office/drawing/2014/main" xmlns="" id="{ED14ED97-9732-4E6A-9D56-8AE3E72C8453}"/>
              </a:ext>
            </a:extLst>
          </p:cNvPr>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xmlns="" id="{CAE0F91B-4DC9-42DB-A44A-A30C3BF72F69}"/>
              </a:ext>
            </a:extLst>
          </p:cNvPr>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eaLnBrk="1" hangingPunct="1">
              <a:defRPr sz="1200">
                <a:latin typeface="Arial" charset="0"/>
                <a:cs typeface="Arial" charset="0"/>
              </a:defRPr>
            </a:lvl1pPr>
          </a:lstStyle>
          <a:p>
            <a:pPr>
              <a:defRPr/>
            </a:pPr>
            <a:endParaRPr lang="en-US"/>
          </a:p>
        </p:txBody>
      </p:sp>
      <p:sp>
        <p:nvSpPr>
          <p:cNvPr id="7" name="Slide Number Placeholder 6">
            <a:extLst>
              <a:ext uri="{FF2B5EF4-FFF2-40B4-BE49-F238E27FC236}">
                <a16:creationId xmlns:a16="http://schemas.microsoft.com/office/drawing/2014/main" xmlns="" id="{18A4A736-5D23-4489-B96D-409B32C098C1}"/>
              </a:ext>
            </a:extLst>
          </p:cNvPr>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eaLnBrk="1" hangingPunct="1">
              <a:defRPr sz="1200">
                <a:latin typeface="Arial" charset="0"/>
                <a:cs typeface="Arial" charset="0"/>
              </a:defRPr>
            </a:lvl1pPr>
          </a:lstStyle>
          <a:p>
            <a:pPr>
              <a:defRPr/>
            </a:pPr>
            <a:fld id="{6666CE19-52FC-412B-A3FC-C4B1E62DF806}" type="slidenum">
              <a:rPr lang="en-US"/>
              <a:pPr>
                <a:defRPr/>
              </a:pPr>
              <a:t>‹#›</a:t>
            </a:fld>
            <a:endParaRPr lang="en-US"/>
          </a:p>
        </p:txBody>
      </p:sp>
    </p:spTree>
    <p:extLst>
      <p:ext uri="{BB962C8B-B14F-4D97-AF65-F5344CB8AC3E}">
        <p14:creationId xmlns:p14="http://schemas.microsoft.com/office/powerpoint/2010/main" val="134969815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xmlns="" id="{E3B3D3C0-360A-402A-9C61-711D8DDA5A3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xmlns="" id="{71DC946F-4575-4DA7-AFA5-42C32DFA569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8436" name="Slide Number Placeholder 3">
            <a:extLst>
              <a:ext uri="{FF2B5EF4-FFF2-40B4-BE49-F238E27FC236}">
                <a16:creationId xmlns:a16="http://schemas.microsoft.com/office/drawing/2014/main" xmlns="" id="{90853AA1-6E0A-4613-92D2-E5DFC3F7E4D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6900200-DD1F-4E62-BDC8-27D1F130FE2F}" type="slidenum">
              <a:rPr lang="en-US" altLang="en-US" smtClean="0"/>
              <a:pPr/>
              <a:t>1</a:t>
            </a:fld>
            <a:endParaRPr lang="en-US" altLang="en-US"/>
          </a:p>
        </p:txBody>
      </p:sp>
    </p:spTree>
    <p:extLst>
      <p:ext uri="{BB962C8B-B14F-4D97-AF65-F5344CB8AC3E}">
        <p14:creationId xmlns:p14="http://schemas.microsoft.com/office/powerpoint/2010/main" val="33752909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xmlns=""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10</a:t>
            </a:fld>
            <a:endParaRPr lang="en-US" altLang="en-US"/>
          </a:p>
        </p:txBody>
      </p:sp>
    </p:spTree>
    <p:extLst>
      <p:ext uri="{BB962C8B-B14F-4D97-AF65-F5344CB8AC3E}">
        <p14:creationId xmlns:p14="http://schemas.microsoft.com/office/powerpoint/2010/main" val="23120205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xmlns="" id="{A3077836-972B-4806-88BC-D62DEEAD81D6}"/>
              </a:ext>
            </a:extLst>
          </p:cNvPr>
          <p:cNvSpPr>
            <a:spLocks noGrp="1" noRot="1" noChangeAspect="1" noChangeArrowheads="1" noTextEdit="1"/>
          </p:cNvSpPr>
          <p:nvPr>
            <p:ph type="sldImg"/>
          </p:nvPr>
        </p:nvSpPr>
        <p:spPr>
          <a:ln/>
        </p:spPr>
      </p:sp>
      <p:sp>
        <p:nvSpPr>
          <p:cNvPr id="25603" name="Notes Placeholder 2">
            <a:extLst>
              <a:ext uri="{FF2B5EF4-FFF2-40B4-BE49-F238E27FC236}">
                <a16:creationId xmlns:a16="http://schemas.microsoft.com/office/drawing/2014/main" xmlns="" id="{A70B3822-4556-42AB-A017-2186187DB93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25604" name="Slide Number Placeholder 3">
            <a:extLst>
              <a:ext uri="{FF2B5EF4-FFF2-40B4-BE49-F238E27FC236}">
                <a16:creationId xmlns:a16="http://schemas.microsoft.com/office/drawing/2014/main" xmlns="" id="{8F003BCE-02F8-4A96-9C1F-9D7EC52D189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49EA204-D935-4B54-A920-242494F42C42}" type="slidenum">
              <a:rPr lang="en-US" altLang="en-US"/>
              <a:pPr>
                <a:spcBef>
                  <a:spcPct val="0"/>
                </a:spcBef>
              </a:pPr>
              <a:t>11</a:t>
            </a:fld>
            <a:endParaRPr lang="en-US" altLang="en-US"/>
          </a:p>
        </p:txBody>
      </p:sp>
    </p:spTree>
    <p:extLst>
      <p:ext uri="{BB962C8B-B14F-4D97-AF65-F5344CB8AC3E}">
        <p14:creationId xmlns:p14="http://schemas.microsoft.com/office/powerpoint/2010/main" val="33557881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xmlns=""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12</a:t>
            </a:fld>
            <a:endParaRPr lang="en-US" altLang="en-US"/>
          </a:p>
        </p:txBody>
      </p:sp>
    </p:spTree>
    <p:extLst>
      <p:ext uri="{BB962C8B-B14F-4D97-AF65-F5344CB8AC3E}">
        <p14:creationId xmlns:p14="http://schemas.microsoft.com/office/powerpoint/2010/main" val="5969920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xmlns="" id="{CCCC7974-6E10-4EF8-B9B0-ED560D54FD53}"/>
              </a:ext>
            </a:extLst>
          </p:cNvPr>
          <p:cNvSpPr>
            <a:spLocks noGrp="1" noRot="1" noChangeAspect="1" noChangeArrowheads="1" noTextEdit="1"/>
          </p:cNvSpPr>
          <p:nvPr>
            <p:ph type="sldImg"/>
          </p:nvPr>
        </p:nvSpPr>
        <p:spPr>
          <a:ln/>
        </p:spPr>
      </p:sp>
      <p:sp>
        <p:nvSpPr>
          <p:cNvPr id="29699" name="Notes Placeholder 2">
            <a:extLst>
              <a:ext uri="{FF2B5EF4-FFF2-40B4-BE49-F238E27FC236}">
                <a16:creationId xmlns:a16="http://schemas.microsoft.com/office/drawing/2014/main" xmlns="" id="{5F8F3B41-B854-485D-928A-0B306375F34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29700" name="Slide Number Placeholder 3">
            <a:extLst>
              <a:ext uri="{FF2B5EF4-FFF2-40B4-BE49-F238E27FC236}">
                <a16:creationId xmlns:a16="http://schemas.microsoft.com/office/drawing/2014/main" xmlns="" id="{F2F59501-67BA-41CE-A37B-3F587406A59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071D469-C425-4791-9831-DE010EEFE2AA}" type="slidenum">
              <a:rPr lang="en-US" altLang="en-US"/>
              <a:pPr>
                <a:spcBef>
                  <a:spcPct val="0"/>
                </a:spcBef>
              </a:pPr>
              <a:t>13</a:t>
            </a:fld>
            <a:endParaRPr lang="en-US" altLang="en-US"/>
          </a:p>
        </p:txBody>
      </p:sp>
    </p:spTree>
    <p:extLst>
      <p:ext uri="{BB962C8B-B14F-4D97-AF65-F5344CB8AC3E}">
        <p14:creationId xmlns:p14="http://schemas.microsoft.com/office/powerpoint/2010/main" val="37799551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xmlns=""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14</a:t>
            </a:fld>
            <a:endParaRPr lang="en-US" altLang="en-US"/>
          </a:p>
        </p:txBody>
      </p:sp>
    </p:spTree>
    <p:extLst>
      <p:ext uri="{BB962C8B-B14F-4D97-AF65-F5344CB8AC3E}">
        <p14:creationId xmlns:p14="http://schemas.microsoft.com/office/powerpoint/2010/main" val="33566513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F0C99CFB-6B42-4005-ADE5-BB698F53BF1D}"/>
              </a:ext>
            </a:extLst>
          </p:cNvPr>
          <p:cNvSpPr>
            <a:spLocks noGrp="1" noRot="1" noChangeAspect="1" noChangeArrowheads="1" noTextEdit="1"/>
          </p:cNvSpPr>
          <p:nvPr>
            <p:ph type="sldImg"/>
          </p:nvPr>
        </p:nvSpPr>
        <p:spPr>
          <a:ln/>
        </p:spPr>
      </p:sp>
      <p:sp>
        <p:nvSpPr>
          <p:cNvPr id="33795" name="Notes Placeholder 2">
            <a:extLst>
              <a:ext uri="{FF2B5EF4-FFF2-40B4-BE49-F238E27FC236}">
                <a16:creationId xmlns:a16="http://schemas.microsoft.com/office/drawing/2014/main" xmlns="" id="{5A936032-DF62-4E13-BCCF-18210A6D940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33796" name="Slide Number Placeholder 3">
            <a:extLst>
              <a:ext uri="{FF2B5EF4-FFF2-40B4-BE49-F238E27FC236}">
                <a16:creationId xmlns:a16="http://schemas.microsoft.com/office/drawing/2014/main" xmlns="" id="{043599B7-8ECA-4105-A2F6-CEAEE65AF01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5633854-AA05-4916-9FEB-AB121338A5C1}" type="slidenum">
              <a:rPr lang="en-US" altLang="en-US"/>
              <a:pPr>
                <a:spcBef>
                  <a:spcPct val="0"/>
                </a:spcBef>
              </a:pPr>
              <a:t>15</a:t>
            </a:fld>
            <a:endParaRPr lang="en-US" altLang="en-US"/>
          </a:p>
        </p:txBody>
      </p:sp>
    </p:spTree>
    <p:extLst>
      <p:ext uri="{BB962C8B-B14F-4D97-AF65-F5344CB8AC3E}">
        <p14:creationId xmlns:p14="http://schemas.microsoft.com/office/powerpoint/2010/main" val="735981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xmlns=""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16</a:t>
            </a:fld>
            <a:endParaRPr lang="en-US" altLang="en-US"/>
          </a:p>
        </p:txBody>
      </p:sp>
    </p:spTree>
    <p:extLst>
      <p:ext uri="{BB962C8B-B14F-4D97-AF65-F5344CB8AC3E}">
        <p14:creationId xmlns:p14="http://schemas.microsoft.com/office/powerpoint/2010/main" val="42010322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xmlns=""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2</a:t>
            </a:fld>
            <a:endParaRPr lang="en-US" altLang="en-US"/>
          </a:p>
        </p:txBody>
      </p:sp>
    </p:spTree>
    <p:extLst>
      <p:ext uri="{BB962C8B-B14F-4D97-AF65-F5344CB8AC3E}">
        <p14:creationId xmlns:p14="http://schemas.microsoft.com/office/powerpoint/2010/main" val="2743361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xmlns=""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3</a:t>
            </a:fld>
            <a:endParaRPr lang="en-US" altLang="en-US"/>
          </a:p>
        </p:txBody>
      </p:sp>
    </p:spTree>
    <p:extLst>
      <p:ext uri="{BB962C8B-B14F-4D97-AF65-F5344CB8AC3E}">
        <p14:creationId xmlns:p14="http://schemas.microsoft.com/office/powerpoint/2010/main" val="20342940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xmlns=""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4</a:t>
            </a:fld>
            <a:endParaRPr lang="en-US" altLang="en-US"/>
          </a:p>
        </p:txBody>
      </p:sp>
    </p:spTree>
    <p:extLst>
      <p:ext uri="{BB962C8B-B14F-4D97-AF65-F5344CB8AC3E}">
        <p14:creationId xmlns:p14="http://schemas.microsoft.com/office/powerpoint/2010/main" val="376333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xmlns=""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5</a:t>
            </a:fld>
            <a:endParaRPr lang="en-US" altLang="en-US"/>
          </a:p>
        </p:txBody>
      </p:sp>
    </p:spTree>
    <p:extLst>
      <p:ext uri="{BB962C8B-B14F-4D97-AF65-F5344CB8AC3E}">
        <p14:creationId xmlns:p14="http://schemas.microsoft.com/office/powerpoint/2010/main" val="3125296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xmlns=""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6</a:t>
            </a:fld>
            <a:endParaRPr lang="en-US" altLang="en-US"/>
          </a:p>
        </p:txBody>
      </p:sp>
    </p:spTree>
    <p:extLst>
      <p:ext uri="{BB962C8B-B14F-4D97-AF65-F5344CB8AC3E}">
        <p14:creationId xmlns:p14="http://schemas.microsoft.com/office/powerpoint/2010/main" val="4935544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xmlns="" id="{D676778D-B403-4BCF-98EF-3EA935598CA3}"/>
              </a:ext>
            </a:extLst>
          </p:cNvPr>
          <p:cNvSpPr>
            <a:spLocks noGrp="1" noRot="1" noChangeAspect="1" noChangeArrowheads="1" noTextEdit="1"/>
          </p:cNvSpPr>
          <p:nvPr>
            <p:ph type="sldImg"/>
          </p:nvPr>
        </p:nvSpPr>
        <p:spPr>
          <a:ln/>
        </p:spPr>
      </p:sp>
      <p:sp>
        <p:nvSpPr>
          <p:cNvPr id="17411" name="Notes Placeholder 2">
            <a:extLst>
              <a:ext uri="{FF2B5EF4-FFF2-40B4-BE49-F238E27FC236}">
                <a16:creationId xmlns:a16="http://schemas.microsoft.com/office/drawing/2014/main" xmlns="" id="{5F875615-A092-4F5D-B908-C2D9DC1E137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7412" name="Slide Number Placeholder 3">
            <a:extLst>
              <a:ext uri="{FF2B5EF4-FFF2-40B4-BE49-F238E27FC236}">
                <a16:creationId xmlns:a16="http://schemas.microsoft.com/office/drawing/2014/main" xmlns="" id="{F39D721C-B0F5-4739-B533-78B0BCE2E5BE}"/>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7401957A-33FB-4B12-9F48-1AB3E55F686F}" type="slidenum">
              <a:rPr lang="en-US" altLang="en-US"/>
              <a:pPr algn="r" eaLnBrk="1" hangingPunct="1">
                <a:spcBef>
                  <a:spcPct val="0"/>
                </a:spcBef>
              </a:pPr>
              <a:t>7</a:t>
            </a:fld>
            <a:endParaRPr lang="en-US" altLang="en-US"/>
          </a:p>
        </p:txBody>
      </p:sp>
    </p:spTree>
    <p:extLst>
      <p:ext uri="{BB962C8B-B14F-4D97-AF65-F5344CB8AC3E}">
        <p14:creationId xmlns:p14="http://schemas.microsoft.com/office/powerpoint/2010/main" val="20367725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xmlns=""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xmlns=""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8</a:t>
            </a:fld>
            <a:endParaRPr lang="en-US" altLang="en-US"/>
          </a:p>
        </p:txBody>
      </p:sp>
    </p:spTree>
    <p:extLst>
      <p:ext uri="{BB962C8B-B14F-4D97-AF65-F5344CB8AC3E}">
        <p14:creationId xmlns:p14="http://schemas.microsoft.com/office/powerpoint/2010/main" val="4125968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xmlns="" id="{509FDCA3-631A-4688-82F5-21CC79092480}"/>
              </a:ext>
            </a:extLst>
          </p:cNvPr>
          <p:cNvSpPr>
            <a:spLocks noGrp="1" noRot="1" noChangeAspect="1" noChangeArrowheads="1" noTextEdit="1"/>
          </p:cNvSpPr>
          <p:nvPr>
            <p:ph type="sldImg"/>
          </p:nvPr>
        </p:nvSpPr>
        <p:spPr>
          <a:ln/>
        </p:spPr>
      </p:sp>
      <p:sp>
        <p:nvSpPr>
          <p:cNvPr id="21507" name="Notes Placeholder 2">
            <a:extLst>
              <a:ext uri="{FF2B5EF4-FFF2-40B4-BE49-F238E27FC236}">
                <a16:creationId xmlns:a16="http://schemas.microsoft.com/office/drawing/2014/main" xmlns="" id="{FA7EEF04-872B-4DA5-A944-957D259B588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21508" name="Slide Number Placeholder 3">
            <a:extLst>
              <a:ext uri="{FF2B5EF4-FFF2-40B4-BE49-F238E27FC236}">
                <a16:creationId xmlns:a16="http://schemas.microsoft.com/office/drawing/2014/main" xmlns="" id="{6B09E1D2-B110-4FF3-8D6E-AC9C390DEAF6}"/>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8A186616-97A4-4AD6-BFB8-307A62C0FA1E}" type="slidenum">
              <a:rPr lang="en-US" altLang="en-US"/>
              <a:pPr algn="r" eaLnBrk="1" hangingPunct="1">
                <a:spcBef>
                  <a:spcPct val="0"/>
                </a:spcBef>
              </a:pPr>
              <a:t>9</a:t>
            </a:fld>
            <a:endParaRPr lang="en-US" altLang="en-US"/>
          </a:p>
        </p:txBody>
      </p:sp>
    </p:spTree>
    <p:extLst>
      <p:ext uri="{BB962C8B-B14F-4D97-AF65-F5344CB8AC3E}">
        <p14:creationId xmlns:p14="http://schemas.microsoft.com/office/powerpoint/2010/main" val="35531559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0" name="Picture 9" descr="A picture containing person, outdoor, sport, player&#10;&#10;Description automatically generated">
            <a:extLst>
              <a:ext uri="{FF2B5EF4-FFF2-40B4-BE49-F238E27FC236}">
                <a16:creationId xmlns:a16="http://schemas.microsoft.com/office/drawing/2014/main" xmlns="" id="{B6377AA4-4C50-4494-9F4F-DB98B0D6BB6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4408510"/>
          </a:xfrm>
          <a:prstGeom prst="rect">
            <a:avLst/>
          </a:prstGeom>
        </p:spPr>
      </p:pic>
      <p:sp>
        <p:nvSpPr>
          <p:cNvPr id="5" name="Rectangle 4">
            <a:extLst>
              <a:ext uri="{FF2B5EF4-FFF2-40B4-BE49-F238E27FC236}">
                <a16:creationId xmlns:a16="http://schemas.microsoft.com/office/drawing/2014/main" xmlns="" id="{ED626804-AA01-4FAD-9DBF-862D8D06B530}"/>
              </a:ext>
            </a:extLst>
          </p:cNvPr>
          <p:cNvSpPr/>
          <p:nvPr/>
        </p:nvSpPr>
        <p:spPr>
          <a:xfrm>
            <a:off x="0" y="2809875"/>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a:extLst>
              <a:ext uri="{FF2B5EF4-FFF2-40B4-BE49-F238E27FC236}">
                <a16:creationId xmlns:a16="http://schemas.microsoft.com/office/drawing/2014/main" xmlns="" id="{8D4A1101-CBFA-42B8-AF37-78C782D74FB4}"/>
              </a:ext>
            </a:extLst>
          </p:cNvPr>
          <p:cNvSpPr/>
          <p:nvPr/>
        </p:nvSpPr>
        <p:spPr>
          <a:xfrm>
            <a:off x="2743200" y="4416425"/>
            <a:ext cx="9448800" cy="4206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Rectangle 6">
            <a:extLst>
              <a:ext uri="{FF2B5EF4-FFF2-40B4-BE49-F238E27FC236}">
                <a16:creationId xmlns:a16="http://schemas.microsoft.com/office/drawing/2014/main" xmlns="" id="{F65492F5-F652-4AFF-99F3-B39DF0201FE9}"/>
              </a:ext>
            </a:extLst>
          </p:cNvPr>
          <p:cNvSpPr/>
          <p:nvPr/>
        </p:nvSpPr>
        <p:spPr>
          <a:xfrm rot="10800000">
            <a:off x="2233613" y="4416425"/>
            <a:ext cx="508000" cy="2441575"/>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8" name="TextBox 22">
            <a:extLst>
              <a:ext uri="{FF2B5EF4-FFF2-40B4-BE49-F238E27FC236}">
                <a16:creationId xmlns:a16="http://schemas.microsoft.com/office/drawing/2014/main" xmlns="" id="{A9D18706-4BDE-4282-9907-004B987D0889}"/>
              </a:ext>
            </a:extLst>
          </p:cNvPr>
          <p:cNvSpPr txBox="1">
            <a:spLocks noChangeArrowheads="1"/>
          </p:cNvSpPr>
          <p:nvPr/>
        </p:nvSpPr>
        <p:spPr bwMode="auto">
          <a:xfrm>
            <a:off x="428625" y="4646613"/>
            <a:ext cx="1830388"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100">
                <a:solidFill>
                  <a:srgbClr val="00205B"/>
                </a:solidFill>
                <a:latin typeface="Calibri" panose="020F0502020204030204" pitchFamily="34" charset="0"/>
              </a:rPr>
              <a:t>National Federation of State </a:t>
            </a:r>
          </a:p>
          <a:p>
            <a:pPr algn="ctr" eaLnBrk="1" hangingPunct="1"/>
            <a:r>
              <a:rPr lang="en-US" altLang="en-US" sz="1100">
                <a:solidFill>
                  <a:srgbClr val="00205B"/>
                </a:solidFill>
                <a:latin typeface="Calibri" panose="020F0502020204030204" pitchFamily="34" charset="0"/>
              </a:rPr>
              <a:t>High School Associations</a:t>
            </a:r>
          </a:p>
        </p:txBody>
      </p:sp>
      <p:pic>
        <p:nvPicPr>
          <p:cNvPr id="9" name="Picture 23">
            <a:extLst>
              <a:ext uri="{FF2B5EF4-FFF2-40B4-BE49-F238E27FC236}">
                <a16:creationId xmlns:a16="http://schemas.microsoft.com/office/drawing/2014/main" xmlns="" id="{769A6EE4-7B2A-4A1F-9D78-2ABD8DC0C3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725" y="5183188"/>
            <a:ext cx="1235075"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09600" y="3091816"/>
            <a:ext cx="11297920" cy="1241425"/>
          </a:xfrm>
        </p:spPr>
        <p:txBody>
          <a:bodyPr>
            <a:noAutofit/>
          </a:bodyPr>
          <a:lstStyle>
            <a:lvl1pPr algn="l">
              <a:lnSpc>
                <a:spcPts val="3800"/>
              </a:lnSpc>
              <a:defRPr sz="4600" b="1" cap="all" spc="0" baseline="0">
                <a:solidFill>
                  <a:schemeClr val="bg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180080" y="5034280"/>
            <a:ext cx="8829040" cy="1709420"/>
          </a:xfrm>
        </p:spPr>
        <p:txBody>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7648740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1_Section Header">
    <p:spTree>
      <p:nvGrpSpPr>
        <p:cNvPr id="1" name=""/>
        <p:cNvGrpSpPr/>
        <p:nvPr/>
      </p:nvGrpSpPr>
      <p:grpSpPr>
        <a:xfrm>
          <a:off x="0" y="0"/>
          <a:ext cx="0" cy="0"/>
          <a:chOff x="0" y="0"/>
          <a:chExt cx="0" cy="0"/>
        </a:xfrm>
      </p:grpSpPr>
      <p:pic>
        <p:nvPicPr>
          <p:cNvPr id="4" name="Picture 15" descr="A picture containing person, player, sport, game&#10;&#10;Description automatically generated">
            <a:extLst>
              <a:ext uri="{FF2B5EF4-FFF2-40B4-BE49-F238E27FC236}">
                <a16:creationId xmlns:a16="http://schemas.microsoft.com/office/drawing/2014/main" xmlns="" id="{21588811-D0C4-4D35-B670-3D27F1EE625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2700"/>
            <a:ext cx="12192000" cy="440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xmlns="" id="{9AB99DF4-E1D4-41F3-A88A-65F6601E944D}"/>
              </a:ext>
            </a:extLst>
          </p:cNvPr>
          <p:cNvSpPr/>
          <p:nvPr/>
        </p:nvSpPr>
        <p:spPr>
          <a:xfrm>
            <a:off x="0" y="4413250"/>
            <a:ext cx="12192000" cy="2452688"/>
          </a:xfrm>
          <a:prstGeom prst="rect">
            <a:avLst/>
          </a:prstGeom>
          <a:solidFill>
            <a:srgbClr val="0020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a:extLst>
              <a:ext uri="{FF2B5EF4-FFF2-40B4-BE49-F238E27FC236}">
                <a16:creationId xmlns:a16="http://schemas.microsoft.com/office/drawing/2014/main" xmlns="" id="{F6993B28-964B-4BD1-A7ED-B598DA92A55C}"/>
              </a:ext>
            </a:extLst>
          </p:cNvPr>
          <p:cNvSpPr/>
          <p:nvPr/>
        </p:nvSpPr>
        <p:spPr>
          <a:xfrm>
            <a:off x="0" y="2809875"/>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7" name="Picture 21" descr="A close up of a sign&#10;&#10;Description automatically generated">
            <a:extLst>
              <a:ext uri="{FF2B5EF4-FFF2-40B4-BE49-F238E27FC236}">
                <a16:creationId xmlns:a16="http://schemas.microsoft.com/office/drawing/2014/main" xmlns="" id="{5F8FCFEA-AFC4-43C6-927D-B033C10785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69563" y="4859338"/>
            <a:ext cx="1260475" cy="147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3085" y="4406901"/>
            <a:ext cx="8868545" cy="1362075"/>
          </a:xfrm>
        </p:spPr>
        <p:txBody>
          <a:bodyPr anchor="t"/>
          <a:lstStyle>
            <a:lvl1pPr algn="l">
              <a:defRPr sz="4000" b="1" cap="all">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632401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2_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E6B8709B-AC65-4451-8995-7BF369856C47}"/>
              </a:ext>
            </a:extLst>
          </p:cNvPr>
          <p:cNvSpPr/>
          <p:nvPr/>
        </p:nvSpPr>
        <p:spPr>
          <a:xfrm>
            <a:off x="0" y="4413250"/>
            <a:ext cx="12192000" cy="2452688"/>
          </a:xfrm>
          <a:prstGeom prst="rect">
            <a:avLst/>
          </a:prstGeom>
          <a:solidFill>
            <a:srgbClr val="0020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5" name="Picture 1" descr="Slide18.png">
            <a:extLst>
              <a:ext uri="{FF2B5EF4-FFF2-40B4-BE49-F238E27FC236}">
                <a16:creationId xmlns:a16="http://schemas.microsoft.com/office/drawing/2014/main" xmlns="" id="{82C2F04B-E480-4EA4-ADA6-907F3117507C}"/>
              </a:ext>
            </a:extLst>
          </p:cNvPr>
          <p:cNvPicPr>
            <a:picLocks noChangeAspect="1"/>
          </p:cNvPicPr>
          <p:nvPr/>
        </p:nvPicPr>
        <p:blipFill>
          <a:blip r:embed="rId2">
            <a:extLst>
              <a:ext uri="{28A0092B-C50C-407E-A947-70E740481C1C}">
                <a14:useLocalDpi xmlns:a14="http://schemas.microsoft.com/office/drawing/2010/main" val="0"/>
              </a:ext>
            </a:extLst>
          </a:blip>
          <a:srcRect t="6187" b="51430"/>
          <a:stretch>
            <a:fillRect/>
          </a:stretch>
        </p:blipFill>
        <p:spPr bwMode="auto">
          <a:xfrm>
            <a:off x="0" y="-7938"/>
            <a:ext cx="12192000" cy="442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xmlns="" id="{E8555421-2120-413E-AD09-2B94AD52DE6C}"/>
              </a:ext>
            </a:extLst>
          </p:cNvPr>
          <p:cNvSpPr/>
          <p:nvPr/>
        </p:nvSpPr>
        <p:spPr>
          <a:xfrm>
            <a:off x="0" y="2809875"/>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7" name="Picture 21" descr="NFHS Network_FC_RGB_Transparent@300.png">
            <a:extLst>
              <a:ext uri="{FF2B5EF4-FFF2-40B4-BE49-F238E27FC236}">
                <a16:creationId xmlns:a16="http://schemas.microsoft.com/office/drawing/2014/main" xmlns="" id="{8F4B864E-AE31-48A1-87B4-A5EA90F2FC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07613" y="4603750"/>
            <a:ext cx="2008187" cy="200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3085" y="4406901"/>
            <a:ext cx="8868545" cy="1362075"/>
          </a:xfrm>
        </p:spPr>
        <p:txBody>
          <a:bodyPr anchor="t"/>
          <a:lstStyle>
            <a:lvl1pPr algn="l">
              <a:defRPr sz="4000" b="1" cap="all">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31843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54856" y="195004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42856" y="195004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79795E43-B0A7-4063-B5B0-555BF2B6C2A4}"/>
              </a:ext>
            </a:extLst>
          </p:cNvPr>
          <p:cNvSpPr>
            <a:spLocks noGrp="1"/>
          </p:cNvSpPr>
          <p:nvPr>
            <p:ph type="dt" sz="half" idx="10"/>
          </p:nvPr>
        </p:nvSpPr>
        <p:spPr/>
        <p:txBody>
          <a:bodyPr/>
          <a:lstStyle>
            <a:lvl1pPr>
              <a:defRPr/>
            </a:lvl1pPr>
          </a:lstStyle>
          <a:p>
            <a:pPr>
              <a:defRPr/>
            </a:pPr>
            <a:fld id="{E6E9CBB4-DF59-4F9D-BE01-11301AD6E507}" type="datetimeFigureOut">
              <a:rPr lang="en-US"/>
              <a:pPr>
                <a:defRPr/>
              </a:pPr>
              <a:t>2/22/2021</a:t>
            </a:fld>
            <a:endParaRPr lang="en-US"/>
          </a:p>
        </p:txBody>
      </p:sp>
      <p:sp>
        <p:nvSpPr>
          <p:cNvPr id="6" name="Footer Placeholder 5">
            <a:extLst>
              <a:ext uri="{FF2B5EF4-FFF2-40B4-BE49-F238E27FC236}">
                <a16:creationId xmlns:a16="http://schemas.microsoft.com/office/drawing/2014/main" xmlns="" id="{BCFE0333-4ED0-4F2B-9C1E-30F9F91384F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xmlns="" id="{C834C041-771D-4A03-B83B-7C31EBCC315D}"/>
              </a:ext>
            </a:extLst>
          </p:cNvPr>
          <p:cNvSpPr>
            <a:spLocks noGrp="1"/>
          </p:cNvSpPr>
          <p:nvPr>
            <p:ph type="sldNum" sz="quarter" idx="12"/>
          </p:nvPr>
        </p:nvSpPr>
        <p:spPr/>
        <p:txBody>
          <a:bodyPr/>
          <a:lstStyle>
            <a:lvl1pPr>
              <a:defRPr/>
            </a:lvl1pPr>
          </a:lstStyle>
          <a:p>
            <a:pPr>
              <a:defRPr/>
            </a:pPr>
            <a:fld id="{F5674325-6A06-438C-8E62-196336EDDB9C}" type="slidenum">
              <a:rPr lang="en-US"/>
              <a:pPr>
                <a:defRPr/>
              </a:pPr>
              <a:t>‹#›</a:t>
            </a:fld>
            <a:endParaRPr lang="en-US"/>
          </a:p>
        </p:txBody>
      </p:sp>
    </p:spTree>
    <p:extLst>
      <p:ext uri="{BB962C8B-B14F-4D97-AF65-F5344CB8AC3E}">
        <p14:creationId xmlns:p14="http://schemas.microsoft.com/office/powerpoint/2010/main" val="28655961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39968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63310E8-EE16-4955-B319-C401264A5599}"/>
              </a:ext>
            </a:extLst>
          </p:cNvPr>
          <p:cNvSpPr>
            <a:spLocks noGrp="1"/>
          </p:cNvSpPr>
          <p:nvPr>
            <p:ph type="dt" sz="half" idx="10"/>
          </p:nvPr>
        </p:nvSpPr>
        <p:spPr/>
        <p:txBody>
          <a:bodyPr/>
          <a:lstStyle>
            <a:lvl1pPr>
              <a:defRPr/>
            </a:lvl1pPr>
          </a:lstStyle>
          <a:p>
            <a:pPr>
              <a:defRPr/>
            </a:pPr>
            <a:fld id="{0141C4BE-9ED4-42BE-8AC2-5AF72809EA7D}" type="datetimeFigureOut">
              <a:rPr lang="en-US"/>
              <a:pPr>
                <a:defRPr/>
              </a:pPr>
              <a:t>2/22/2021</a:t>
            </a:fld>
            <a:endParaRPr lang="en-US" dirty="0"/>
          </a:p>
        </p:txBody>
      </p:sp>
      <p:sp>
        <p:nvSpPr>
          <p:cNvPr id="5" name="Footer Placeholder 4">
            <a:extLst>
              <a:ext uri="{FF2B5EF4-FFF2-40B4-BE49-F238E27FC236}">
                <a16:creationId xmlns:a16="http://schemas.microsoft.com/office/drawing/2014/main" xmlns="" id="{FE4EE168-0BCD-48FB-AC40-EF97878BD8D0}"/>
              </a:ext>
            </a:extLst>
          </p:cNvPr>
          <p:cNvSpPr>
            <a:spLocks noGrp="1"/>
          </p:cNvSpPr>
          <p:nvPr>
            <p:ph type="ftr" sz="quarter" idx="11"/>
          </p:nvPr>
        </p:nvSpPr>
        <p:spPr/>
        <p:txBody>
          <a:bodyPr/>
          <a:lstStyle>
            <a:lvl1pPr>
              <a:defRPr/>
            </a:lvl1pPr>
          </a:lstStyle>
          <a:p>
            <a:pPr>
              <a:defRPr/>
            </a:pPr>
            <a:r>
              <a:rPr lang="en-US"/>
              <a:t>www.nfhs.org</a:t>
            </a:r>
          </a:p>
        </p:txBody>
      </p:sp>
      <p:sp>
        <p:nvSpPr>
          <p:cNvPr id="6" name="Slide Number Placeholder 5">
            <a:extLst>
              <a:ext uri="{FF2B5EF4-FFF2-40B4-BE49-F238E27FC236}">
                <a16:creationId xmlns:a16="http://schemas.microsoft.com/office/drawing/2014/main" xmlns="" id="{E800CE45-8D21-4588-9786-D90D27549D6F}"/>
              </a:ext>
            </a:extLst>
          </p:cNvPr>
          <p:cNvSpPr>
            <a:spLocks noGrp="1"/>
          </p:cNvSpPr>
          <p:nvPr>
            <p:ph type="sldNum" sz="quarter" idx="12"/>
          </p:nvPr>
        </p:nvSpPr>
        <p:spPr/>
        <p:txBody>
          <a:bodyPr/>
          <a:lstStyle>
            <a:lvl1pPr>
              <a:defRPr/>
            </a:lvl1pPr>
          </a:lstStyle>
          <a:p>
            <a:pPr>
              <a:defRPr/>
            </a:pPr>
            <a:fld id="{945D6702-93BC-40CE-A52B-5C08AD341A59}" type="slidenum">
              <a:rPr lang="en-US"/>
              <a:pPr>
                <a:defRPr/>
              </a:pPr>
              <a:t>‹#›</a:t>
            </a:fld>
            <a:endParaRPr lang="en-US" dirty="0"/>
          </a:p>
        </p:txBody>
      </p:sp>
    </p:spTree>
    <p:extLst>
      <p:ext uri="{BB962C8B-B14F-4D97-AF65-F5344CB8AC3E}">
        <p14:creationId xmlns:p14="http://schemas.microsoft.com/office/powerpoint/2010/main" val="31963673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xmlns="" id="{B669F4C6-0BE4-4622-898C-AA26D258EA86}"/>
              </a:ext>
            </a:extLst>
          </p:cNvPr>
          <p:cNvSpPr>
            <a:spLocks noGrp="1" noChangeArrowheads="1"/>
          </p:cNvSpPr>
          <p:nvPr>
            <p:ph type="sldNum" sz="quarter" idx="10"/>
          </p:nvPr>
        </p:nvSpPr>
        <p:spPr>
          <a:ln/>
        </p:spPr>
        <p:txBody>
          <a:bodyPr/>
          <a:lstStyle>
            <a:lvl1pPr>
              <a:defRPr/>
            </a:lvl1pPr>
          </a:lstStyle>
          <a:p>
            <a:r>
              <a:rPr lang="en-US" altLang="en-US"/>
              <a:t>| </a:t>
            </a:r>
            <a:fld id="{E9C7E47B-C0BA-4A88-91AB-3109DB287D07}" type="slidenum">
              <a:rPr lang="en-US" altLang="en-US"/>
              <a:pPr/>
              <a:t>‹#›</a:t>
            </a:fld>
            <a:r>
              <a:rPr lang="en-US" altLang="en-US"/>
              <a:t> |</a:t>
            </a:r>
          </a:p>
        </p:txBody>
      </p:sp>
    </p:spTree>
    <p:extLst>
      <p:ext uri="{BB962C8B-B14F-4D97-AF65-F5344CB8AC3E}">
        <p14:creationId xmlns:p14="http://schemas.microsoft.com/office/powerpoint/2010/main" val="19084297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1_Sporty Title Slide">
    <p:spTree>
      <p:nvGrpSpPr>
        <p:cNvPr id="1" name=""/>
        <p:cNvGrpSpPr/>
        <p:nvPr/>
      </p:nvGrpSpPr>
      <p:grpSpPr>
        <a:xfrm>
          <a:off x="0" y="0"/>
          <a:ext cx="0" cy="0"/>
          <a:chOff x="0" y="0"/>
          <a:chExt cx="0" cy="0"/>
        </a:xfrm>
      </p:grpSpPr>
      <p:pic>
        <p:nvPicPr>
          <p:cNvPr id="10" name="Picture 9" descr="A picture containing person, outdoor, sport, player&#10;&#10;Description automatically generated">
            <a:extLst>
              <a:ext uri="{FF2B5EF4-FFF2-40B4-BE49-F238E27FC236}">
                <a16:creationId xmlns:a16="http://schemas.microsoft.com/office/drawing/2014/main" xmlns="" id="{B6377AA4-4C50-4494-9F4F-DB98B0D6BB6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4408510"/>
          </a:xfrm>
          <a:prstGeom prst="rect">
            <a:avLst/>
          </a:prstGeom>
        </p:spPr>
      </p:pic>
      <p:sp>
        <p:nvSpPr>
          <p:cNvPr id="4" name="Rectangle 3">
            <a:extLst>
              <a:ext uri="{FF2B5EF4-FFF2-40B4-BE49-F238E27FC236}">
                <a16:creationId xmlns:a16="http://schemas.microsoft.com/office/drawing/2014/main" xmlns="" id="{5777D9E9-DD30-40CF-B73C-3776F1E55E5B}"/>
              </a:ext>
            </a:extLst>
          </p:cNvPr>
          <p:cNvSpPr/>
          <p:nvPr/>
        </p:nvSpPr>
        <p:spPr>
          <a:xfrm>
            <a:off x="0" y="2809875"/>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ectangle 4">
            <a:extLst>
              <a:ext uri="{FF2B5EF4-FFF2-40B4-BE49-F238E27FC236}">
                <a16:creationId xmlns:a16="http://schemas.microsoft.com/office/drawing/2014/main" xmlns="" id="{674685B0-DD03-4184-AED9-FC1EC73FCC23}"/>
              </a:ext>
            </a:extLst>
          </p:cNvPr>
          <p:cNvSpPr/>
          <p:nvPr/>
        </p:nvSpPr>
        <p:spPr>
          <a:xfrm>
            <a:off x="2743200" y="4416425"/>
            <a:ext cx="9448800" cy="4206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a:extLst>
              <a:ext uri="{FF2B5EF4-FFF2-40B4-BE49-F238E27FC236}">
                <a16:creationId xmlns:a16="http://schemas.microsoft.com/office/drawing/2014/main" xmlns="" id="{FDA3322D-8868-48DB-8A24-01B729D2C467}"/>
              </a:ext>
            </a:extLst>
          </p:cNvPr>
          <p:cNvSpPr/>
          <p:nvPr/>
        </p:nvSpPr>
        <p:spPr>
          <a:xfrm rot="10800000">
            <a:off x="2233613" y="4416425"/>
            <a:ext cx="508000" cy="2441575"/>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7" name="TextBox 21">
            <a:extLst>
              <a:ext uri="{FF2B5EF4-FFF2-40B4-BE49-F238E27FC236}">
                <a16:creationId xmlns:a16="http://schemas.microsoft.com/office/drawing/2014/main" xmlns="" id="{92ED0333-31E7-4224-820A-AE76A06140C8}"/>
              </a:ext>
            </a:extLst>
          </p:cNvPr>
          <p:cNvSpPr txBox="1">
            <a:spLocks noChangeArrowheads="1"/>
          </p:cNvSpPr>
          <p:nvPr/>
        </p:nvSpPr>
        <p:spPr bwMode="auto">
          <a:xfrm>
            <a:off x="8205788" y="4456113"/>
            <a:ext cx="37893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en-US" altLang="en-US">
                <a:solidFill>
                  <a:schemeClr val="bg1"/>
                </a:solidFill>
                <a:latin typeface="Calibri" panose="020F0502020204030204" pitchFamily="34" charset="0"/>
              </a:rPr>
              <a:t>Take Part. Get Set For Life.®</a:t>
            </a:r>
          </a:p>
        </p:txBody>
      </p:sp>
      <p:sp>
        <p:nvSpPr>
          <p:cNvPr id="8" name="TextBox 22">
            <a:extLst>
              <a:ext uri="{FF2B5EF4-FFF2-40B4-BE49-F238E27FC236}">
                <a16:creationId xmlns:a16="http://schemas.microsoft.com/office/drawing/2014/main" xmlns="" id="{9681A93F-7594-43BF-A07F-5C28356179C8}"/>
              </a:ext>
            </a:extLst>
          </p:cNvPr>
          <p:cNvSpPr txBox="1">
            <a:spLocks noChangeArrowheads="1"/>
          </p:cNvSpPr>
          <p:nvPr/>
        </p:nvSpPr>
        <p:spPr bwMode="auto">
          <a:xfrm>
            <a:off x="428625" y="4646613"/>
            <a:ext cx="1830388"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100">
                <a:solidFill>
                  <a:srgbClr val="00205B"/>
                </a:solidFill>
                <a:latin typeface="Calibri" panose="020F0502020204030204" pitchFamily="34" charset="0"/>
              </a:rPr>
              <a:t>National Federation of State </a:t>
            </a:r>
          </a:p>
          <a:p>
            <a:pPr algn="ctr" eaLnBrk="1" hangingPunct="1"/>
            <a:r>
              <a:rPr lang="en-US" altLang="en-US" sz="1100">
                <a:solidFill>
                  <a:srgbClr val="00205B"/>
                </a:solidFill>
                <a:latin typeface="Calibri" panose="020F0502020204030204" pitchFamily="34" charset="0"/>
              </a:rPr>
              <a:t>High School Associations</a:t>
            </a:r>
          </a:p>
        </p:txBody>
      </p:sp>
      <p:pic>
        <p:nvPicPr>
          <p:cNvPr id="9" name="Picture 23">
            <a:extLst>
              <a:ext uri="{FF2B5EF4-FFF2-40B4-BE49-F238E27FC236}">
                <a16:creationId xmlns:a16="http://schemas.microsoft.com/office/drawing/2014/main" xmlns="" id="{B322712E-14D9-46D4-904A-6142ECD2F4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725" y="5183188"/>
            <a:ext cx="1235075"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09600" y="3091816"/>
            <a:ext cx="11297920" cy="1241425"/>
          </a:xfrm>
        </p:spPr>
        <p:txBody>
          <a:bodyPr>
            <a:noAutofit/>
          </a:bodyPr>
          <a:lstStyle>
            <a:lvl1pPr algn="l">
              <a:lnSpc>
                <a:spcPts val="3800"/>
              </a:lnSpc>
              <a:defRPr sz="4600" b="1" cap="all" spc="0" baseline="0">
                <a:solidFill>
                  <a:schemeClr val="bg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180080" y="5034280"/>
            <a:ext cx="8829040" cy="1709420"/>
          </a:xfrm>
        </p:spPr>
        <p:txBody>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853151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AA0308C-9CB4-4E6C-A9E3-6D18FA371FCB}"/>
              </a:ext>
            </a:extLst>
          </p:cNvPr>
          <p:cNvSpPr>
            <a:spLocks noGrp="1"/>
          </p:cNvSpPr>
          <p:nvPr>
            <p:ph type="dt" sz="half" idx="10"/>
          </p:nvPr>
        </p:nvSpPr>
        <p:spPr/>
        <p:txBody>
          <a:bodyPr/>
          <a:lstStyle>
            <a:lvl1pPr>
              <a:defRPr/>
            </a:lvl1pPr>
          </a:lstStyle>
          <a:p>
            <a:pPr>
              <a:defRPr/>
            </a:pPr>
            <a:fld id="{53F7ECE1-CB98-4014-ABE8-4890B9756050}" type="datetimeFigureOut">
              <a:rPr lang="en-US"/>
              <a:pPr>
                <a:defRPr/>
              </a:pPr>
              <a:t>2/22/2021</a:t>
            </a:fld>
            <a:endParaRPr lang="en-US" dirty="0"/>
          </a:p>
        </p:txBody>
      </p:sp>
      <p:sp>
        <p:nvSpPr>
          <p:cNvPr id="5" name="Footer Placeholder 4">
            <a:extLst>
              <a:ext uri="{FF2B5EF4-FFF2-40B4-BE49-F238E27FC236}">
                <a16:creationId xmlns:a16="http://schemas.microsoft.com/office/drawing/2014/main" xmlns="" id="{C48D0310-4FEF-46D4-B03F-10825C50E381}"/>
              </a:ext>
            </a:extLst>
          </p:cNvPr>
          <p:cNvSpPr>
            <a:spLocks noGrp="1"/>
          </p:cNvSpPr>
          <p:nvPr>
            <p:ph type="ftr" sz="quarter" idx="11"/>
          </p:nvPr>
        </p:nvSpPr>
        <p:spPr/>
        <p:txBody>
          <a:bodyPr/>
          <a:lstStyle>
            <a:lvl1pPr>
              <a:defRPr/>
            </a:lvl1pPr>
          </a:lstStyle>
          <a:p>
            <a:pPr>
              <a:defRPr/>
            </a:pPr>
            <a:r>
              <a:rPr lang="en-US"/>
              <a:t>www.nfhs.org</a:t>
            </a:r>
          </a:p>
        </p:txBody>
      </p:sp>
      <p:sp>
        <p:nvSpPr>
          <p:cNvPr id="6" name="Slide Number Placeholder 5">
            <a:extLst>
              <a:ext uri="{FF2B5EF4-FFF2-40B4-BE49-F238E27FC236}">
                <a16:creationId xmlns:a16="http://schemas.microsoft.com/office/drawing/2014/main" xmlns="" id="{22C77477-85F9-4051-8C82-258D2454B8BB}"/>
              </a:ext>
            </a:extLst>
          </p:cNvPr>
          <p:cNvSpPr>
            <a:spLocks noGrp="1"/>
          </p:cNvSpPr>
          <p:nvPr>
            <p:ph type="sldNum" sz="quarter" idx="12"/>
          </p:nvPr>
        </p:nvSpPr>
        <p:spPr/>
        <p:txBody>
          <a:bodyPr/>
          <a:lstStyle>
            <a:lvl1pPr>
              <a:defRPr/>
            </a:lvl1pPr>
          </a:lstStyle>
          <a:p>
            <a:pPr>
              <a:defRPr/>
            </a:pPr>
            <a:fld id="{9F268DF8-192B-4E49-AB2D-95B9ABDA877D}" type="slidenum">
              <a:rPr lang="en-US"/>
              <a:pPr>
                <a:defRPr/>
              </a:pPr>
              <a:t>‹#›</a:t>
            </a:fld>
            <a:endParaRPr lang="en-US" dirty="0"/>
          </a:p>
        </p:txBody>
      </p:sp>
    </p:spTree>
    <p:extLst>
      <p:ext uri="{BB962C8B-B14F-4D97-AF65-F5344CB8AC3E}">
        <p14:creationId xmlns:p14="http://schemas.microsoft.com/office/powerpoint/2010/main" val="21502432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Points of Emphasis">
    <p:spTree>
      <p:nvGrpSpPr>
        <p:cNvPr id="1" name=""/>
        <p:cNvGrpSpPr/>
        <p:nvPr/>
      </p:nvGrpSpPr>
      <p:grpSpPr>
        <a:xfrm>
          <a:off x="0" y="0"/>
          <a:ext cx="0" cy="0"/>
          <a:chOff x="0" y="0"/>
          <a:chExt cx="0" cy="0"/>
        </a:xfrm>
      </p:grpSpPr>
      <p:sp>
        <p:nvSpPr>
          <p:cNvPr id="4" name="TextBox 15">
            <a:extLst>
              <a:ext uri="{FF2B5EF4-FFF2-40B4-BE49-F238E27FC236}">
                <a16:creationId xmlns:a16="http://schemas.microsoft.com/office/drawing/2014/main" xmlns="" id="{50CC1B8B-606D-4597-9B37-0285C8DF7A44}"/>
              </a:ext>
            </a:extLst>
          </p:cNvPr>
          <p:cNvSpPr txBox="1">
            <a:spLocks noChangeArrowheads="1"/>
          </p:cNvSpPr>
          <p:nvPr/>
        </p:nvSpPr>
        <p:spPr bwMode="auto">
          <a:xfrm>
            <a:off x="881063" y="49213"/>
            <a:ext cx="4021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a:solidFill>
                  <a:schemeClr val="bg1"/>
                </a:solidFill>
                <a:latin typeface="Calibri" panose="020F0502020204030204" pitchFamily="34" charset="0"/>
              </a:rPr>
              <a:t>Points of Emphasis</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9376C3E3-384C-4010-B601-709D75578266}"/>
              </a:ext>
            </a:extLst>
          </p:cNvPr>
          <p:cNvSpPr>
            <a:spLocks noGrp="1"/>
          </p:cNvSpPr>
          <p:nvPr>
            <p:ph type="dt" sz="half" idx="10"/>
          </p:nvPr>
        </p:nvSpPr>
        <p:spPr/>
        <p:txBody>
          <a:bodyPr/>
          <a:lstStyle>
            <a:lvl1pPr>
              <a:defRPr/>
            </a:lvl1pPr>
          </a:lstStyle>
          <a:p>
            <a:pPr>
              <a:defRPr/>
            </a:pPr>
            <a:fld id="{2042B0F2-034B-4903-99F4-83E3B3547BEC}" type="datetimeFigureOut">
              <a:rPr lang="en-US"/>
              <a:pPr>
                <a:defRPr/>
              </a:pPr>
              <a:t>2/22/2021</a:t>
            </a:fld>
            <a:endParaRPr lang="en-US"/>
          </a:p>
        </p:txBody>
      </p:sp>
      <p:sp>
        <p:nvSpPr>
          <p:cNvPr id="6" name="Footer Placeholder 4">
            <a:extLst>
              <a:ext uri="{FF2B5EF4-FFF2-40B4-BE49-F238E27FC236}">
                <a16:creationId xmlns:a16="http://schemas.microsoft.com/office/drawing/2014/main" xmlns="" id="{4FF1A17A-FFE2-4335-9D02-12B080F1D004}"/>
              </a:ext>
            </a:extLst>
          </p:cNvPr>
          <p:cNvSpPr>
            <a:spLocks noGrp="1"/>
          </p:cNvSpPr>
          <p:nvPr>
            <p:ph type="ftr" sz="quarter" idx="11"/>
          </p:nvPr>
        </p:nvSpPr>
        <p:spPr/>
        <p:txBody>
          <a:bodyPr/>
          <a:lstStyle>
            <a:lvl1pPr>
              <a:defRPr/>
            </a:lvl1pPr>
          </a:lstStyle>
          <a:p>
            <a:pPr>
              <a:defRPr/>
            </a:pPr>
            <a:r>
              <a:rPr lang="en-US"/>
              <a:t>www.nfhs.org</a:t>
            </a:r>
          </a:p>
        </p:txBody>
      </p:sp>
      <p:sp>
        <p:nvSpPr>
          <p:cNvPr id="7" name="Slide Number Placeholder 5">
            <a:extLst>
              <a:ext uri="{FF2B5EF4-FFF2-40B4-BE49-F238E27FC236}">
                <a16:creationId xmlns:a16="http://schemas.microsoft.com/office/drawing/2014/main" xmlns="" id="{619227EB-2D2F-42B9-971C-1E0496AEED16}"/>
              </a:ext>
            </a:extLst>
          </p:cNvPr>
          <p:cNvSpPr>
            <a:spLocks noGrp="1"/>
          </p:cNvSpPr>
          <p:nvPr>
            <p:ph type="sldNum" sz="quarter" idx="12"/>
          </p:nvPr>
        </p:nvSpPr>
        <p:spPr/>
        <p:txBody>
          <a:bodyPr/>
          <a:lstStyle>
            <a:lvl1pPr>
              <a:defRPr/>
            </a:lvl1pPr>
          </a:lstStyle>
          <a:p>
            <a:pPr>
              <a:defRPr/>
            </a:pPr>
            <a:fld id="{DDA55FE0-9358-437D-94E9-F3B1257ECA0B}" type="slidenum">
              <a:rPr lang="en-US"/>
              <a:pPr>
                <a:defRPr/>
              </a:pPr>
              <a:t>‹#›</a:t>
            </a:fld>
            <a:endParaRPr lang="en-US" dirty="0"/>
          </a:p>
        </p:txBody>
      </p:sp>
    </p:spTree>
    <p:extLst>
      <p:ext uri="{BB962C8B-B14F-4D97-AF65-F5344CB8AC3E}">
        <p14:creationId xmlns:p14="http://schemas.microsoft.com/office/powerpoint/2010/main" val="2907067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_Rule Change">
    <p:spTree>
      <p:nvGrpSpPr>
        <p:cNvPr id="1" name=""/>
        <p:cNvGrpSpPr/>
        <p:nvPr/>
      </p:nvGrpSpPr>
      <p:grpSpPr>
        <a:xfrm>
          <a:off x="0" y="0"/>
          <a:ext cx="0" cy="0"/>
          <a:chOff x="0" y="0"/>
          <a:chExt cx="0" cy="0"/>
        </a:xfrm>
      </p:grpSpPr>
      <p:sp>
        <p:nvSpPr>
          <p:cNvPr id="4" name="TextBox 15">
            <a:extLst>
              <a:ext uri="{FF2B5EF4-FFF2-40B4-BE49-F238E27FC236}">
                <a16:creationId xmlns:a16="http://schemas.microsoft.com/office/drawing/2014/main" xmlns="" id="{D2B3ECDD-54D2-4613-A71A-6187945B03B2}"/>
              </a:ext>
            </a:extLst>
          </p:cNvPr>
          <p:cNvSpPr txBox="1">
            <a:spLocks noChangeArrowheads="1"/>
          </p:cNvSpPr>
          <p:nvPr/>
        </p:nvSpPr>
        <p:spPr bwMode="auto">
          <a:xfrm>
            <a:off x="881063" y="49213"/>
            <a:ext cx="4021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a:solidFill>
                  <a:schemeClr val="bg1"/>
                </a:solidFill>
                <a:latin typeface="Calibri" panose="020F0502020204030204" pitchFamily="34" charset="0"/>
              </a:rPr>
              <a:t>Rule Change</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DCD8EA79-7A39-4504-ACFA-79160D08B5A5}"/>
              </a:ext>
            </a:extLst>
          </p:cNvPr>
          <p:cNvSpPr>
            <a:spLocks noGrp="1"/>
          </p:cNvSpPr>
          <p:nvPr>
            <p:ph type="dt" sz="half" idx="10"/>
          </p:nvPr>
        </p:nvSpPr>
        <p:spPr/>
        <p:txBody>
          <a:bodyPr/>
          <a:lstStyle>
            <a:lvl1pPr>
              <a:defRPr/>
            </a:lvl1pPr>
          </a:lstStyle>
          <a:p>
            <a:pPr>
              <a:defRPr/>
            </a:pPr>
            <a:fld id="{18DA001A-6DB3-4E12-9CCA-6767893F1DBB}" type="datetimeFigureOut">
              <a:rPr lang="en-US"/>
              <a:pPr>
                <a:defRPr/>
              </a:pPr>
              <a:t>2/22/2021</a:t>
            </a:fld>
            <a:endParaRPr lang="en-US"/>
          </a:p>
        </p:txBody>
      </p:sp>
      <p:sp>
        <p:nvSpPr>
          <p:cNvPr id="6" name="Footer Placeholder 4">
            <a:extLst>
              <a:ext uri="{FF2B5EF4-FFF2-40B4-BE49-F238E27FC236}">
                <a16:creationId xmlns:a16="http://schemas.microsoft.com/office/drawing/2014/main" xmlns="" id="{EB8D358D-185E-40DE-9198-3BEA45765A51}"/>
              </a:ext>
            </a:extLst>
          </p:cNvPr>
          <p:cNvSpPr>
            <a:spLocks noGrp="1"/>
          </p:cNvSpPr>
          <p:nvPr>
            <p:ph type="ftr" sz="quarter" idx="11"/>
          </p:nvPr>
        </p:nvSpPr>
        <p:spPr/>
        <p:txBody>
          <a:bodyPr/>
          <a:lstStyle>
            <a:lvl1pPr>
              <a:defRPr/>
            </a:lvl1pPr>
          </a:lstStyle>
          <a:p>
            <a:pPr>
              <a:defRPr/>
            </a:pPr>
            <a:r>
              <a:rPr lang="en-US"/>
              <a:t>www.nfhs.org</a:t>
            </a:r>
          </a:p>
        </p:txBody>
      </p:sp>
      <p:sp>
        <p:nvSpPr>
          <p:cNvPr id="7" name="Slide Number Placeholder 5">
            <a:extLst>
              <a:ext uri="{FF2B5EF4-FFF2-40B4-BE49-F238E27FC236}">
                <a16:creationId xmlns:a16="http://schemas.microsoft.com/office/drawing/2014/main" xmlns="" id="{7AEE84D1-6D46-449C-B847-06D75A2453D1}"/>
              </a:ext>
            </a:extLst>
          </p:cNvPr>
          <p:cNvSpPr>
            <a:spLocks noGrp="1"/>
          </p:cNvSpPr>
          <p:nvPr>
            <p:ph type="sldNum" sz="quarter" idx="12"/>
          </p:nvPr>
        </p:nvSpPr>
        <p:spPr/>
        <p:txBody>
          <a:bodyPr/>
          <a:lstStyle>
            <a:lvl1pPr>
              <a:defRPr/>
            </a:lvl1pPr>
          </a:lstStyle>
          <a:p>
            <a:pPr>
              <a:defRPr/>
            </a:pPr>
            <a:fld id="{03F01C01-ED78-4020-9617-86F981BE3A88}" type="slidenum">
              <a:rPr lang="en-US"/>
              <a:pPr>
                <a:defRPr/>
              </a:pPr>
              <a:t>‹#›</a:t>
            </a:fld>
            <a:endParaRPr lang="en-US" dirty="0"/>
          </a:p>
        </p:txBody>
      </p:sp>
    </p:spTree>
    <p:extLst>
      <p:ext uri="{BB962C8B-B14F-4D97-AF65-F5344CB8AC3E}">
        <p14:creationId xmlns:p14="http://schemas.microsoft.com/office/powerpoint/2010/main" val="545833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3_Editorial Change">
    <p:spTree>
      <p:nvGrpSpPr>
        <p:cNvPr id="1" name=""/>
        <p:cNvGrpSpPr/>
        <p:nvPr/>
      </p:nvGrpSpPr>
      <p:grpSpPr>
        <a:xfrm>
          <a:off x="0" y="0"/>
          <a:ext cx="0" cy="0"/>
          <a:chOff x="0" y="0"/>
          <a:chExt cx="0" cy="0"/>
        </a:xfrm>
      </p:grpSpPr>
      <p:sp>
        <p:nvSpPr>
          <p:cNvPr id="4" name="TextBox 15">
            <a:extLst>
              <a:ext uri="{FF2B5EF4-FFF2-40B4-BE49-F238E27FC236}">
                <a16:creationId xmlns:a16="http://schemas.microsoft.com/office/drawing/2014/main" xmlns="" id="{68D9CC84-BEEC-46F6-880D-296799A7E05A}"/>
              </a:ext>
            </a:extLst>
          </p:cNvPr>
          <p:cNvSpPr txBox="1">
            <a:spLocks noChangeArrowheads="1"/>
          </p:cNvSpPr>
          <p:nvPr/>
        </p:nvSpPr>
        <p:spPr bwMode="auto">
          <a:xfrm>
            <a:off x="881063" y="49213"/>
            <a:ext cx="4021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a:solidFill>
                  <a:schemeClr val="bg1"/>
                </a:solidFill>
                <a:latin typeface="Calibri" panose="020F0502020204030204" pitchFamily="34" charset="0"/>
              </a:rPr>
              <a:t>Editorial Change</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6BE3D311-2D5F-4952-A30E-57BFE58BFA04}"/>
              </a:ext>
            </a:extLst>
          </p:cNvPr>
          <p:cNvSpPr>
            <a:spLocks noGrp="1"/>
          </p:cNvSpPr>
          <p:nvPr>
            <p:ph type="dt" sz="half" idx="10"/>
          </p:nvPr>
        </p:nvSpPr>
        <p:spPr/>
        <p:txBody>
          <a:bodyPr/>
          <a:lstStyle>
            <a:lvl1pPr>
              <a:defRPr/>
            </a:lvl1pPr>
          </a:lstStyle>
          <a:p>
            <a:pPr>
              <a:defRPr/>
            </a:pPr>
            <a:fld id="{FA5ECE73-BA50-4891-B98B-A3C42A362EEF}" type="datetimeFigureOut">
              <a:rPr lang="en-US"/>
              <a:pPr>
                <a:defRPr/>
              </a:pPr>
              <a:t>2/22/2021</a:t>
            </a:fld>
            <a:endParaRPr lang="en-US"/>
          </a:p>
        </p:txBody>
      </p:sp>
      <p:sp>
        <p:nvSpPr>
          <p:cNvPr id="6" name="Footer Placeholder 4">
            <a:extLst>
              <a:ext uri="{FF2B5EF4-FFF2-40B4-BE49-F238E27FC236}">
                <a16:creationId xmlns:a16="http://schemas.microsoft.com/office/drawing/2014/main" xmlns="" id="{E621CFD6-BEFC-4B5A-8D04-89BEA1D73B66}"/>
              </a:ext>
            </a:extLst>
          </p:cNvPr>
          <p:cNvSpPr>
            <a:spLocks noGrp="1"/>
          </p:cNvSpPr>
          <p:nvPr>
            <p:ph type="ftr" sz="quarter" idx="11"/>
          </p:nvPr>
        </p:nvSpPr>
        <p:spPr/>
        <p:txBody>
          <a:bodyPr/>
          <a:lstStyle>
            <a:lvl1pPr>
              <a:defRPr/>
            </a:lvl1pPr>
          </a:lstStyle>
          <a:p>
            <a:pPr>
              <a:defRPr/>
            </a:pPr>
            <a:r>
              <a:rPr lang="en-US"/>
              <a:t>www.nfhs.org</a:t>
            </a:r>
          </a:p>
        </p:txBody>
      </p:sp>
      <p:sp>
        <p:nvSpPr>
          <p:cNvPr id="7" name="Slide Number Placeholder 5">
            <a:extLst>
              <a:ext uri="{FF2B5EF4-FFF2-40B4-BE49-F238E27FC236}">
                <a16:creationId xmlns:a16="http://schemas.microsoft.com/office/drawing/2014/main" xmlns="" id="{88BC9BEA-B6E6-4EA2-8D9C-875CB1E1E5EE}"/>
              </a:ext>
            </a:extLst>
          </p:cNvPr>
          <p:cNvSpPr>
            <a:spLocks noGrp="1"/>
          </p:cNvSpPr>
          <p:nvPr>
            <p:ph type="sldNum" sz="quarter" idx="12"/>
          </p:nvPr>
        </p:nvSpPr>
        <p:spPr/>
        <p:txBody>
          <a:bodyPr/>
          <a:lstStyle>
            <a:lvl1pPr>
              <a:defRPr/>
            </a:lvl1pPr>
          </a:lstStyle>
          <a:p>
            <a:pPr>
              <a:defRPr/>
            </a:pPr>
            <a:fld id="{A4189810-3F9B-42C6-9B1F-32595F550BBD}" type="slidenum">
              <a:rPr lang="en-US"/>
              <a:pPr>
                <a:defRPr/>
              </a:pPr>
              <a:t>‹#›</a:t>
            </a:fld>
            <a:endParaRPr lang="en-US" dirty="0"/>
          </a:p>
        </p:txBody>
      </p:sp>
    </p:spTree>
    <p:extLst>
      <p:ext uri="{BB962C8B-B14F-4D97-AF65-F5344CB8AC3E}">
        <p14:creationId xmlns:p14="http://schemas.microsoft.com/office/powerpoint/2010/main" val="898763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4_Manual Change">
    <p:spTree>
      <p:nvGrpSpPr>
        <p:cNvPr id="1" name=""/>
        <p:cNvGrpSpPr/>
        <p:nvPr/>
      </p:nvGrpSpPr>
      <p:grpSpPr>
        <a:xfrm>
          <a:off x="0" y="0"/>
          <a:ext cx="0" cy="0"/>
          <a:chOff x="0" y="0"/>
          <a:chExt cx="0" cy="0"/>
        </a:xfrm>
      </p:grpSpPr>
      <p:sp>
        <p:nvSpPr>
          <p:cNvPr id="4" name="TextBox 15">
            <a:extLst>
              <a:ext uri="{FF2B5EF4-FFF2-40B4-BE49-F238E27FC236}">
                <a16:creationId xmlns:a16="http://schemas.microsoft.com/office/drawing/2014/main" xmlns="" id="{4F8FB3C9-67BB-481A-9B63-F5C1470EBF86}"/>
              </a:ext>
            </a:extLst>
          </p:cNvPr>
          <p:cNvSpPr txBox="1">
            <a:spLocks noChangeArrowheads="1"/>
          </p:cNvSpPr>
          <p:nvPr/>
        </p:nvSpPr>
        <p:spPr bwMode="auto">
          <a:xfrm>
            <a:off x="881063" y="49213"/>
            <a:ext cx="4021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a:solidFill>
                  <a:schemeClr val="bg1"/>
                </a:solidFill>
                <a:latin typeface="Calibri" panose="020F0502020204030204" pitchFamily="34" charset="0"/>
              </a:rPr>
              <a:t>Manual Change</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DB312A7C-995D-44ED-A488-052CAE9145B2}"/>
              </a:ext>
            </a:extLst>
          </p:cNvPr>
          <p:cNvSpPr>
            <a:spLocks noGrp="1"/>
          </p:cNvSpPr>
          <p:nvPr>
            <p:ph type="dt" sz="half" idx="10"/>
          </p:nvPr>
        </p:nvSpPr>
        <p:spPr/>
        <p:txBody>
          <a:bodyPr/>
          <a:lstStyle>
            <a:lvl1pPr>
              <a:defRPr/>
            </a:lvl1pPr>
          </a:lstStyle>
          <a:p>
            <a:pPr>
              <a:defRPr/>
            </a:pPr>
            <a:fld id="{E4881DE9-92A4-4BDD-9F7E-95B57D2FE80D}" type="datetimeFigureOut">
              <a:rPr lang="en-US"/>
              <a:pPr>
                <a:defRPr/>
              </a:pPr>
              <a:t>2/22/2021</a:t>
            </a:fld>
            <a:endParaRPr lang="en-US"/>
          </a:p>
        </p:txBody>
      </p:sp>
      <p:sp>
        <p:nvSpPr>
          <p:cNvPr id="6" name="Footer Placeholder 4">
            <a:extLst>
              <a:ext uri="{FF2B5EF4-FFF2-40B4-BE49-F238E27FC236}">
                <a16:creationId xmlns:a16="http://schemas.microsoft.com/office/drawing/2014/main" xmlns="" id="{BF69D448-D1B7-4764-8027-76597F7B0684}"/>
              </a:ext>
            </a:extLst>
          </p:cNvPr>
          <p:cNvSpPr>
            <a:spLocks noGrp="1"/>
          </p:cNvSpPr>
          <p:nvPr>
            <p:ph type="ftr" sz="quarter" idx="11"/>
          </p:nvPr>
        </p:nvSpPr>
        <p:spPr/>
        <p:txBody>
          <a:bodyPr/>
          <a:lstStyle>
            <a:lvl1pPr>
              <a:defRPr/>
            </a:lvl1pPr>
          </a:lstStyle>
          <a:p>
            <a:pPr>
              <a:defRPr/>
            </a:pPr>
            <a:r>
              <a:rPr lang="en-US"/>
              <a:t>www.nfhs.org</a:t>
            </a:r>
          </a:p>
        </p:txBody>
      </p:sp>
      <p:sp>
        <p:nvSpPr>
          <p:cNvPr id="7" name="Slide Number Placeholder 5">
            <a:extLst>
              <a:ext uri="{FF2B5EF4-FFF2-40B4-BE49-F238E27FC236}">
                <a16:creationId xmlns:a16="http://schemas.microsoft.com/office/drawing/2014/main" xmlns="" id="{DB78DF08-4035-4A8B-831A-4E438C137600}"/>
              </a:ext>
            </a:extLst>
          </p:cNvPr>
          <p:cNvSpPr>
            <a:spLocks noGrp="1"/>
          </p:cNvSpPr>
          <p:nvPr>
            <p:ph type="sldNum" sz="quarter" idx="12"/>
          </p:nvPr>
        </p:nvSpPr>
        <p:spPr/>
        <p:txBody>
          <a:bodyPr/>
          <a:lstStyle>
            <a:lvl1pPr>
              <a:defRPr/>
            </a:lvl1pPr>
          </a:lstStyle>
          <a:p>
            <a:pPr>
              <a:defRPr/>
            </a:pPr>
            <a:fld id="{BC065E91-1239-425B-8EF5-15B5A165EA90}" type="slidenum">
              <a:rPr lang="en-US"/>
              <a:pPr>
                <a:defRPr/>
              </a:pPr>
              <a:t>‹#›</a:t>
            </a:fld>
            <a:endParaRPr lang="en-US" dirty="0"/>
          </a:p>
        </p:txBody>
      </p:sp>
    </p:spTree>
    <p:extLst>
      <p:ext uri="{BB962C8B-B14F-4D97-AF65-F5344CB8AC3E}">
        <p14:creationId xmlns:p14="http://schemas.microsoft.com/office/powerpoint/2010/main" val="2974638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5_Rules Reminder">
    <p:spTree>
      <p:nvGrpSpPr>
        <p:cNvPr id="1" name=""/>
        <p:cNvGrpSpPr/>
        <p:nvPr/>
      </p:nvGrpSpPr>
      <p:grpSpPr>
        <a:xfrm>
          <a:off x="0" y="0"/>
          <a:ext cx="0" cy="0"/>
          <a:chOff x="0" y="0"/>
          <a:chExt cx="0" cy="0"/>
        </a:xfrm>
      </p:grpSpPr>
      <p:sp>
        <p:nvSpPr>
          <p:cNvPr id="4" name="TextBox 15">
            <a:extLst>
              <a:ext uri="{FF2B5EF4-FFF2-40B4-BE49-F238E27FC236}">
                <a16:creationId xmlns:a16="http://schemas.microsoft.com/office/drawing/2014/main" xmlns="" id="{30AC8842-8CB8-4985-B07F-C7E8FEC77EEC}"/>
              </a:ext>
            </a:extLst>
          </p:cNvPr>
          <p:cNvSpPr txBox="1">
            <a:spLocks noChangeArrowheads="1"/>
          </p:cNvSpPr>
          <p:nvPr/>
        </p:nvSpPr>
        <p:spPr bwMode="auto">
          <a:xfrm>
            <a:off x="881063" y="49213"/>
            <a:ext cx="4021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a:solidFill>
                  <a:schemeClr val="bg1"/>
                </a:solidFill>
                <a:latin typeface="Calibri" panose="020F0502020204030204" pitchFamily="34" charset="0"/>
              </a:rPr>
              <a:t>Rules Reminder</a:t>
            </a:r>
          </a:p>
        </p:txBody>
      </p:sp>
      <p:sp>
        <p:nvSpPr>
          <p:cNvPr id="2" name="Title 1"/>
          <p:cNvSpPr>
            <a:spLocks noGrp="1"/>
          </p:cNvSpPr>
          <p:nvPr>
            <p:ph type="title"/>
          </p:nvPr>
        </p:nvSpPr>
        <p:spPr/>
        <p:txBody>
          <a:bodyPr/>
          <a:lstStyle>
            <a:lvl1pPr algn="l">
              <a:defRPr sz="3800" b="1" baseline="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A1E2F7B5-7B9C-46E9-AF64-31D7A7049F02}"/>
              </a:ext>
            </a:extLst>
          </p:cNvPr>
          <p:cNvSpPr>
            <a:spLocks noGrp="1"/>
          </p:cNvSpPr>
          <p:nvPr>
            <p:ph type="dt" sz="half" idx="10"/>
          </p:nvPr>
        </p:nvSpPr>
        <p:spPr/>
        <p:txBody>
          <a:bodyPr/>
          <a:lstStyle>
            <a:lvl1pPr>
              <a:defRPr/>
            </a:lvl1pPr>
          </a:lstStyle>
          <a:p>
            <a:pPr>
              <a:defRPr/>
            </a:pPr>
            <a:fld id="{3651F965-1E02-4346-99A2-D93290B4937E}" type="datetimeFigureOut">
              <a:rPr lang="en-US"/>
              <a:pPr>
                <a:defRPr/>
              </a:pPr>
              <a:t>2/22/2021</a:t>
            </a:fld>
            <a:endParaRPr lang="en-US"/>
          </a:p>
        </p:txBody>
      </p:sp>
      <p:sp>
        <p:nvSpPr>
          <p:cNvPr id="6" name="Footer Placeholder 4">
            <a:extLst>
              <a:ext uri="{FF2B5EF4-FFF2-40B4-BE49-F238E27FC236}">
                <a16:creationId xmlns:a16="http://schemas.microsoft.com/office/drawing/2014/main" xmlns="" id="{FBDE3E54-BE16-4AA4-B826-63629EB2D215}"/>
              </a:ext>
            </a:extLst>
          </p:cNvPr>
          <p:cNvSpPr>
            <a:spLocks noGrp="1"/>
          </p:cNvSpPr>
          <p:nvPr>
            <p:ph type="ftr" sz="quarter" idx="11"/>
          </p:nvPr>
        </p:nvSpPr>
        <p:spPr/>
        <p:txBody>
          <a:bodyPr/>
          <a:lstStyle>
            <a:lvl1pPr>
              <a:defRPr/>
            </a:lvl1pPr>
          </a:lstStyle>
          <a:p>
            <a:pPr>
              <a:defRPr/>
            </a:pPr>
            <a:r>
              <a:rPr lang="en-US"/>
              <a:t>www.nfhs.org</a:t>
            </a:r>
          </a:p>
        </p:txBody>
      </p:sp>
      <p:sp>
        <p:nvSpPr>
          <p:cNvPr id="7" name="Slide Number Placeholder 5">
            <a:extLst>
              <a:ext uri="{FF2B5EF4-FFF2-40B4-BE49-F238E27FC236}">
                <a16:creationId xmlns:a16="http://schemas.microsoft.com/office/drawing/2014/main" xmlns="" id="{1E8AB7D9-20A4-4A16-8C47-9C41E632F20B}"/>
              </a:ext>
            </a:extLst>
          </p:cNvPr>
          <p:cNvSpPr>
            <a:spLocks noGrp="1"/>
          </p:cNvSpPr>
          <p:nvPr>
            <p:ph type="sldNum" sz="quarter" idx="12"/>
          </p:nvPr>
        </p:nvSpPr>
        <p:spPr/>
        <p:txBody>
          <a:bodyPr/>
          <a:lstStyle>
            <a:lvl1pPr>
              <a:defRPr/>
            </a:lvl1pPr>
          </a:lstStyle>
          <a:p>
            <a:pPr>
              <a:defRPr/>
            </a:pPr>
            <a:fld id="{F9A86AC6-DC08-4557-81C1-AD695608F259}" type="slidenum">
              <a:rPr lang="en-US"/>
              <a:pPr>
                <a:defRPr/>
              </a:pPr>
              <a:t>‹#›</a:t>
            </a:fld>
            <a:endParaRPr lang="en-US" dirty="0"/>
          </a:p>
        </p:txBody>
      </p:sp>
    </p:spTree>
    <p:extLst>
      <p:ext uri="{BB962C8B-B14F-4D97-AF65-F5344CB8AC3E}">
        <p14:creationId xmlns:p14="http://schemas.microsoft.com/office/powerpoint/2010/main" val="19367776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3EECB911-7872-4C2E-8096-2091801C8128}"/>
              </a:ext>
            </a:extLst>
          </p:cNvPr>
          <p:cNvSpPr/>
          <p:nvPr/>
        </p:nvSpPr>
        <p:spPr>
          <a:xfrm>
            <a:off x="0" y="4413250"/>
            <a:ext cx="12192000" cy="2452688"/>
          </a:xfrm>
          <a:prstGeom prst="rect">
            <a:avLst/>
          </a:prstGeom>
          <a:solidFill>
            <a:srgbClr val="0020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5" name="Picture 16" descr="Students.jpg">
            <a:extLst>
              <a:ext uri="{FF2B5EF4-FFF2-40B4-BE49-F238E27FC236}">
                <a16:creationId xmlns:a16="http://schemas.microsoft.com/office/drawing/2014/main" xmlns="" id="{514FB2DB-0F72-4310-89CB-B4B3253111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465" b="23846"/>
          <a:stretch>
            <a:fillRect/>
          </a:stretch>
        </p:blipFill>
        <p:spPr bwMode="auto">
          <a:xfrm>
            <a:off x="0" y="0"/>
            <a:ext cx="12192000" cy="441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xmlns="" id="{EC3E3F0D-55C2-4BDE-B865-3D221E297D23}"/>
              </a:ext>
            </a:extLst>
          </p:cNvPr>
          <p:cNvSpPr/>
          <p:nvPr/>
        </p:nvSpPr>
        <p:spPr>
          <a:xfrm>
            <a:off x="0" y="2809875"/>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7" name="Picture 21" descr="A close up of a sign&#10;&#10;Description automatically generated">
            <a:extLst>
              <a:ext uri="{FF2B5EF4-FFF2-40B4-BE49-F238E27FC236}">
                <a16:creationId xmlns:a16="http://schemas.microsoft.com/office/drawing/2014/main" xmlns="" id="{B1806022-18A4-42AD-B789-B1EAEF9D61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69563" y="4859338"/>
            <a:ext cx="1260475" cy="147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3085" y="4406901"/>
            <a:ext cx="8868545" cy="1362075"/>
          </a:xfrm>
        </p:spPr>
        <p:txBody>
          <a:bodyPr anchor="t"/>
          <a:lstStyle>
            <a:lvl1pPr algn="l">
              <a:defRPr sz="4000" b="1" cap="all">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5967116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168D6AA3-F6EE-4FAA-BC2B-D71EDD3E7677}"/>
              </a:ext>
            </a:extLst>
          </p:cNvPr>
          <p:cNvSpPr/>
          <p:nvPr/>
        </p:nvSpPr>
        <p:spPr>
          <a:xfrm rot="10800000">
            <a:off x="363538" y="412750"/>
            <a:ext cx="508000" cy="6445250"/>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1027" name="Title Placeholder 1">
            <a:extLst>
              <a:ext uri="{FF2B5EF4-FFF2-40B4-BE49-F238E27FC236}">
                <a16:creationId xmlns:a16="http://schemas.microsoft.com/office/drawing/2014/main" xmlns="" id="{4327CD5A-8F7A-4A8D-A59C-BD743B669724}"/>
              </a:ext>
            </a:extLst>
          </p:cNvPr>
          <p:cNvSpPr>
            <a:spLocks noGrp="1"/>
          </p:cNvSpPr>
          <p:nvPr>
            <p:ph type="title"/>
          </p:nvPr>
        </p:nvSpPr>
        <p:spPr bwMode="auto">
          <a:xfrm>
            <a:off x="1941513" y="525463"/>
            <a:ext cx="10026650" cy="12049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
        <p:nvSpPr>
          <p:cNvPr id="1028" name="Text Placeholder 2">
            <a:extLst>
              <a:ext uri="{FF2B5EF4-FFF2-40B4-BE49-F238E27FC236}">
                <a16:creationId xmlns:a16="http://schemas.microsoft.com/office/drawing/2014/main" xmlns="" id="{8D4D1C50-DA3D-4023-AE02-3BC191FAE74D}"/>
              </a:ext>
            </a:extLst>
          </p:cNvPr>
          <p:cNvSpPr>
            <a:spLocks noGrp="1" noChangeArrowheads="1"/>
          </p:cNvSpPr>
          <p:nvPr>
            <p:ph type="body" idx="1"/>
          </p:nvPr>
        </p:nvSpPr>
        <p:spPr bwMode="auto">
          <a:xfrm>
            <a:off x="1941513" y="1989138"/>
            <a:ext cx="10026650" cy="433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9A0E066A-D2E1-4848-A571-4914D89E6ABC}"/>
              </a:ext>
            </a:extLst>
          </p:cNvPr>
          <p:cNvSpPr>
            <a:spLocks noGrp="1"/>
          </p:cNvSpPr>
          <p:nvPr>
            <p:ph type="dt" sz="half" idx="2"/>
          </p:nvPr>
        </p:nvSpPr>
        <p:spPr>
          <a:xfrm>
            <a:off x="1906588" y="6516688"/>
            <a:ext cx="2844800" cy="303212"/>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834FE7D1-D5A4-40C9-85CA-4DFEE0E68F4A}" type="datetimeFigureOut">
              <a:rPr lang="en-US"/>
              <a:pPr>
                <a:defRPr/>
              </a:pPr>
              <a:t>2/22/2021</a:t>
            </a:fld>
            <a:endParaRPr lang="en-US" dirty="0"/>
          </a:p>
        </p:txBody>
      </p:sp>
      <p:sp>
        <p:nvSpPr>
          <p:cNvPr id="5" name="Footer Placeholder 4">
            <a:extLst>
              <a:ext uri="{FF2B5EF4-FFF2-40B4-BE49-F238E27FC236}">
                <a16:creationId xmlns:a16="http://schemas.microsoft.com/office/drawing/2014/main" xmlns="" id="{7A2C2EE1-2D4D-4A86-B4BC-26FF684BC3B6}"/>
              </a:ext>
            </a:extLst>
          </p:cNvPr>
          <p:cNvSpPr>
            <a:spLocks noGrp="1"/>
          </p:cNvSpPr>
          <p:nvPr>
            <p:ph type="ftr" sz="quarter" idx="3"/>
          </p:nvPr>
        </p:nvSpPr>
        <p:spPr>
          <a:xfrm>
            <a:off x="9996488" y="6524625"/>
            <a:ext cx="1992312" cy="295275"/>
          </a:xfrm>
          <a:prstGeom prst="rect">
            <a:avLst/>
          </a:prstGeom>
        </p:spPr>
        <p:txBody>
          <a:bodyPr vert="horz" lIns="91440" tIns="45720" rIns="91440" bIns="45720" rtlCol="0" anchor="ctr"/>
          <a:lstStyle>
            <a:lvl1pPr algn="r" eaLnBrk="1" fontAlgn="auto" hangingPunct="1">
              <a:spcBef>
                <a:spcPts val="0"/>
              </a:spcBef>
              <a:spcAft>
                <a:spcPts val="0"/>
              </a:spcAft>
              <a:defRPr sz="1400" dirty="0">
                <a:solidFill>
                  <a:schemeClr val="tx1"/>
                </a:solidFill>
                <a:latin typeface="+mn-lt"/>
                <a:cs typeface="+mn-cs"/>
              </a:defRPr>
            </a:lvl1pPr>
          </a:lstStyle>
          <a:p>
            <a:pPr>
              <a:defRPr/>
            </a:pPr>
            <a:r>
              <a:rPr lang="en-US"/>
              <a:t>www.nfhs.org</a:t>
            </a:r>
          </a:p>
        </p:txBody>
      </p:sp>
      <p:sp>
        <p:nvSpPr>
          <p:cNvPr id="6" name="Slide Number Placeholder 5">
            <a:extLst>
              <a:ext uri="{FF2B5EF4-FFF2-40B4-BE49-F238E27FC236}">
                <a16:creationId xmlns:a16="http://schemas.microsoft.com/office/drawing/2014/main" xmlns="" id="{BDA4FBAE-667A-4B24-A8B8-B99DE2DFB7D3}"/>
              </a:ext>
            </a:extLst>
          </p:cNvPr>
          <p:cNvSpPr>
            <a:spLocks noGrp="1"/>
          </p:cNvSpPr>
          <p:nvPr>
            <p:ph type="sldNum" sz="quarter" idx="4"/>
          </p:nvPr>
        </p:nvSpPr>
        <p:spPr>
          <a:xfrm>
            <a:off x="8343900" y="6516688"/>
            <a:ext cx="1389063" cy="303212"/>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cs typeface="+mn-cs"/>
              </a:defRPr>
            </a:lvl1pPr>
          </a:lstStyle>
          <a:p>
            <a:pPr>
              <a:defRPr/>
            </a:pPr>
            <a:fld id="{CE041F70-DBB2-44B0-9468-B942EE84EF1A}" type="slidenum">
              <a:rPr lang="en-US"/>
              <a:pPr>
                <a:defRPr/>
              </a:pPr>
              <a:t>‹#›</a:t>
            </a:fld>
            <a:endParaRPr lang="en-US" dirty="0"/>
          </a:p>
        </p:txBody>
      </p:sp>
      <p:sp>
        <p:nvSpPr>
          <p:cNvPr id="7" name="Rectangle 6">
            <a:extLst>
              <a:ext uri="{FF2B5EF4-FFF2-40B4-BE49-F238E27FC236}">
                <a16:creationId xmlns:a16="http://schemas.microsoft.com/office/drawing/2014/main" xmlns="" id="{169D0D39-435C-46A6-A6E5-1246572721F3}"/>
              </a:ext>
            </a:extLst>
          </p:cNvPr>
          <p:cNvSpPr/>
          <p:nvPr/>
        </p:nvSpPr>
        <p:spPr>
          <a:xfrm>
            <a:off x="0" y="0"/>
            <a:ext cx="12192000" cy="4206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8" name="Rectangle 7">
            <a:extLst>
              <a:ext uri="{FF2B5EF4-FFF2-40B4-BE49-F238E27FC236}">
                <a16:creationId xmlns:a16="http://schemas.microsoft.com/office/drawing/2014/main" xmlns="" id="{1FD3EF5E-EE53-4046-B815-A32CBF8010D5}"/>
              </a:ext>
            </a:extLst>
          </p:cNvPr>
          <p:cNvSpPr/>
          <p:nvPr/>
        </p:nvSpPr>
        <p:spPr>
          <a:xfrm>
            <a:off x="874713" y="0"/>
            <a:ext cx="4022725" cy="4206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cxnSp>
        <p:nvCxnSpPr>
          <p:cNvPr id="12" name="Straight Connector 11">
            <a:extLst>
              <a:ext uri="{FF2B5EF4-FFF2-40B4-BE49-F238E27FC236}">
                <a16:creationId xmlns:a16="http://schemas.microsoft.com/office/drawing/2014/main" xmlns="" id="{EB007FFC-B97E-43D9-89F4-AA16FF32CA05}"/>
              </a:ext>
            </a:extLst>
          </p:cNvPr>
          <p:cNvCxnSpPr/>
          <p:nvPr/>
        </p:nvCxnSpPr>
        <p:spPr>
          <a:xfrm>
            <a:off x="874713" y="1874838"/>
            <a:ext cx="1131728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C4C96437-B0D8-46B7-9551-35432862F8F9}"/>
              </a:ext>
            </a:extLst>
          </p:cNvPr>
          <p:cNvCxnSpPr/>
          <p:nvPr/>
        </p:nvCxnSpPr>
        <p:spPr>
          <a:xfrm>
            <a:off x="874713" y="6524625"/>
            <a:ext cx="1131728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7" name="Group 21">
            <a:extLst>
              <a:ext uri="{FF2B5EF4-FFF2-40B4-BE49-F238E27FC236}">
                <a16:creationId xmlns:a16="http://schemas.microsoft.com/office/drawing/2014/main" xmlns="" id="{25B954AE-2DDA-4F86-BC02-CA134492D803}"/>
              </a:ext>
            </a:extLst>
          </p:cNvPr>
          <p:cNvGrpSpPr>
            <a:grpSpLocks/>
          </p:cNvGrpSpPr>
          <p:nvPr/>
        </p:nvGrpSpPr>
        <p:grpSpPr bwMode="auto">
          <a:xfrm>
            <a:off x="670984" y="855664"/>
            <a:ext cx="1132416" cy="650875"/>
            <a:chOff x="502921" y="856420"/>
            <a:chExt cx="850391" cy="649605"/>
          </a:xfrm>
          <a:solidFill>
            <a:srgbClr val="00205B"/>
          </a:solidFill>
        </p:grpSpPr>
        <p:sp>
          <p:nvSpPr>
            <p:cNvPr id="20" name="Freeform 18">
              <a:extLst>
                <a:ext uri="{FF2B5EF4-FFF2-40B4-BE49-F238E27FC236}">
                  <a16:creationId xmlns:a16="http://schemas.microsoft.com/office/drawing/2014/main" xmlns="" id="{5C9F0504-9BAD-44D3-89F8-7F9B7C9BF3F2}"/>
                </a:ext>
              </a:extLst>
            </p:cNvPr>
            <p:cNvSpPr/>
            <p:nvPr/>
          </p:nvSpPr>
          <p:spPr>
            <a:xfrm>
              <a:off x="504510" y="1376104"/>
              <a:ext cx="149415" cy="129921"/>
            </a:xfrm>
            <a:custGeom>
              <a:avLst/>
              <a:gdLst>
                <a:gd name="connsiteX0" fmla="*/ 0 w 148590"/>
                <a:gd name="connsiteY0" fmla="*/ 0 h 129540"/>
                <a:gd name="connsiteX1" fmla="*/ 148590 w 148590"/>
                <a:gd name="connsiteY1" fmla="*/ 0 h 129540"/>
                <a:gd name="connsiteX2" fmla="*/ 148590 w 148590"/>
                <a:gd name="connsiteY2" fmla="*/ 129540 h 129540"/>
                <a:gd name="connsiteX3" fmla="*/ 0 w 148590"/>
                <a:gd name="connsiteY3" fmla="*/ 0 h 129540"/>
              </a:gdLst>
              <a:ahLst/>
              <a:cxnLst>
                <a:cxn ang="0">
                  <a:pos x="connsiteX0" y="connsiteY0"/>
                </a:cxn>
                <a:cxn ang="0">
                  <a:pos x="connsiteX1" y="connsiteY1"/>
                </a:cxn>
                <a:cxn ang="0">
                  <a:pos x="connsiteX2" y="connsiteY2"/>
                </a:cxn>
                <a:cxn ang="0">
                  <a:pos x="connsiteX3" y="connsiteY3"/>
                </a:cxn>
              </a:cxnLst>
              <a:rect l="l" t="t" r="r" b="b"/>
              <a:pathLst>
                <a:path w="148590" h="129540">
                  <a:moveTo>
                    <a:pt x="0" y="0"/>
                  </a:moveTo>
                  <a:lnTo>
                    <a:pt x="148590" y="0"/>
                  </a:lnTo>
                  <a:lnTo>
                    <a:pt x="148590" y="12954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1" name="Freeform 17">
              <a:extLst>
                <a:ext uri="{FF2B5EF4-FFF2-40B4-BE49-F238E27FC236}">
                  <a16:creationId xmlns:a16="http://schemas.microsoft.com/office/drawing/2014/main" xmlns="" id="{7FA6F274-80AC-4EE0-9D87-8E3FB273E10D}"/>
                </a:ext>
              </a:extLst>
            </p:cNvPr>
            <p:cNvSpPr/>
            <p:nvPr/>
          </p:nvSpPr>
          <p:spPr>
            <a:xfrm>
              <a:off x="502921" y="856420"/>
              <a:ext cx="850391" cy="521268"/>
            </a:xfrm>
            <a:custGeom>
              <a:avLst/>
              <a:gdLst>
                <a:gd name="connsiteX0" fmla="*/ 1905 w 942975"/>
                <a:gd name="connsiteY0" fmla="*/ 0 h 521970"/>
                <a:gd name="connsiteX1" fmla="*/ 0 w 942975"/>
                <a:gd name="connsiteY1" fmla="*/ 520065 h 521970"/>
                <a:gd name="connsiteX2" fmla="*/ 775335 w 942975"/>
                <a:gd name="connsiteY2" fmla="*/ 521970 h 521970"/>
                <a:gd name="connsiteX3" fmla="*/ 942975 w 942975"/>
                <a:gd name="connsiteY3" fmla="*/ 222885 h 521970"/>
                <a:gd name="connsiteX4" fmla="*/ 775335 w 942975"/>
                <a:gd name="connsiteY4" fmla="*/ 1905 h 521970"/>
                <a:gd name="connsiteX5" fmla="*/ 1905 w 942975"/>
                <a:gd name="connsiteY5" fmla="*/ 0 h 521970"/>
                <a:gd name="connsiteX0" fmla="*/ 1905 w 946785"/>
                <a:gd name="connsiteY0" fmla="*/ 0 h 521970"/>
                <a:gd name="connsiteX1" fmla="*/ 0 w 946785"/>
                <a:gd name="connsiteY1" fmla="*/ 520065 h 521970"/>
                <a:gd name="connsiteX2" fmla="*/ 775335 w 946785"/>
                <a:gd name="connsiteY2" fmla="*/ 521970 h 521970"/>
                <a:gd name="connsiteX3" fmla="*/ 946785 w 946785"/>
                <a:gd name="connsiteY3" fmla="*/ 260985 h 521970"/>
                <a:gd name="connsiteX4" fmla="*/ 775335 w 946785"/>
                <a:gd name="connsiteY4" fmla="*/ 1905 h 521970"/>
                <a:gd name="connsiteX5" fmla="*/ 1905 w 946785"/>
                <a:gd name="connsiteY5" fmla="*/ 0 h 521970"/>
                <a:gd name="connsiteX0" fmla="*/ 1905 w 946785"/>
                <a:gd name="connsiteY0" fmla="*/ 0 h 521970"/>
                <a:gd name="connsiteX1" fmla="*/ 0 w 946785"/>
                <a:gd name="connsiteY1" fmla="*/ 520065 h 521970"/>
                <a:gd name="connsiteX2" fmla="*/ 775335 w 946785"/>
                <a:gd name="connsiteY2" fmla="*/ 521970 h 521970"/>
                <a:gd name="connsiteX3" fmla="*/ 946785 w 946785"/>
                <a:gd name="connsiteY3" fmla="*/ 241935 h 521970"/>
                <a:gd name="connsiteX4" fmla="*/ 775335 w 946785"/>
                <a:gd name="connsiteY4" fmla="*/ 1905 h 521970"/>
                <a:gd name="connsiteX5" fmla="*/ 1905 w 946785"/>
                <a:gd name="connsiteY5" fmla="*/ 0 h 521970"/>
                <a:gd name="connsiteX0" fmla="*/ 1905 w 948690"/>
                <a:gd name="connsiteY0" fmla="*/ 0 h 521970"/>
                <a:gd name="connsiteX1" fmla="*/ 0 w 948690"/>
                <a:gd name="connsiteY1" fmla="*/ 520065 h 521970"/>
                <a:gd name="connsiteX2" fmla="*/ 775335 w 948690"/>
                <a:gd name="connsiteY2" fmla="*/ 521970 h 521970"/>
                <a:gd name="connsiteX3" fmla="*/ 948690 w 948690"/>
                <a:gd name="connsiteY3" fmla="*/ 253365 h 521970"/>
                <a:gd name="connsiteX4" fmla="*/ 775335 w 948690"/>
                <a:gd name="connsiteY4" fmla="*/ 1905 h 521970"/>
                <a:gd name="connsiteX5" fmla="*/ 1905 w 948690"/>
                <a:gd name="connsiteY5" fmla="*/ 0 h 521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8690" h="521970">
                  <a:moveTo>
                    <a:pt x="1905" y="0"/>
                  </a:moveTo>
                  <a:lnTo>
                    <a:pt x="0" y="520065"/>
                  </a:lnTo>
                  <a:lnTo>
                    <a:pt x="775335" y="521970"/>
                  </a:lnTo>
                  <a:lnTo>
                    <a:pt x="948690" y="253365"/>
                  </a:lnTo>
                  <a:lnTo>
                    <a:pt x="775335" y="1905"/>
                  </a:lnTo>
                  <a:lnTo>
                    <a:pt x="1905" y="0"/>
                  </a:lnTo>
                  <a:close/>
                </a:path>
              </a:pathLst>
            </a:cu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pic>
        <p:nvPicPr>
          <p:cNvPr id="1037" name="Picture 2">
            <a:extLst>
              <a:ext uri="{FF2B5EF4-FFF2-40B4-BE49-F238E27FC236}">
                <a16:creationId xmlns:a16="http://schemas.microsoft.com/office/drawing/2014/main" xmlns="" id="{22CF2666-6415-4D51-A520-ADB5F5170929}"/>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58788" y="5743575"/>
            <a:ext cx="812800" cy="95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18" r:id="rId1"/>
    <p:sldLayoutId id="2147483819" r:id="rId2"/>
    <p:sldLayoutId id="2147483816"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 id="2147483829" r:id="rId13"/>
  </p:sldLayoutIdLst>
  <p:hf sldNum="0" hdr="0" dt="0"/>
  <p:txStyles>
    <p:titleStyle>
      <a:lvl1pPr algn="l" rtl="0" eaLnBrk="1" fontAlgn="base" hangingPunct="1">
        <a:lnSpc>
          <a:spcPts val="3800"/>
        </a:lnSpc>
        <a:spcBef>
          <a:spcPct val="0"/>
        </a:spcBef>
        <a:spcAft>
          <a:spcPct val="0"/>
        </a:spcAft>
        <a:defRPr sz="3800" b="1" kern="1200" cap="all">
          <a:solidFill>
            <a:srgbClr val="00205B"/>
          </a:solidFill>
          <a:latin typeface="+mj-lt"/>
          <a:ea typeface="+mj-ea"/>
          <a:cs typeface="+mj-cs"/>
        </a:defRPr>
      </a:lvl1pPr>
      <a:lvl2pPr algn="l" rtl="0" eaLnBrk="1" fontAlgn="base" hangingPunct="1">
        <a:lnSpc>
          <a:spcPts val="3800"/>
        </a:lnSpc>
        <a:spcBef>
          <a:spcPct val="0"/>
        </a:spcBef>
        <a:spcAft>
          <a:spcPct val="0"/>
        </a:spcAft>
        <a:defRPr sz="3800" b="1">
          <a:solidFill>
            <a:srgbClr val="00205B"/>
          </a:solidFill>
          <a:latin typeface="Calibri" pitchFamily="34" charset="0"/>
        </a:defRPr>
      </a:lvl2pPr>
      <a:lvl3pPr algn="l" rtl="0" eaLnBrk="1" fontAlgn="base" hangingPunct="1">
        <a:lnSpc>
          <a:spcPts val="3800"/>
        </a:lnSpc>
        <a:spcBef>
          <a:spcPct val="0"/>
        </a:spcBef>
        <a:spcAft>
          <a:spcPct val="0"/>
        </a:spcAft>
        <a:defRPr sz="3800" b="1">
          <a:solidFill>
            <a:srgbClr val="00205B"/>
          </a:solidFill>
          <a:latin typeface="Calibri" pitchFamily="34" charset="0"/>
        </a:defRPr>
      </a:lvl3pPr>
      <a:lvl4pPr algn="l" rtl="0" eaLnBrk="1" fontAlgn="base" hangingPunct="1">
        <a:lnSpc>
          <a:spcPts val="3800"/>
        </a:lnSpc>
        <a:spcBef>
          <a:spcPct val="0"/>
        </a:spcBef>
        <a:spcAft>
          <a:spcPct val="0"/>
        </a:spcAft>
        <a:defRPr sz="3800" b="1">
          <a:solidFill>
            <a:srgbClr val="00205B"/>
          </a:solidFill>
          <a:latin typeface="Calibri" pitchFamily="34" charset="0"/>
        </a:defRPr>
      </a:lvl4pPr>
      <a:lvl5pPr algn="l" rtl="0" eaLnBrk="1" fontAlgn="base" hangingPunct="1">
        <a:lnSpc>
          <a:spcPts val="3800"/>
        </a:lnSpc>
        <a:spcBef>
          <a:spcPct val="0"/>
        </a:spcBef>
        <a:spcAft>
          <a:spcPct val="0"/>
        </a:spcAft>
        <a:defRPr sz="3800" b="1">
          <a:solidFill>
            <a:srgbClr val="00205B"/>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0"/>
        </a:spcBef>
        <a:spcAft>
          <a:spcPct val="0"/>
        </a:spcAft>
        <a:buFont typeface="Wingdings" panose="05000000000000000000" pitchFamily="2" charset="2"/>
        <a:buChar char="§"/>
        <a:defRPr sz="2600" kern="1200">
          <a:solidFill>
            <a:schemeClr val="tx1"/>
          </a:solidFill>
          <a:latin typeface="+mn-lt"/>
          <a:ea typeface="+mn-ea"/>
          <a:cs typeface="+mn-cs"/>
        </a:defRPr>
      </a:lvl1pPr>
      <a:lvl2pPr marL="742950" indent="-285750" algn="l" rtl="0" eaLnBrk="1" fontAlgn="base" hangingPunct="1">
        <a:spcBef>
          <a:spcPct val="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spcBef>
          <a:spcPct val="0"/>
        </a:spcBef>
        <a:spcAft>
          <a:spcPct val="0"/>
        </a:spcAft>
        <a:buFont typeface="Calibri" panose="020F0502020204030204" pitchFamily="34" charset="0"/>
        <a:buChar char="–"/>
        <a:defRPr sz="2000" kern="1200">
          <a:solidFill>
            <a:schemeClr val="tx1"/>
          </a:solidFill>
          <a:latin typeface="+mn-lt"/>
          <a:ea typeface="+mn-ea"/>
          <a:cs typeface="+mn-cs"/>
        </a:defRPr>
      </a:lvl3pPr>
      <a:lvl4pPr marL="1600200" indent="-228600" algn="l" rtl="0" eaLnBrk="1" fontAlgn="base" hangingPunct="1">
        <a:spcBef>
          <a:spcPct val="0"/>
        </a:spcBef>
        <a:spcAft>
          <a:spcPct val="0"/>
        </a:spcAft>
        <a:buFont typeface="Courier New" panose="02070309020205020404" pitchFamily="49" charset="0"/>
        <a:buChar char="o"/>
        <a:defRPr sz="2000" kern="1200">
          <a:solidFill>
            <a:schemeClr val="tx1"/>
          </a:solidFill>
          <a:latin typeface="+mn-lt"/>
          <a:ea typeface="+mn-ea"/>
          <a:cs typeface="+mn-cs"/>
        </a:defRPr>
      </a:lvl4pPr>
      <a:lvl5pPr marL="2057400" indent="-228600" algn="l" rtl="0" eaLnBrk="1" fontAlgn="base" hangingPunct="1">
        <a:spcBef>
          <a:spcPct val="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766195A1-24F7-47D8-94C6-4E85B772F141}"/>
              </a:ext>
            </a:extLst>
          </p:cNvPr>
          <p:cNvSpPr/>
          <p:nvPr/>
        </p:nvSpPr>
        <p:spPr>
          <a:xfrm rot="10800000">
            <a:off x="363538" y="412750"/>
            <a:ext cx="508000" cy="6445250"/>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1027" name="Title Placeholder 1">
            <a:extLst>
              <a:ext uri="{FF2B5EF4-FFF2-40B4-BE49-F238E27FC236}">
                <a16:creationId xmlns:a16="http://schemas.microsoft.com/office/drawing/2014/main" xmlns="" id="{7DA81FE9-CB12-4AF3-A587-7CAE2263BF52}"/>
              </a:ext>
            </a:extLst>
          </p:cNvPr>
          <p:cNvSpPr>
            <a:spLocks noGrp="1"/>
          </p:cNvSpPr>
          <p:nvPr>
            <p:ph type="title"/>
          </p:nvPr>
        </p:nvSpPr>
        <p:spPr bwMode="auto">
          <a:xfrm>
            <a:off x="1941513" y="525463"/>
            <a:ext cx="10026650" cy="12049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
        <p:nvSpPr>
          <p:cNvPr id="2052" name="Text Placeholder 2">
            <a:extLst>
              <a:ext uri="{FF2B5EF4-FFF2-40B4-BE49-F238E27FC236}">
                <a16:creationId xmlns:a16="http://schemas.microsoft.com/office/drawing/2014/main" xmlns="" id="{3411F46D-42E1-49A3-8FC2-C5C2A4193D62}"/>
              </a:ext>
            </a:extLst>
          </p:cNvPr>
          <p:cNvSpPr>
            <a:spLocks noGrp="1" noChangeArrowheads="1"/>
          </p:cNvSpPr>
          <p:nvPr>
            <p:ph type="body" idx="1"/>
          </p:nvPr>
        </p:nvSpPr>
        <p:spPr bwMode="auto">
          <a:xfrm>
            <a:off x="1941513" y="1989138"/>
            <a:ext cx="10026650" cy="433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45F3C8DD-3108-41CA-AA65-A7DDCF5792AE}"/>
              </a:ext>
            </a:extLst>
          </p:cNvPr>
          <p:cNvSpPr>
            <a:spLocks noGrp="1"/>
          </p:cNvSpPr>
          <p:nvPr>
            <p:ph type="dt" sz="half" idx="2"/>
          </p:nvPr>
        </p:nvSpPr>
        <p:spPr>
          <a:xfrm>
            <a:off x="1906588" y="6516688"/>
            <a:ext cx="2844800" cy="303212"/>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772FAB9D-DA55-4434-8F27-469E6871F9EA}" type="datetimeFigureOut">
              <a:rPr lang="en-US"/>
              <a:pPr>
                <a:defRPr/>
              </a:pPr>
              <a:t>2/22/2021</a:t>
            </a:fld>
            <a:endParaRPr lang="en-US" dirty="0"/>
          </a:p>
        </p:txBody>
      </p:sp>
      <p:sp>
        <p:nvSpPr>
          <p:cNvPr id="5" name="Footer Placeholder 4">
            <a:extLst>
              <a:ext uri="{FF2B5EF4-FFF2-40B4-BE49-F238E27FC236}">
                <a16:creationId xmlns:a16="http://schemas.microsoft.com/office/drawing/2014/main" xmlns="" id="{06CFDB48-B93A-4415-A74B-C6BACCC10969}"/>
              </a:ext>
            </a:extLst>
          </p:cNvPr>
          <p:cNvSpPr>
            <a:spLocks noGrp="1"/>
          </p:cNvSpPr>
          <p:nvPr>
            <p:ph type="ftr" sz="quarter" idx="3"/>
          </p:nvPr>
        </p:nvSpPr>
        <p:spPr>
          <a:xfrm>
            <a:off x="9996488" y="6524625"/>
            <a:ext cx="1992312" cy="295275"/>
          </a:xfrm>
          <a:prstGeom prst="rect">
            <a:avLst/>
          </a:prstGeom>
        </p:spPr>
        <p:txBody>
          <a:bodyPr vert="horz" lIns="91440" tIns="45720" rIns="91440" bIns="45720" rtlCol="0" anchor="ctr"/>
          <a:lstStyle>
            <a:lvl1pPr algn="r" eaLnBrk="1" fontAlgn="auto" hangingPunct="1">
              <a:spcBef>
                <a:spcPts val="0"/>
              </a:spcBef>
              <a:spcAft>
                <a:spcPts val="0"/>
              </a:spcAft>
              <a:defRPr sz="1400" dirty="0">
                <a:solidFill>
                  <a:schemeClr val="tx1"/>
                </a:solidFill>
                <a:latin typeface="+mn-lt"/>
                <a:cs typeface="+mn-cs"/>
              </a:defRPr>
            </a:lvl1pPr>
          </a:lstStyle>
          <a:p>
            <a:pPr>
              <a:defRPr/>
            </a:pPr>
            <a:r>
              <a:rPr lang="en-US"/>
              <a:t>www.nfhs.org</a:t>
            </a:r>
          </a:p>
        </p:txBody>
      </p:sp>
      <p:sp>
        <p:nvSpPr>
          <p:cNvPr id="6" name="Slide Number Placeholder 5">
            <a:extLst>
              <a:ext uri="{FF2B5EF4-FFF2-40B4-BE49-F238E27FC236}">
                <a16:creationId xmlns:a16="http://schemas.microsoft.com/office/drawing/2014/main" xmlns="" id="{949A653F-F4BC-4C59-B081-7F549C0FDCEA}"/>
              </a:ext>
            </a:extLst>
          </p:cNvPr>
          <p:cNvSpPr>
            <a:spLocks noGrp="1"/>
          </p:cNvSpPr>
          <p:nvPr>
            <p:ph type="sldNum" sz="quarter" idx="4"/>
          </p:nvPr>
        </p:nvSpPr>
        <p:spPr>
          <a:xfrm>
            <a:off x="8343900" y="6516688"/>
            <a:ext cx="1389063" cy="303212"/>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cs typeface="+mn-cs"/>
              </a:defRPr>
            </a:lvl1pPr>
          </a:lstStyle>
          <a:p>
            <a:pPr>
              <a:defRPr/>
            </a:pPr>
            <a:fld id="{F69B5E3E-E21B-47D1-B183-02686038C16C}" type="slidenum">
              <a:rPr lang="en-US"/>
              <a:pPr>
                <a:defRPr/>
              </a:pPr>
              <a:t>‹#›</a:t>
            </a:fld>
            <a:endParaRPr lang="en-US" dirty="0"/>
          </a:p>
        </p:txBody>
      </p:sp>
      <p:sp>
        <p:nvSpPr>
          <p:cNvPr id="7" name="Rectangle 6">
            <a:extLst>
              <a:ext uri="{FF2B5EF4-FFF2-40B4-BE49-F238E27FC236}">
                <a16:creationId xmlns:a16="http://schemas.microsoft.com/office/drawing/2014/main" xmlns="" id="{C6A3F3DD-D5DB-4B8F-98F2-486E796F4700}"/>
              </a:ext>
            </a:extLst>
          </p:cNvPr>
          <p:cNvSpPr/>
          <p:nvPr/>
        </p:nvSpPr>
        <p:spPr>
          <a:xfrm>
            <a:off x="0" y="0"/>
            <a:ext cx="12192000" cy="4206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8" name="Rectangle 7">
            <a:extLst>
              <a:ext uri="{FF2B5EF4-FFF2-40B4-BE49-F238E27FC236}">
                <a16:creationId xmlns:a16="http://schemas.microsoft.com/office/drawing/2014/main" xmlns="" id="{72001AB6-60AC-4E16-8A03-0CEA7C826024}"/>
              </a:ext>
            </a:extLst>
          </p:cNvPr>
          <p:cNvSpPr/>
          <p:nvPr/>
        </p:nvSpPr>
        <p:spPr>
          <a:xfrm>
            <a:off x="874713" y="0"/>
            <a:ext cx="4022725" cy="420688"/>
          </a:xfrm>
          <a:prstGeom prst="rect">
            <a:avLst/>
          </a:prstGeom>
          <a:solidFill>
            <a:srgbClr val="D5003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cxnSp>
        <p:nvCxnSpPr>
          <p:cNvPr id="12" name="Straight Connector 11">
            <a:extLst>
              <a:ext uri="{FF2B5EF4-FFF2-40B4-BE49-F238E27FC236}">
                <a16:creationId xmlns:a16="http://schemas.microsoft.com/office/drawing/2014/main" xmlns="" id="{4E6F65C6-BC37-415D-8444-0F3EF02A2076}"/>
              </a:ext>
            </a:extLst>
          </p:cNvPr>
          <p:cNvCxnSpPr/>
          <p:nvPr/>
        </p:nvCxnSpPr>
        <p:spPr>
          <a:xfrm>
            <a:off x="874713" y="1874838"/>
            <a:ext cx="1131728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940587BD-3D6C-4B84-A042-C82CBF23CD1C}"/>
              </a:ext>
            </a:extLst>
          </p:cNvPr>
          <p:cNvCxnSpPr/>
          <p:nvPr/>
        </p:nvCxnSpPr>
        <p:spPr>
          <a:xfrm>
            <a:off x="874713" y="6524625"/>
            <a:ext cx="1131728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36" name="Group 21">
            <a:extLst>
              <a:ext uri="{FF2B5EF4-FFF2-40B4-BE49-F238E27FC236}">
                <a16:creationId xmlns:a16="http://schemas.microsoft.com/office/drawing/2014/main" xmlns="" id="{3683CE25-F5A1-4F4A-A286-508563BD0ADE}"/>
              </a:ext>
            </a:extLst>
          </p:cNvPr>
          <p:cNvGrpSpPr>
            <a:grpSpLocks/>
          </p:cNvGrpSpPr>
          <p:nvPr/>
        </p:nvGrpSpPr>
        <p:grpSpPr bwMode="auto">
          <a:xfrm>
            <a:off x="670984" y="855664"/>
            <a:ext cx="1132416" cy="650875"/>
            <a:chOff x="502921" y="856420"/>
            <a:chExt cx="850391" cy="649605"/>
          </a:xfrm>
          <a:solidFill>
            <a:srgbClr val="00205B"/>
          </a:solidFill>
        </p:grpSpPr>
        <p:sp>
          <p:nvSpPr>
            <p:cNvPr id="19" name="Freeform 18">
              <a:extLst>
                <a:ext uri="{FF2B5EF4-FFF2-40B4-BE49-F238E27FC236}">
                  <a16:creationId xmlns:a16="http://schemas.microsoft.com/office/drawing/2014/main" xmlns="" id="{D6ECC1F3-930B-4522-8B94-72BEB9791F1C}"/>
                </a:ext>
              </a:extLst>
            </p:cNvPr>
            <p:cNvSpPr/>
            <p:nvPr/>
          </p:nvSpPr>
          <p:spPr>
            <a:xfrm>
              <a:off x="504510" y="1376104"/>
              <a:ext cx="149415" cy="129921"/>
            </a:xfrm>
            <a:custGeom>
              <a:avLst/>
              <a:gdLst>
                <a:gd name="connsiteX0" fmla="*/ 0 w 148590"/>
                <a:gd name="connsiteY0" fmla="*/ 0 h 129540"/>
                <a:gd name="connsiteX1" fmla="*/ 148590 w 148590"/>
                <a:gd name="connsiteY1" fmla="*/ 0 h 129540"/>
                <a:gd name="connsiteX2" fmla="*/ 148590 w 148590"/>
                <a:gd name="connsiteY2" fmla="*/ 129540 h 129540"/>
                <a:gd name="connsiteX3" fmla="*/ 0 w 148590"/>
                <a:gd name="connsiteY3" fmla="*/ 0 h 129540"/>
              </a:gdLst>
              <a:ahLst/>
              <a:cxnLst>
                <a:cxn ang="0">
                  <a:pos x="connsiteX0" y="connsiteY0"/>
                </a:cxn>
                <a:cxn ang="0">
                  <a:pos x="connsiteX1" y="connsiteY1"/>
                </a:cxn>
                <a:cxn ang="0">
                  <a:pos x="connsiteX2" y="connsiteY2"/>
                </a:cxn>
                <a:cxn ang="0">
                  <a:pos x="connsiteX3" y="connsiteY3"/>
                </a:cxn>
              </a:cxnLst>
              <a:rect l="l" t="t" r="r" b="b"/>
              <a:pathLst>
                <a:path w="148590" h="129540">
                  <a:moveTo>
                    <a:pt x="0" y="0"/>
                  </a:moveTo>
                  <a:lnTo>
                    <a:pt x="148590" y="0"/>
                  </a:lnTo>
                  <a:lnTo>
                    <a:pt x="148590" y="12954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8" name="Freeform 17">
              <a:extLst>
                <a:ext uri="{FF2B5EF4-FFF2-40B4-BE49-F238E27FC236}">
                  <a16:creationId xmlns:a16="http://schemas.microsoft.com/office/drawing/2014/main" xmlns="" id="{6A03014C-DE32-46A8-81D4-B0CEF4E89F0C}"/>
                </a:ext>
              </a:extLst>
            </p:cNvPr>
            <p:cNvSpPr/>
            <p:nvPr/>
          </p:nvSpPr>
          <p:spPr>
            <a:xfrm>
              <a:off x="502921" y="856420"/>
              <a:ext cx="850391" cy="521268"/>
            </a:xfrm>
            <a:custGeom>
              <a:avLst/>
              <a:gdLst>
                <a:gd name="connsiteX0" fmla="*/ 1905 w 942975"/>
                <a:gd name="connsiteY0" fmla="*/ 0 h 521970"/>
                <a:gd name="connsiteX1" fmla="*/ 0 w 942975"/>
                <a:gd name="connsiteY1" fmla="*/ 520065 h 521970"/>
                <a:gd name="connsiteX2" fmla="*/ 775335 w 942975"/>
                <a:gd name="connsiteY2" fmla="*/ 521970 h 521970"/>
                <a:gd name="connsiteX3" fmla="*/ 942975 w 942975"/>
                <a:gd name="connsiteY3" fmla="*/ 222885 h 521970"/>
                <a:gd name="connsiteX4" fmla="*/ 775335 w 942975"/>
                <a:gd name="connsiteY4" fmla="*/ 1905 h 521970"/>
                <a:gd name="connsiteX5" fmla="*/ 1905 w 942975"/>
                <a:gd name="connsiteY5" fmla="*/ 0 h 521970"/>
                <a:gd name="connsiteX0" fmla="*/ 1905 w 946785"/>
                <a:gd name="connsiteY0" fmla="*/ 0 h 521970"/>
                <a:gd name="connsiteX1" fmla="*/ 0 w 946785"/>
                <a:gd name="connsiteY1" fmla="*/ 520065 h 521970"/>
                <a:gd name="connsiteX2" fmla="*/ 775335 w 946785"/>
                <a:gd name="connsiteY2" fmla="*/ 521970 h 521970"/>
                <a:gd name="connsiteX3" fmla="*/ 946785 w 946785"/>
                <a:gd name="connsiteY3" fmla="*/ 260985 h 521970"/>
                <a:gd name="connsiteX4" fmla="*/ 775335 w 946785"/>
                <a:gd name="connsiteY4" fmla="*/ 1905 h 521970"/>
                <a:gd name="connsiteX5" fmla="*/ 1905 w 946785"/>
                <a:gd name="connsiteY5" fmla="*/ 0 h 521970"/>
                <a:gd name="connsiteX0" fmla="*/ 1905 w 946785"/>
                <a:gd name="connsiteY0" fmla="*/ 0 h 521970"/>
                <a:gd name="connsiteX1" fmla="*/ 0 w 946785"/>
                <a:gd name="connsiteY1" fmla="*/ 520065 h 521970"/>
                <a:gd name="connsiteX2" fmla="*/ 775335 w 946785"/>
                <a:gd name="connsiteY2" fmla="*/ 521970 h 521970"/>
                <a:gd name="connsiteX3" fmla="*/ 946785 w 946785"/>
                <a:gd name="connsiteY3" fmla="*/ 241935 h 521970"/>
                <a:gd name="connsiteX4" fmla="*/ 775335 w 946785"/>
                <a:gd name="connsiteY4" fmla="*/ 1905 h 521970"/>
                <a:gd name="connsiteX5" fmla="*/ 1905 w 946785"/>
                <a:gd name="connsiteY5" fmla="*/ 0 h 521970"/>
                <a:gd name="connsiteX0" fmla="*/ 1905 w 948690"/>
                <a:gd name="connsiteY0" fmla="*/ 0 h 521970"/>
                <a:gd name="connsiteX1" fmla="*/ 0 w 948690"/>
                <a:gd name="connsiteY1" fmla="*/ 520065 h 521970"/>
                <a:gd name="connsiteX2" fmla="*/ 775335 w 948690"/>
                <a:gd name="connsiteY2" fmla="*/ 521970 h 521970"/>
                <a:gd name="connsiteX3" fmla="*/ 948690 w 948690"/>
                <a:gd name="connsiteY3" fmla="*/ 253365 h 521970"/>
                <a:gd name="connsiteX4" fmla="*/ 775335 w 948690"/>
                <a:gd name="connsiteY4" fmla="*/ 1905 h 521970"/>
                <a:gd name="connsiteX5" fmla="*/ 1905 w 948690"/>
                <a:gd name="connsiteY5" fmla="*/ 0 h 521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8690" h="521970">
                  <a:moveTo>
                    <a:pt x="1905" y="0"/>
                  </a:moveTo>
                  <a:lnTo>
                    <a:pt x="0" y="520065"/>
                  </a:lnTo>
                  <a:lnTo>
                    <a:pt x="775335" y="521970"/>
                  </a:lnTo>
                  <a:lnTo>
                    <a:pt x="948690" y="253365"/>
                  </a:lnTo>
                  <a:lnTo>
                    <a:pt x="775335" y="1905"/>
                  </a:lnTo>
                  <a:lnTo>
                    <a:pt x="1905" y="0"/>
                  </a:lnTo>
                  <a:close/>
                </a:path>
              </a:pathLst>
            </a:cu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pic>
        <p:nvPicPr>
          <p:cNvPr id="2061" name="Picture 2" descr="A close up of a sign&#10;&#10;Description automatically generated">
            <a:extLst>
              <a:ext uri="{FF2B5EF4-FFF2-40B4-BE49-F238E27FC236}">
                <a16:creationId xmlns:a16="http://schemas.microsoft.com/office/drawing/2014/main" xmlns="" id="{D50B084B-6689-41FB-B926-21EB5C686D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5138" y="5748338"/>
            <a:ext cx="814387" cy="950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17" r:id="rId1"/>
    <p:sldLayoutId id="2147483830" r:id="rId2"/>
  </p:sldLayoutIdLst>
  <p:hf sldNum="0" hdr="0" dt="0"/>
  <p:txStyles>
    <p:titleStyle>
      <a:lvl1pPr algn="l" rtl="0" fontAlgn="base">
        <a:lnSpc>
          <a:spcPts val="3800"/>
        </a:lnSpc>
        <a:spcBef>
          <a:spcPct val="0"/>
        </a:spcBef>
        <a:spcAft>
          <a:spcPct val="0"/>
        </a:spcAft>
        <a:defRPr sz="3800" b="1" kern="1200" cap="all">
          <a:solidFill>
            <a:srgbClr val="00205B"/>
          </a:solidFill>
          <a:latin typeface="+mj-lt"/>
          <a:ea typeface="+mj-ea"/>
          <a:cs typeface="+mj-cs"/>
        </a:defRPr>
      </a:lvl1pPr>
      <a:lvl2pPr algn="l" rtl="0" fontAlgn="base">
        <a:lnSpc>
          <a:spcPts val="3800"/>
        </a:lnSpc>
        <a:spcBef>
          <a:spcPct val="0"/>
        </a:spcBef>
        <a:spcAft>
          <a:spcPct val="0"/>
        </a:spcAft>
        <a:defRPr sz="3800" b="1">
          <a:solidFill>
            <a:srgbClr val="00205B"/>
          </a:solidFill>
          <a:latin typeface="Calibri" pitchFamily="34" charset="0"/>
        </a:defRPr>
      </a:lvl2pPr>
      <a:lvl3pPr algn="l" rtl="0" fontAlgn="base">
        <a:lnSpc>
          <a:spcPts val="3800"/>
        </a:lnSpc>
        <a:spcBef>
          <a:spcPct val="0"/>
        </a:spcBef>
        <a:spcAft>
          <a:spcPct val="0"/>
        </a:spcAft>
        <a:defRPr sz="3800" b="1">
          <a:solidFill>
            <a:srgbClr val="00205B"/>
          </a:solidFill>
          <a:latin typeface="Calibri" pitchFamily="34" charset="0"/>
        </a:defRPr>
      </a:lvl3pPr>
      <a:lvl4pPr algn="l" rtl="0" fontAlgn="base">
        <a:lnSpc>
          <a:spcPts val="3800"/>
        </a:lnSpc>
        <a:spcBef>
          <a:spcPct val="0"/>
        </a:spcBef>
        <a:spcAft>
          <a:spcPct val="0"/>
        </a:spcAft>
        <a:defRPr sz="3800" b="1">
          <a:solidFill>
            <a:srgbClr val="00205B"/>
          </a:solidFill>
          <a:latin typeface="Calibri" pitchFamily="34" charset="0"/>
        </a:defRPr>
      </a:lvl4pPr>
      <a:lvl5pPr algn="l" rtl="0" fontAlgn="base">
        <a:lnSpc>
          <a:spcPts val="3800"/>
        </a:lnSpc>
        <a:spcBef>
          <a:spcPct val="0"/>
        </a:spcBef>
        <a:spcAft>
          <a:spcPct val="0"/>
        </a:spcAft>
        <a:defRPr sz="3800" b="1">
          <a:solidFill>
            <a:srgbClr val="00205B"/>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fontAlgn="base">
        <a:spcBef>
          <a:spcPct val="0"/>
        </a:spcBef>
        <a:spcAft>
          <a:spcPct val="0"/>
        </a:spcAft>
        <a:buFont typeface="Wingdings" panose="05000000000000000000" pitchFamily="2" charset="2"/>
        <a:buChar char="§"/>
        <a:defRPr sz="2600" kern="1200">
          <a:solidFill>
            <a:schemeClr val="tx1"/>
          </a:solidFill>
          <a:latin typeface="+mn-lt"/>
          <a:ea typeface="+mn-ea"/>
          <a:cs typeface="+mn-cs"/>
        </a:defRPr>
      </a:lvl1pPr>
      <a:lvl2pPr marL="742950" indent="-285750" algn="l" rtl="0" fontAlgn="base">
        <a:spcBef>
          <a:spcPct val="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spcBef>
          <a:spcPct val="0"/>
        </a:spcBef>
        <a:spcAft>
          <a:spcPct val="0"/>
        </a:spcAft>
        <a:buFont typeface="Calibri" panose="020F0502020204030204" pitchFamily="34" charset="0"/>
        <a:buChar char="–"/>
        <a:defRPr sz="2000" kern="1200">
          <a:solidFill>
            <a:schemeClr val="tx1"/>
          </a:solidFill>
          <a:latin typeface="+mn-lt"/>
          <a:ea typeface="+mn-ea"/>
          <a:cs typeface="+mn-cs"/>
        </a:defRPr>
      </a:lvl3pPr>
      <a:lvl4pPr marL="1600200" indent="-228600" algn="l" rtl="0" fontAlgn="base">
        <a:spcBef>
          <a:spcPct val="0"/>
        </a:spcBef>
        <a:spcAft>
          <a:spcPct val="0"/>
        </a:spcAft>
        <a:buFont typeface="Courier New" panose="02070309020205020404" pitchFamily="49" charset="0"/>
        <a:buChar char="o"/>
        <a:defRPr sz="2000" kern="1200">
          <a:solidFill>
            <a:schemeClr val="tx1"/>
          </a:solidFill>
          <a:latin typeface="+mn-lt"/>
          <a:ea typeface="+mn-ea"/>
          <a:cs typeface="+mn-cs"/>
        </a:defRPr>
      </a:lvl4pPr>
      <a:lvl5pPr marL="2057400" indent="-228600" algn="l" rtl="0" fontAlgn="base">
        <a:spcBef>
          <a:spcPct val="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6088842-D099-453D-83E3-38838F32098D}"/>
              </a:ext>
            </a:extLst>
          </p:cNvPr>
          <p:cNvSpPr>
            <a:spLocks noGrp="1"/>
          </p:cNvSpPr>
          <p:nvPr>
            <p:ph type="ctrTitle"/>
          </p:nvPr>
        </p:nvSpPr>
        <p:spPr>
          <a:xfrm>
            <a:off x="609600" y="3092450"/>
            <a:ext cx="11298238" cy="1241425"/>
          </a:xfrm>
        </p:spPr>
        <p:txBody>
          <a:bodyPr/>
          <a:lstStyle/>
          <a:p>
            <a:pPr>
              <a:defRPr/>
            </a:pPr>
            <a:r>
              <a:rPr lang="en-US" dirty="0"/>
              <a:t>2020-21 NFHS Softball</a:t>
            </a:r>
          </a:p>
        </p:txBody>
      </p:sp>
      <p:sp>
        <p:nvSpPr>
          <p:cNvPr id="17411" name="Subtitle 3">
            <a:extLst>
              <a:ext uri="{FF2B5EF4-FFF2-40B4-BE49-F238E27FC236}">
                <a16:creationId xmlns:a16="http://schemas.microsoft.com/office/drawing/2014/main" xmlns="" id="{F1879036-5B9B-4C23-8296-9FF572B9927E}"/>
              </a:ext>
            </a:extLst>
          </p:cNvPr>
          <p:cNvSpPr>
            <a:spLocks noGrp="1" noChangeArrowheads="1"/>
          </p:cNvSpPr>
          <p:nvPr>
            <p:ph type="subTitle" idx="1"/>
          </p:nvPr>
        </p:nvSpPr>
        <p:spPr>
          <a:xfrm>
            <a:off x="3179763" y="5033963"/>
            <a:ext cx="8829675" cy="1709737"/>
          </a:xfrm>
        </p:spPr>
        <p:txBody>
          <a:bodyPr/>
          <a:lstStyle/>
          <a:p>
            <a:endParaRPr lang="en-US" altLang="en-US" dirty="0"/>
          </a:p>
          <a:p>
            <a:r>
              <a:rPr lang="en-US" altLang="en-US" sz="4400" b="1" dirty="0"/>
              <a:t>Look-Back Rule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7F2E42-E02B-4D87-BDE4-6237AAC800A6}"/>
              </a:ext>
            </a:extLst>
          </p:cNvPr>
          <p:cNvSpPr>
            <a:spLocks noGrp="1"/>
          </p:cNvSpPr>
          <p:nvPr>
            <p:ph type="title"/>
          </p:nvPr>
        </p:nvSpPr>
        <p:spPr/>
        <p:txBody>
          <a:bodyPr/>
          <a:lstStyle/>
          <a:p>
            <a:pPr>
              <a:defRPr/>
            </a:pPr>
            <a:r>
              <a:rPr lang="en-US" dirty="0"/>
              <a:t>Look-Back Rule 8-7-4</a:t>
            </a:r>
            <a:r>
              <a:rPr lang="en-US" cap="none" dirty="0"/>
              <a:t>c</a:t>
            </a:r>
            <a:endParaRPr lang="en-US" dirty="0"/>
          </a:p>
        </p:txBody>
      </p:sp>
      <p:sp>
        <p:nvSpPr>
          <p:cNvPr id="2" name="Content Placeholder 1">
            <a:extLst>
              <a:ext uri="{FF2B5EF4-FFF2-40B4-BE49-F238E27FC236}">
                <a16:creationId xmlns:a16="http://schemas.microsoft.com/office/drawing/2014/main" xmlns="" id="{D2EE31C9-DAEC-45E7-90D3-3343A6EBA152}"/>
              </a:ext>
            </a:extLst>
          </p:cNvPr>
          <p:cNvSpPr>
            <a:spLocks noGrp="1"/>
          </p:cNvSpPr>
          <p:nvPr>
            <p:ph idx="1"/>
          </p:nvPr>
        </p:nvSpPr>
        <p:spPr>
          <a:xfrm>
            <a:off x="1334658" y="2104810"/>
            <a:ext cx="10026650" cy="4338637"/>
          </a:xfrm>
        </p:spPr>
        <p:txBody>
          <a:bodyPr/>
          <a:lstStyle/>
          <a:p>
            <a:pPr marL="400050" lvl="1" indent="0" eaLnBrk="1" hangingPunct="1">
              <a:lnSpc>
                <a:spcPct val="90000"/>
              </a:lnSpc>
              <a:buFontTx/>
              <a:buNone/>
            </a:pPr>
            <a:r>
              <a:rPr lang="en-US" altLang="en-US" sz="4000" dirty="0"/>
              <a:t> </a:t>
            </a:r>
            <a:r>
              <a:rPr lang="en-US" altLang="en-US" sz="4000" dirty="0">
                <a:cs typeface="Andalus" pitchFamily="2" charset="0"/>
              </a:rPr>
              <a:t>c. A batter-runner who overruns first base 	toward right field, turns left and moves 	directly toward second base and stops is 	committed to second and must attempt to 	advance non-stop to second base.</a:t>
            </a:r>
          </a:p>
        </p:txBody>
      </p:sp>
    </p:spTree>
    <p:extLst>
      <p:ext uri="{BB962C8B-B14F-4D97-AF65-F5344CB8AC3E}">
        <p14:creationId xmlns:p14="http://schemas.microsoft.com/office/powerpoint/2010/main" val="708683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xmlns="" id="{7FC5B596-3895-4431-9153-F684E0263428}"/>
              </a:ext>
            </a:extLst>
          </p:cNvPr>
          <p:cNvSpPr>
            <a:spLocks noGrp="1" noChangeArrowheads="1"/>
          </p:cNvSpPr>
          <p:nvPr>
            <p:ph type="title"/>
          </p:nvPr>
        </p:nvSpPr>
        <p:spPr>
          <a:xfrm>
            <a:off x="1738313" y="169864"/>
            <a:ext cx="8763000" cy="1247775"/>
          </a:xfrm>
        </p:spPr>
        <p:txBody>
          <a:bodyPr/>
          <a:lstStyle/>
          <a:p>
            <a:pPr eaLnBrk="1" hangingPunct="1"/>
            <a:r>
              <a:rPr lang="en-US" altLang="en-US" b="1"/>
              <a:t>LOOK-BACK RULE 8-7-4c</a:t>
            </a:r>
            <a:endParaRPr lang="en-US" altLang="en-US" sz="2800"/>
          </a:p>
        </p:txBody>
      </p:sp>
      <p:cxnSp>
        <p:nvCxnSpPr>
          <p:cNvPr id="5" name="Straight Connector 4">
            <a:extLst>
              <a:ext uri="{FF2B5EF4-FFF2-40B4-BE49-F238E27FC236}">
                <a16:creationId xmlns:a16="http://schemas.microsoft.com/office/drawing/2014/main" xmlns="" id="{37ED8E39-27F6-4735-B4FB-527C5D05C245}"/>
              </a:ext>
            </a:extLst>
          </p:cNvPr>
          <p:cNvCxnSpPr/>
          <p:nvPr/>
        </p:nvCxnSpPr>
        <p:spPr>
          <a:xfrm rot="5400000" flipH="1" flipV="1">
            <a:off x="4948238" y="2895600"/>
            <a:ext cx="4811712" cy="174148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4580" name="Group 7">
            <a:extLst>
              <a:ext uri="{FF2B5EF4-FFF2-40B4-BE49-F238E27FC236}">
                <a16:creationId xmlns:a16="http://schemas.microsoft.com/office/drawing/2014/main" xmlns="" id="{2BAE3213-2510-484B-A508-FE5EA3D88835}"/>
              </a:ext>
            </a:extLst>
          </p:cNvPr>
          <p:cNvGrpSpPr>
            <a:grpSpLocks/>
          </p:cNvGrpSpPr>
          <p:nvPr/>
        </p:nvGrpSpPr>
        <p:grpSpPr bwMode="auto">
          <a:xfrm rot="1376385">
            <a:off x="7119939" y="3200400"/>
            <a:ext cx="739775" cy="414338"/>
            <a:chOff x="4158343" y="2481943"/>
            <a:chExt cx="740228" cy="413657"/>
          </a:xfrm>
        </p:grpSpPr>
        <p:sp>
          <p:nvSpPr>
            <p:cNvPr id="6" name="Rectangle 5">
              <a:extLst>
                <a:ext uri="{FF2B5EF4-FFF2-40B4-BE49-F238E27FC236}">
                  <a16:creationId xmlns:a16="http://schemas.microsoft.com/office/drawing/2014/main" xmlns="" id="{29771F7E-7582-4CD4-84DE-6E8A9DBDE77D}"/>
                </a:ext>
              </a:extLst>
            </p:cNvPr>
            <p:cNvSpPr/>
            <p:nvPr/>
          </p:nvSpPr>
          <p:spPr>
            <a:xfrm>
              <a:off x="4157663" y="2481210"/>
              <a:ext cx="370115" cy="413657"/>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a:solidFill>
                  <a:srgbClr val="FFFFFF"/>
                </a:solidFill>
              </a:endParaRPr>
            </a:p>
          </p:txBody>
        </p:sp>
        <p:sp>
          <p:nvSpPr>
            <p:cNvPr id="7" name="Rectangle 6">
              <a:extLst>
                <a:ext uri="{FF2B5EF4-FFF2-40B4-BE49-F238E27FC236}">
                  <a16:creationId xmlns:a16="http://schemas.microsoft.com/office/drawing/2014/main" xmlns="" id="{DB280CD5-B4F6-4F39-9300-E344038654EB}"/>
                </a:ext>
              </a:extLst>
            </p:cNvPr>
            <p:cNvSpPr/>
            <p:nvPr/>
          </p:nvSpPr>
          <p:spPr>
            <a:xfrm>
              <a:off x="4522046" y="2482228"/>
              <a:ext cx="370113" cy="413657"/>
            </a:xfrm>
            <a:prstGeom prst="rect">
              <a:avLst/>
            </a:prstGeom>
            <a:solidFill>
              <a:srgbClr val="E96B1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a:solidFill>
                  <a:srgbClr val="FFFFFF"/>
                </a:solidFill>
              </a:endParaRPr>
            </a:p>
          </p:txBody>
        </p:sp>
      </p:grpSp>
      <p:cxnSp>
        <p:nvCxnSpPr>
          <p:cNvPr id="10" name="Straight Connector 9">
            <a:extLst>
              <a:ext uri="{FF2B5EF4-FFF2-40B4-BE49-F238E27FC236}">
                <a16:creationId xmlns:a16="http://schemas.microsoft.com/office/drawing/2014/main" xmlns="" id="{E45C052D-D438-444A-A74D-7917D158E4EB}"/>
              </a:ext>
            </a:extLst>
          </p:cNvPr>
          <p:cNvCxnSpPr/>
          <p:nvPr/>
        </p:nvCxnSpPr>
        <p:spPr>
          <a:xfrm rot="5400000" flipH="1" flipV="1">
            <a:off x="5777707" y="3310732"/>
            <a:ext cx="3657600" cy="1357313"/>
          </a:xfrm>
          <a:prstGeom prst="line">
            <a:avLst/>
          </a:prstGeom>
          <a:ln w="38100">
            <a:solidFill>
              <a:srgbClr val="92D050"/>
            </a:solidFill>
            <a:prstDash val="sysDash"/>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xmlns="" id="{8703376B-423D-4184-955D-FF7CEB20C940}"/>
              </a:ext>
            </a:extLst>
          </p:cNvPr>
          <p:cNvSpPr txBox="1">
            <a:spLocks noChangeArrowheads="1"/>
          </p:cNvSpPr>
          <p:nvPr/>
        </p:nvSpPr>
        <p:spPr bwMode="auto">
          <a:xfrm>
            <a:off x="3219451" y="4568826"/>
            <a:ext cx="324210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2000" dirty="0">
                <a:latin typeface="+mn-lt"/>
              </a:rPr>
              <a:t>Is committed to 2B and must </a:t>
            </a:r>
          </a:p>
          <a:p>
            <a:pPr eaLnBrk="1" hangingPunct="1">
              <a:spcBef>
                <a:spcPct val="0"/>
              </a:spcBef>
              <a:buClrTx/>
              <a:buFontTx/>
              <a:buNone/>
            </a:pPr>
            <a:r>
              <a:rPr lang="en-US" altLang="en-US" sz="2000" dirty="0">
                <a:latin typeface="+mn-lt"/>
              </a:rPr>
              <a:t>attempt to advance to 2B </a:t>
            </a:r>
          </a:p>
          <a:p>
            <a:pPr eaLnBrk="1" hangingPunct="1">
              <a:spcBef>
                <a:spcPct val="0"/>
              </a:spcBef>
              <a:buClrTx/>
              <a:buFontTx/>
              <a:buNone/>
            </a:pPr>
            <a:r>
              <a:rPr lang="en-US" altLang="en-US" sz="2000" dirty="0">
                <a:latin typeface="+mn-lt"/>
              </a:rPr>
              <a:t>without stopping. </a:t>
            </a:r>
          </a:p>
        </p:txBody>
      </p:sp>
      <p:sp>
        <p:nvSpPr>
          <p:cNvPr id="19" name="TextBox 18">
            <a:extLst>
              <a:ext uri="{FF2B5EF4-FFF2-40B4-BE49-F238E27FC236}">
                <a16:creationId xmlns:a16="http://schemas.microsoft.com/office/drawing/2014/main" xmlns="" id="{B1287FE4-61F0-4E1D-A904-6F19679DC699}"/>
              </a:ext>
            </a:extLst>
          </p:cNvPr>
          <p:cNvSpPr txBox="1">
            <a:spLocks noChangeArrowheads="1"/>
          </p:cNvSpPr>
          <p:nvPr/>
        </p:nvSpPr>
        <p:spPr bwMode="auto">
          <a:xfrm>
            <a:off x="1892301" y="3000375"/>
            <a:ext cx="43783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2000" dirty="0">
                <a:latin typeface="+mn-lt"/>
              </a:rPr>
              <a:t>Batter-runner over runs 1B toward right field, turns left and moves directly toward 2B and then stops:</a:t>
            </a:r>
          </a:p>
        </p:txBody>
      </p:sp>
      <p:sp>
        <p:nvSpPr>
          <p:cNvPr id="24584" name="Line 15">
            <a:extLst>
              <a:ext uri="{FF2B5EF4-FFF2-40B4-BE49-F238E27FC236}">
                <a16:creationId xmlns:a16="http://schemas.microsoft.com/office/drawing/2014/main" xmlns="" id="{DD6363AE-E57B-4366-BCEB-D5C4A4DF88E3}"/>
              </a:ext>
            </a:extLst>
          </p:cNvPr>
          <p:cNvSpPr>
            <a:spLocks noChangeShapeType="1"/>
          </p:cNvSpPr>
          <p:nvPr/>
        </p:nvSpPr>
        <p:spPr bwMode="auto">
          <a:xfrm>
            <a:off x="6800850" y="1641476"/>
            <a:ext cx="109538" cy="492125"/>
          </a:xfrm>
          <a:prstGeom prst="line">
            <a:avLst/>
          </a:prstGeom>
          <a:noFill/>
          <a:ln w="762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 name="Arc 14">
            <a:extLst>
              <a:ext uri="{FF2B5EF4-FFF2-40B4-BE49-F238E27FC236}">
                <a16:creationId xmlns:a16="http://schemas.microsoft.com/office/drawing/2014/main" xmlns="" id="{B2A2648A-189D-4019-B60F-0C353E32B43F}"/>
              </a:ext>
            </a:extLst>
          </p:cNvPr>
          <p:cNvSpPr/>
          <p:nvPr/>
        </p:nvSpPr>
        <p:spPr>
          <a:xfrm>
            <a:off x="7842250" y="1662113"/>
            <a:ext cx="469900" cy="476250"/>
          </a:xfrm>
          <a:custGeom>
            <a:avLst/>
            <a:gdLst>
              <a:gd name="connsiteX0" fmla="*/ 457200 w 914400"/>
              <a:gd name="connsiteY0" fmla="*/ 0 h 914400"/>
              <a:gd name="connsiteX1" fmla="*/ 914400 w 914400"/>
              <a:gd name="connsiteY1" fmla="*/ 457200 h 914400"/>
              <a:gd name="connsiteX2" fmla="*/ 457200 w 914400"/>
              <a:gd name="connsiteY2" fmla="*/ 457200 h 914400"/>
              <a:gd name="connsiteX3" fmla="*/ 457200 w 914400"/>
              <a:gd name="connsiteY3" fmla="*/ 0 h 914400"/>
              <a:gd name="connsiteX0" fmla="*/ 457200 w 914400"/>
              <a:gd name="connsiteY0" fmla="*/ 0 h 914400"/>
              <a:gd name="connsiteX1" fmla="*/ 914400 w 914400"/>
              <a:gd name="connsiteY1" fmla="*/ 457200 h 914400"/>
              <a:gd name="connsiteX0" fmla="*/ 0 w 457200"/>
              <a:gd name="connsiteY0" fmla="*/ 0 h 469900"/>
              <a:gd name="connsiteX1" fmla="*/ 457200 w 457200"/>
              <a:gd name="connsiteY1" fmla="*/ 457200 h 469900"/>
              <a:gd name="connsiteX2" fmla="*/ 0 w 457200"/>
              <a:gd name="connsiteY2" fmla="*/ 457200 h 469900"/>
              <a:gd name="connsiteX3" fmla="*/ 0 w 457200"/>
              <a:gd name="connsiteY3" fmla="*/ 0 h 469900"/>
              <a:gd name="connsiteX0" fmla="*/ 0 w 457200"/>
              <a:gd name="connsiteY0" fmla="*/ 0 h 469900"/>
              <a:gd name="connsiteX1" fmla="*/ 447675 w 457200"/>
              <a:gd name="connsiteY1" fmla="*/ 469900 h 469900"/>
              <a:gd name="connsiteX0" fmla="*/ 0 w 469900"/>
              <a:gd name="connsiteY0" fmla="*/ 0 h 476250"/>
              <a:gd name="connsiteX1" fmla="*/ 469900 w 469900"/>
              <a:gd name="connsiteY1" fmla="*/ 476250 h 476250"/>
              <a:gd name="connsiteX2" fmla="*/ 0 w 469900"/>
              <a:gd name="connsiteY2" fmla="*/ 457200 h 476250"/>
              <a:gd name="connsiteX3" fmla="*/ 0 w 469900"/>
              <a:gd name="connsiteY3" fmla="*/ 0 h 476250"/>
              <a:gd name="connsiteX0" fmla="*/ 0 w 469900"/>
              <a:gd name="connsiteY0" fmla="*/ 0 h 476250"/>
              <a:gd name="connsiteX1" fmla="*/ 447675 w 469900"/>
              <a:gd name="connsiteY1" fmla="*/ 469900 h 476250"/>
            </a:gdLst>
            <a:ahLst/>
            <a:cxnLst>
              <a:cxn ang="0">
                <a:pos x="connsiteX0" y="connsiteY0"/>
              </a:cxn>
              <a:cxn ang="0">
                <a:pos x="connsiteX1" y="connsiteY1"/>
              </a:cxn>
            </a:cxnLst>
            <a:rect l="l" t="t" r="r" b="b"/>
            <a:pathLst>
              <a:path w="469900" h="476250" stroke="0" extrusionOk="0">
                <a:moveTo>
                  <a:pt x="0" y="0"/>
                </a:moveTo>
                <a:cubicBezTo>
                  <a:pt x="252505" y="0"/>
                  <a:pt x="469900" y="223745"/>
                  <a:pt x="469900" y="476250"/>
                </a:cubicBezTo>
                <a:lnTo>
                  <a:pt x="0" y="457200"/>
                </a:lnTo>
                <a:lnTo>
                  <a:pt x="0" y="0"/>
                </a:lnTo>
                <a:close/>
              </a:path>
              <a:path w="469900" h="476250" fill="none">
                <a:moveTo>
                  <a:pt x="0" y="0"/>
                </a:moveTo>
                <a:cubicBezTo>
                  <a:pt x="252505" y="0"/>
                  <a:pt x="447675" y="217395"/>
                  <a:pt x="447675" y="469900"/>
                </a:cubicBezTo>
              </a:path>
            </a:pathLst>
          </a:custGeom>
          <a:ln w="38100">
            <a:solidFill>
              <a:srgbClr val="92D050"/>
            </a:solidFill>
            <a:prstDash val="sysDash"/>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a:p>
        </p:txBody>
      </p:sp>
      <p:cxnSp>
        <p:nvCxnSpPr>
          <p:cNvPr id="17" name="Straight Connector 16">
            <a:extLst>
              <a:ext uri="{FF2B5EF4-FFF2-40B4-BE49-F238E27FC236}">
                <a16:creationId xmlns:a16="http://schemas.microsoft.com/office/drawing/2014/main" xmlns="" id="{DC27BD12-7AB9-4A8F-8C67-808868E72C5E}"/>
              </a:ext>
            </a:extLst>
          </p:cNvPr>
          <p:cNvCxnSpPr/>
          <p:nvPr/>
        </p:nvCxnSpPr>
        <p:spPr>
          <a:xfrm rot="10800000" flipV="1">
            <a:off x="6913564" y="1662113"/>
            <a:ext cx="873125" cy="152400"/>
          </a:xfrm>
          <a:prstGeom prst="line">
            <a:avLst/>
          </a:prstGeom>
          <a:ln w="38100">
            <a:solidFill>
              <a:srgbClr val="92D050"/>
            </a:solidFill>
            <a:prstDash val="sysDash"/>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xmlns="" id="{B4019862-A50E-49E9-8878-CD142509D62A}"/>
              </a:ext>
            </a:extLst>
          </p:cNvPr>
          <p:cNvCxnSpPr/>
          <p:nvPr/>
        </p:nvCxnSpPr>
        <p:spPr>
          <a:xfrm rot="10800000" flipV="1">
            <a:off x="3989388" y="1855789"/>
            <a:ext cx="2798762" cy="403225"/>
          </a:xfrm>
          <a:prstGeom prst="straightConnector1">
            <a:avLst/>
          </a:prstGeom>
          <a:ln w="38100">
            <a:solidFill>
              <a:srgbClr val="00B050"/>
            </a:solidFill>
            <a:prstDash val="sysDash"/>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par>
                          <p:cTn id="11" fill="hold" nodeType="afterGroup">
                            <p:stCondLst>
                              <p:cond delay="0"/>
                            </p:stCondLst>
                            <p:childTnLst>
                              <p:par>
                                <p:cTn id="12" presetID="22" presetClass="entr" presetSubtype="2" fill="hold" nodeType="afterEffect">
                                  <p:stCondLst>
                                    <p:cond delay="400"/>
                                  </p:stCondLst>
                                  <p:childTnLst>
                                    <p:set>
                                      <p:cBhvr>
                                        <p:cTn id="13" dur="1" fill="hold">
                                          <p:stCondLst>
                                            <p:cond delay="0"/>
                                          </p:stCondLst>
                                        </p:cTn>
                                        <p:tgtEl>
                                          <p:spTgt spid="21"/>
                                        </p:tgtEl>
                                        <p:attrNameLst>
                                          <p:attrName>style.visibility</p:attrName>
                                        </p:attrNameLst>
                                      </p:cBhvr>
                                      <p:to>
                                        <p:strVal val="visible"/>
                                      </p:to>
                                    </p:set>
                                    <p:animEffect transition="in" filter="wipe(right)">
                                      <p:cBhvr>
                                        <p:cTn id="14" dur="12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7F2E42-E02B-4D87-BDE4-6237AAC800A6}"/>
              </a:ext>
            </a:extLst>
          </p:cNvPr>
          <p:cNvSpPr>
            <a:spLocks noGrp="1"/>
          </p:cNvSpPr>
          <p:nvPr>
            <p:ph type="title"/>
          </p:nvPr>
        </p:nvSpPr>
        <p:spPr>
          <a:xfrm>
            <a:off x="1869510" y="595037"/>
            <a:ext cx="10026650" cy="1204912"/>
          </a:xfrm>
        </p:spPr>
        <p:txBody>
          <a:bodyPr/>
          <a:lstStyle/>
          <a:p>
            <a:pPr>
              <a:defRPr/>
            </a:pPr>
            <a:r>
              <a:rPr lang="en-US" dirty="0"/>
              <a:t>Look-Back Rule 8-7-4</a:t>
            </a:r>
            <a:r>
              <a:rPr lang="en-US" cap="none" dirty="0"/>
              <a:t>d</a:t>
            </a:r>
            <a:endParaRPr lang="en-US" dirty="0"/>
          </a:p>
        </p:txBody>
      </p:sp>
      <p:sp>
        <p:nvSpPr>
          <p:cNvPr id="2" name="Rectangle 1">
            <a:extLst>
              <a:ext uri="{FF2B5EF4-FFF2-40B4-BE49-F238E27FC236}">
                <a16:creationId xmlns:a16="http://schemas.microsoft.com/office/drawing/2014/main" xmlns="" id="{6202C7BA-04A7-4C3E-81F1-04D154ADBFE1}"/>
              </a:ext>
            </a:extLst>
          </p:cNvPr>
          <p:cNvSpPr/>
          <p:nvPr/>
        </p:nvSpPr>
        <p:spPr>
          <a:xfrm>
            <a:off x="1338848" y="1997839"/>
            <a:ext cx="10284822" cy="2862322"/>
          </a:xfrm>
          <a:prstGeom prst="rect">
            <a:avLst/>
          </a:prstGeom>
        </p:spPr>
        <p:txBody>
          <a:bodyPr wrap="square">
            <a:spAutoFit/>
          </a:bodyPr>
          <a:lstStyle/>
          <a:p>
            <a:pPr marL="400050" lvl="1" indent="0" eaLnBrk="1" hangingPunct="1">
              <a:lnSpc>
                <a:spcPct val="90000"/>
              </a:lnSpc>
              <a:buFontTx/>
              <a:buNone/>
            </a:pPr>
            <a:r>
              <a:rPr lang="en-US" altLang="en-US" sz="4000" dirty="0">
                <a:latin typeface="+mn-lt"/>
                <a:cs typeface="Andalus" pitchFamily="2" charset="0"/>
              </a:rPr>
              <a:t>d.  A batter-runner who overruns first base 	toward right field, turns left and moves back</a:t>
            </a:r>
            <a:br>
              <a:rPr lang="en-US" altLang="en-US" sz="4000" dirty="0">
                <a:latin typeface="+mn-lt"/>
                <a:cs typeface="Andalus" pitchFamily="2" charset="0"/>
              </a:rPr>
            </a:br>
            <a:r>
              <a:rPr lang="en-US" altLang="en-US" sz="4000" dirty="0">
                <a:latin typeface="+mn-lt"/>
                <a:cs typeface="Andalus" pitchFamily="2" charset="0"/>
              </a:rPr>
              <a:t>  	toward the infield in any direction except</a:t>
            </a:r>
            <a:br>
              <a:rPr lang="en-US" altLang="en-US" sz="4000" dirty="0">
                <a:latin typeface="+mn-lt"/>
                <a:cs typeface="Andalus" pitchFamily="2" charset="0"/>
              </a:rPr>
            </a:br>
            <a:r>
              <a:rPr lang="en-US" altLang="en-US" sz="4000" dirty="0">
                <a:latin typeface="+mn-lt"/>
                <a:cs typeface="Andalus" pitchFamily="2" charset="0"/>
              </a:rPr>
              <a:t> 	directly toward second base is committed to</a:t>
            </a:r>
            <a:br>
              <a:rPr lang="en-US" altLang="en-US" sz="4000" dirty="0">
                <a:latin typeface="+mn-lt"/>
                <a:cs typeface="Andalus" pitchFamily="2" charset="0"/>
              </a:rPr>
            </a:br>
            <a:r>
              <a:rPr lang="en-US" altLang="en-US" sz="4000" dirty="0">
                <a:latin typeface="+mn-lt"/>
                <a:cs typeface="Andalus" pitchFamily="2" charset="0"/>
              </a:rPr>
              <a:t>  	first and must return to first base.</a:t>
            </a:r>
          </a:p>
        </p:txBody>
      </p:sp>
    </p:spTree>
    <p:extLst>
      <p:ext uri="{BB962C8B-B14F-4D97-AF65-F5344CB8AC3E}">
        <p14:creationId xmlns:p14="http://schemas.microsoft.com/office/powerpoint/2010/main" val="12980621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xmlns="" id="{50C52F54-4613-4B0F-A4B6-AB988E76A636}"/>
              </a:ext>
            </a:extLst>
          </p:cNvPr>
          <p:cNvSpPr>
            <a:spLocks noGrp="1" noChangeArrowheads="1"/>
          </p:cNvSpPr>
          <p:nvPr>
            <p:ph type="title"/>
          </p:nvPr>
        </p:nvSpPr>
        <p:spPr>
          <a:xfrm>
            <a:off x="1847643" y="576332"/>
            <a:ext cx="8763000" cy="1247775"/>
          </a:xfrm>
        </p:spPr>
        <p:txBody>
          <a:bodyPr/>
          <a:lstStyle/>
          <a:p>
            <a:pPr eaLnBrk="1" hangingPunct="1"/>
            <a:r>
              <a:rPr lang="en-US" altLang="en-US" b="1" dirty="0"/>
              <a:t>LOOK-BACK RULE 8-7-4d</a:t>
            </a:r>
            <a:endParaRPr lang="en-US" altLang="en-US" sz="2800" dirty="0"/>
          </a:p>
        </p:txBody>
      </p:sp>
      <p:cxnSp>
        <p:nvCxnSpPr>
          <p:cNvPr id="5" name="Straight Connector 4">
            <a:extLst>
              <a:ext uri="{FF2B5EF4-FFF2-40B4-BE49-F238E27FC236}">
                <a16:creationId xmlns:a16="http://schemas.microsoft.com/office/drawing/2014/main" xmlns="" id="{2E75F693-1D44-4CB6-A28A-2110D664389E}"/>
              </a:ext>
            </a:extLst>
          </p:cNvPr>
          <p:cNvCxnSpPr/>
          <p:nvPr/>
        </p:nvCxnSpPr>
        <p:spPr>
          <a:xfrm rot="5400000" flipH="1" flipV="1">
            <a:off x="4948238" y="2865438"/>
            <a:ext cx="4811713" cy="174148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8676" name="Group 7">
            <a:extLst>
              <a:ext uri="{FF2B5EF4-FFF2-40B4-BE49-F238E27FC236}">
                <a16:creationId xmlns:a16="http://schemas.microsoft.com/office/drawing/2014/main" xmlns="" id="{E2FE4D6C-2101-4149-A092-74518FEF3F97}"/>
              </a:ext>
            </a:extLst>
          </p:cNvPr>
          <p:cNvGrpSpPr>
            <a:grpSpLocks/>
          </p:cNvGrpSpPr>
          <p:nvPr/>
        </p:nvGrpSpPr>
        <p:grpSpPr bwMode="auto">
          <a:xfrm rot="1376385">
            <a:off x="7119939" y="3200400"/>
            <a:ext cx="739775" cy="414338"/>
            <a:chOff x="4158343" y="2481943"/>
            <a:chExt cx="740228" cy="413657"/>
          </a:xfrm>
        </p:grpSpPr>
        <p:sp>
          <p:nvSpPr>
            <p:cNvPr id="6" name="Rectangle 5">
              <a:extLst>
                <a:ext uri="{FF2B5EF4-FFF2-40B4-BE49-F238E27FC236}">
                  <a16:creationId xmlns:a16="http://schemas.microsoft.com/office/drawing/2014/main" xmlns="" id="{52FE731D-E11D-4166-9A3F-062905BFC828}"/>
                </a:ext>
              </a:extLst>
            </p:cNvPr>
            <p:cNvSpPr/>
            <p:nvPr/>
          </p:nvSpPr>
          <p:spPr>
            <a:xfrm>
              <a:off x="4157663" y="2481210"/>
              <a:ext cx="370115" cy="413657"/>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a:solidFill>
                  <a:srgbClr val="FFFFFF"/>
                </a:solidFill>
              </a:endParaRPr>
            </a:p>
          </p:txBody>
        </p:sp>
        <p:sp>
          <p:nvSpPr>
            <p:cNvPr id="7" name="Rectangle 6">
              <a:extLst>
                <a:ext uri="{FF2B5EF4-FFF2-40B4-BE49-F238E27FC236}">
                  <a16:creationId xmlns:a16="http://schemas.microsoft.com/office/drawing/2014/main" xmlns="" id="{958839B2-0A3A-43F2-8981-EA33E7538007}"/>
                </a:ext>
              </a:extLst>
            </p:cNvPr>
            <p:cNvSpPr/>
            <p:nvPr/>
          </p:nvSpPr>
          <p:spPr>
            <a:xfrm>
              <a:off x="4522046" y="2482228"/>
              <a:ext cx="370113" cy="413657"/>
            </a:xfrm>
            <a:prstGeom prst="rect">
              <a:avLst/>
            </a:prstGeom>
            <a:solidFill>
              <a:srgbClr val="E96B1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a:solidFill>
                  <a:srgbClr val="FFFFFF"/>
                </a:solidFill>
              </a:endParaRPr>
            </a:p>
          </p:txBody>
        </p:sp>
      </p:grpSp>
      <p:cxnSp>
        <p:nvCxnSpPr>
          <p:cNvPr id="10" name="Straight Connector 9">
            <a:extLst>
              <a:ext uri="{FF2B5EF4-FFF2-40B4-BE49-F238E27FC236}">
                <a16:creationId xmlns:a16="http://schemas.microsoft.com/office/drawing/2014/main" xmlns="" id="{D72E12C4-0741-4B60-9901-80A53AFC6E61}"/>
              </a:ext>
            </a:extLst>
          </p:cNvPr>
          <p:cNvCxnSpPr/>
          <p:nvPr/>
        </p:nvCxnSpPr>
        <p:spPr>
          <a:xfrm rot="5400000" flipH="1" flipV="1">
            <a:off x="5611814" y="3255964"/>
            <a:ext cx="4003675" cy="1482725"/>
          </a:xfrm>
          <a:prstGeom prst="line">
            <a:avLst/>
          </a:prstGeom>
          <a:ln w="38100">
            <a:solidFill>
              <a:srgbClr val="92D050"/>
            </a:solidFill>
            <a:prstDash val="sysDash"/>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xmlns="" id="{A222AC26-5011-454E-98F3-C5769D99AB68}"/>
              </a:ext>
            </a:extLst>
          </p:cNvPr>
          <p:cNvSpPr txBox="1">
            <a:spLocks noChangeArrowheads="1"/>
          </p:cNvSpPr>
          <p:nvPr/>
        </p:nvSpPr>
        <p:spPr bwMode="auto">
          <a:xfrm>
            <a:off x="1708943" y="2119526"/>
            <a:ext cx="4725987"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2000" dirty="0">
                <a:latin typeface="+mn-lt"/>
              </a:rPr>
              <a:t>Batter-runner over runs 1B toward right field,  turns left and moves back to the infield  in any direction except directly toward 2B and then stops:</a:t>
            </a:r>
          </a:p>
        </p:txBody>
      </p:sp>
      <p:sp>
        <p:nvSpPr>
          <p:cNvPr id="15" name="TextBox 14">
            <a:extLst>
              <a:ext uri="{FF2B5EF4-FFF2-40B4-BE49-F238E27FC236}">
                <a16:creationId xmlns:a16="http://schemas.microsoft.com/office/drawing/2014/main" xmlns="" id="{CCD8D19B-3479-487F-8684-DF76DBA87D48}"/>
              </a:ext>
            </a:extLst>
          </p:cNvPr>
          <p:cNvSpPr txBox="1">
            <a:spLocks noChangeArrowheads="1"/>
          </p:cNvSpPr>
          <p:nvPr/>
        </p:nvSpPr>
        <p:spPr bwMode="auto">
          <a:xfrm>
            <a:off x="4494214" y="3627438"/>
            <a:ext cx="210775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2000" dirty="0">
                <a:latin typeface="+mn-lt"/>
              </a:rPr>
              <a:t>Must return to 1B.</a:t>
            </a:r>
          </a:p>
        </p:txBody>
      </p:sp>
      <p:sp>
        <p:nvSpPr>
          <p:cNvPr id="28680" name="Line 15">
            <a:extLst>
              <a:ext uri="{FF2B5EF4-FFF2-40B4-BE49-F238E27FC236}">
                <a16:creationId xmlns:a16="http://schemas.microsoft.com/office/drawing/2014/main" xmlns="" id="{53C1B957-57A6-4D92-916B-8A6B8F6C5D42}"/>
              </a:ext>
            </a:extLst>
          </p:cNvPr>
          <p:cNvSpPr>
            <a:spLocks noChangeShapeType="1"/>
          </p:cNvSpPr>
          <p:nvPr/>
        </p:nvSpPr>
        <p:spPr bwMode="auto">
          <a:xfrm>
            <a:off x="6511926" y="2160588"/>
            <a:ext cx="512763" cy="277812"/>
          </a:xfrm>
          <a:prstGeom prst="line">
            <a:avLst/>
          </a:prstGeom>
          <a:noFill/>
          <a:ln w="762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 name="Arc 13">
            <a:extLst>
              <a:ext uri="{FF2B5EF4-FFF2-40B4-BE49-F238E27FC236}">
                <a16:creationId xmlns:a16="http://schemas.microsoft.com/office/drawing/2014/main" xmlns="" id="{AE3234A1-FF70-4277-A189-C5A241AA1EDF}"/>
              </a:ext>
            </a:extLst>
          </p:cNvPr>
          <p:cNvSpPr/>
          <p:nvPr/>
        </p:nvSpPr>
        <p:spPr>
          <a:xfrm>
            <a:off x="7910513" y="1509713"/>
            <a:ext cx="457200" cy="457200"/>
          </a:xfrm>
          <a:custGeom>
            <a:avLst/>
            <a:gdLst>
              <a:gd name="connsiteX0" fmla="*/ 457200 w 914400"/>
              <a:gd name="connsiteY0" fmla="*/ 0 h 914400"/>
              <a:gd name="connsiteX1" fmla="*/ 914400 w 914400"/>
              <a:gd name="connsiteY1" fmla="*/ 457200 h 914400"/>
              <a:gd name="connsiteX2" fmla="*/ 457200 w 914400"/>
              <a:gd name="connsiteY2" fmla="*/ 457200 h 914400"/>
              <a:gd name="connsiteX3" fmla="*/ 457200 w 914400"/>
              <a:gd name="connsiteY3" fmla="*/ 0 h 914400"/>
              <a:gd name="connsiteX0" fmla="*/ 457200 w 914400"/>
              <a:gd name="connsiteY0" fmla="*/ 0 h 914400"/>
              <a:gd name="connsiteX1" fmla="*/ 914400 w 914400"/>
              <a:gd name="connsiteY1" fmla="*/ 457200 h 914400"/>
              <a:gd name="connsiteX0" fmla="*/ 83820 w 541020"/>
              <a:gd name="connsiteY0" fmla="*/ 0 h 495300"/>
              <a:gd name="connsiteX1" fmla="*/ 541020 w 541020"/>
              <a:gd name="connsiteY1" fmla="*/ 457200 h 495300"/>
              <a:gd name="connsiteX2" fmla="*/ 0 w 541020"/>
              <a:gd name="connsiteY2" fmla="*/ 495300 h 495300"/>
              <a:gd name="connsiteX3" fmla="*/ 83820 w 541020"/>
              <a:gd name="connsiteY3" fmla="*/ 0 h 495300"/>
              <a:gd name="connsiteX0" fmla="*/ 83820 w 541020"/>
              <a:gd name="connsiteY0" fmla="*/ 0 h 495300"/>
              <a:gd name="connsiteX1" fmla="*/ 541020 w 541020"/>
              <a:gd name="connsiteY1" fmla="*/ 457200 h 495300"/>
              <a:gd name="connsiteX0" fmla="*/ 0 w 457200"/>
              <a:gd name="connsiteY0" fmla="*/ 0 h 457200"/>
              <a:gd name="connsiteX1" fmla="*/ 457200 w 457200"/>
              <a:gd name="connsiteY1" fmla="*/ 457200 h 457200"/>
              <a:gd name="connsiteX2" fmla="*/ 53340 w 457200"/>
              <a:gd name="connsiteY2" fmla="*/ 419100 h 457200"/>
              <a:gd name="connsiteX3" fmla="*/ 0 w 457200"/>
              <a:gd name="connsiteY3" fmla="*/ 0 h 457200"/>
              <a:gd name="connsiteX0" fmla="*/ 0 w 457200"/>
              <a:gd name="connsiteY0" fmla="*/ 0 h 457200"/>
              <a:gd name="connsiteX1" fmla="*/ 457200 w 457200"/>
              <a:gd name="connsiteY1" fmla="*/ 457200 h 457200"/>
            </a:gdLst>
            <a:ahLst/>
            <a:cxnLst>
              <a:cxn ang="0">
                <a:pos x="connsiteX0" y="connsiteY0"/>
              </a:cxn>
              <a:cxn ang="0">
                <a:pos x="connsiteX1" y="connsiteY1"/>
              </a:cxn>
            </a:cxnLst>
            <a:rect l="l" t="t" r="r" b="b"/>
            <a:pathLst>
              <a:path w="457200" h="457200" stroke="0" extrusionOk="0">
                <a:moveTo>
                  <a:pt x="0" y="0"/>
                </a:moveTo>
                <a:cubicBezTo>
                  <a:pt x="252505" y="0"/>
                  <a:pt x="457200" y="204695"/>
                  <a:pt x="457200" y="457200"/>
                </a:cubicBezTo>
                <a:lnTo>
                  <a:pt x="53340" y="419100"/>
                </a:lnTo>
                <a:cubicBezTo>
                  <a:pt x="53340" y="266700"/>
                  <a:pt x="0" y="152400"/>
                  <a:pt x="0" y="0"/>
                </a:cubicBezTo>
                <a:close/>
              </a:path>
              <a:path w="457200" h="457200" fill="none">
                <a:moveTo>
                  <a:pt x="0" y="0"/>
                </a:moveTo>
                <a:cubicBezTo>
                  <a:pt x="252505" y="0"/>
                  <a:pt x="457200" y="204695"/>
                  <a:pt x="457200" y="457200"/>
                </a:cubicBezTo>
              </a:path>
            </a:pathLst>
          </a:custGeom>
          <a:ln w="38100">
            <a:solidFill>
              <a:srgbClr val="92D050"/>
            </a:solidFill>
            <a:prstDash val="sysDash"/>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a:p>
        </p:txBody>
      </p:sp>
      <p:cxnSp>
        <p:nvCxnSpPr>
          <p:cNvPr id="17" name="Straight Connector 16">
            <a:extLst>
              <a:ext uri="{FF2B5EF4-FFF2-40B4-BE49-F238E27FC236}">
                <a16:creationId xmlns:a16="http://schemas.microsoft.com/office/drawing/2014/main" xmlns="" id="{06518E88-970D-4097-A53F-DCEAE2F438F7}"/>
              </a:ext>
            </a:extLst>
          </p:cNvPr>
          <p:cNvCxnSpPr/>
          <p:nvPr/>
        </p:nvCxnSpPr>
        <p:spPr>
          <a:xfrm rot="10800000" flipV="1">
            <a:off x="6843714" y="1524000"/>
            <a:ext cx="1025525" cy="692150"/>
          </a:xfrm>
          <a:prstGeom prst="line">
            <a:avLst/>
          </a:prstGeom>
          <a:ln w="38100">
            <a:solidFill>
              <a:srgbClr val="92D050"/>
            </a:solidFill>
            <a:prstDash val="sysDash"/>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xmlns="" id="{DCA36BEA-6616-4767-BFCB-5B26F3D0FBAA}"/>
              </a:ext>
            </a:extLst>
          </p:cNvPr>
          <p:cNvCxnSpPr/>
          <p:nvPr/>
        </p:nvCxnSpPr>
        <p:spPr>
          <a:xfrm rot="16200000" flipH="1">
            <a:off x="6630194" y="2597944"/>
            <a:ext cx="622300" cy="331788"/>
          </a:xfrm>
          <a:prstGeom prst="straightConnector1">
            <a:avLst/>
          </a:prstGeom>
          <a:ln w="38100">
            <a:solidFill>
              <a:srgbClr val="00B050"/>
            </a:solidFill>
            <a:prstDash val="sysDash"/>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22" presetClass="entr" presetSubtype="1" fill="hold" nodeType="withEffect">
                                  <p:stCondLst>
                                    <p:cond delay="300"/>
                                  </p:stCondLst>
                                  <p:childTnLst>
                                    <p:set>
                                      <p:cBhvr>
                                        <p:cTn id="12" dur="1" fill="hold">
                                          <p:stCondLst>
                                            <p:cond delay="0"/>
                                          </p:stCondLst>
                                        </p:cTn>
                                        <p:tgtEl>
                                          <p:spTgt spid="25"/>
                                        </p:tgtEl>
                                        <p:attrNameLst>
                                          <p:attrName>style.visibility</p:attrName>
                                        </p:attrNameLst>
                                      </p:cBhvr>
                                      <p:to>
                                        <p:strVal val="visible"/>
                                      </p:to>
                                    </p:set>
                                    <p:animEffect transition="in" filter="wipe(up)">
                                      <p:cBhvr>
                                        <p:cTn id="13" dur="7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7F2E42-E02B-4D87-BDE4-6237AAC800A6}"/>
              </a:ext>
            </a:extLst>
          </p:cNvPr>
          <p:cNvSpPr>
            <a:spLocks noGrp="1"/>
          </p:cNvSpPr>
          <p:nvPr>
            <p:ph type="title"/>
          </p:nvPr>
        </p:nvSpPr>
        <p:spPr/>
        <p:txBody>
          <a:bodyPr/>
          <a:lstStyle/>
          <a:p>
            <a:pPr>
              <a:defRPr/>
            </a:pPr>
            <a:r>
              <a:rPr lang="en-US" dirty="0"/>
              <a:t>Look-Back Rule 8-7-4</a:t>
            </a:r>
            <a:r>
              <a:rPr lang="en-US" cap="none" dirty="0"/>
              <a:t>e</a:t>
            </a:r>
            <a:endParaRPr lang="en-US" dirty="0"/>
          </a:p>
        </p:txBody>
      </p:sp>
      <p:sp>
        <p:nvSpPr>
          <p:cNvPr id="2" name="Rectangle 1">
            <a:extLst>
              <a:ext uri="{FF2B5EF4-FFF2-40B4-BE49-F238E27FC236}">
                <a16:creationId xmlns:a16="http://schemas.microsoft.com/office/drawing/2014/main" xmlns="" id="{DECAA062-71BD-4DCF-BA4B-9702A980537B}"/>
              </a:ext>
            </a:extLst>
          </p:cNvPr>
          <p:cNvSpPr/>
          <p:nvPr/>
        </p:nvSpPr>
        <p:spPr>
          <a:xfrm>
            <a:off x="1499365" y="2001435"/>
            <a:ext cx="9372599" cy="2308324"/>
          </a:xfrm>
          <a:prstGeom prst="rect">
            <a:avLst/>
          </a:prstGeom>
        </p:spPr>
        <p:txBody>
          <a:bodyPr wrap="square">
            <a:spAutoFit/>
          </a:bodyPr>
          <a:lstStyle/>
          <a:p>
            <a:pPr marL="400050" lvl="1" indent="0" eaLnBrk="1" hangingPunct="1">
              <a:lnSpc>
                <a:spcPct val="90000"/>
              </a:lnSpc>
              <a:buFontTx/>
              <a:buNone/>
            </a:pPr>
            <a:r>
              <a:rPr lang="en-US" altLang="en-US" sz="4000" dirty="0">
                <a:latin typeface="+mn-lt"/>
                <a:cs typeface="Andalus" pitchFamily="2" charset="0"/>
              </a:rPr>
              <a:t>e. A batter-runner who overruns first  		base toward right field, and turns right,</a:t>
            </a:r>
            <a:br>
              <a:rPr lang="en-US" altLang="en-US" sz="4000" dirty="0">
                <a:latin typeface="+mn-lt"/>
                <a:cs typeface="Andalus" pitchFamily="2" charset="0"/>
              </a:rPr>
            </a:br>
            <a:r>
              <a:rPr lang="en-US" altLang="en-US" sz="4000" dirty="0">
                <a:latin typeface="+mn-lt"/>
                <a:cs typeface="Andalus" pitchFamily="2" charset="0"/>
              </a:rPr>
              <a:t> 	is committed to first base and must</a:t>
            </a:r>
            <a:br>
              <a:rPr lang="en-US" altLang="en-US" sz="4000" dirty="0">
                <a:latin typeface="+mn-lt"/>
                <a:cs typeface="Andalus" pitchFamily="2" charset="0"/>
              </a:rPr>
            </a:br>
            <a:r>
              <a:rPr lang="en-US" altLang="en-US" sz="4000" dirty="0">
                <a:latin typeface="+mn-lt"/>
                <a:cs typeface="Andalus" pitchFamily="2" charset="0"/>
              </a:rPr>
              <a:t> 	return to first base.</a:t>
            </a:r>
          </a:p>
        </p:txBody>
      </p:sp>
    </p:spTree>
    <p:extLst>
      <p:ext uri="{BB962C8B-B14F-4D97-AF65-F5344CB8AC3E}">
        <p14:creationId xmlns:p14="http://schemas.microsoft.com/office/powerpoint/2010/main" val="12514399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xmlns="" id="{5FC1FE4A-1227-4F0A-B1D9-141E4039A3DF}"/>
              </a:ext>
            </a:extLst>
          </p:cNvPr>
          <p:cNvSpPr>
            <a:spLocks noGrp="1" noChangeArrowheads="1"/>
          </p:cNvSpPr>
          <p:nvPr>
            <p:ph type="title"/>
          </p:nvPr>
        </p:nvSpPr>
        <p:spPr>
          <a:xfrm>
            <a:off x="1738313" y="169864"/>
            <a:ext cx="8763000" cy="1247775"/>
          </a:xfrm>
        </p:spPr>
        <p:txBody>
          <a:bodyPr/>
          <a:lstStyle/>
          <a:p>
            <a:pPr eaLnBrk="1" hangingPunct="1"/>
            <a:r>
              <a:rPr lang="en-US" altLang="en-US" b="1"/>
              <a:t>LOOK-BACK RULE 8-7-4e</a:t>
            </a:r>
            <a:endParaRPr lang="en-US" altLang="en-US" sz="2800"/>
          </a:p>
        </p:txBody>
      </p:sp>
      <p:cxnSp>
        <p:nvCxnSpPr>
          <p:cNvPr id="5" name="Straight Connector 4">
            <a:extLst>
              <a:ext uri="{FF2B5EF4-FFF2-40B4-BE49-F238E27FC236}">
                <a16:creationId xmlns:a16="http://schemas.microsoft.com/office/drawing/2014/main" xmlns="" id="{5CAE3DF0-FB89-4200-AFCE-74D95FAE910C}"/>
              </a:ext>
            </a:extLst>
          </p:cNvPr>
          <p:cNvCxnSpPr/>
          <p:nvPr/>
        </p:nvCxnSpPr>
        <p:spPr>
          <a:xfrm rot="5400000" flipH="1" flipV="1">
            <a:off x="4870450" y="3109913"/>
            <a:ext cx="4681538" cy="195421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2772" name="Group 7">
            <a:extLst>
              <a:ext uri="{FF2B5EF4-FFF2-40B4-BE49-F238E27FC236}">
                <a16:creationId xmlns:a16="http://schemas.microsoft.com/office/drawing/2014/main" xmlns="" id="{611282F1-1B9F-42A9-9D09-B1E5AB0D05BB}"/>
              </a:ext>
            </a:extLst>
          </p:cNvPr>
          <p:cNvGrpSpPr>
            <a:grpSpLocks/>
          </p:cNvGrpSpPr>
          <p:nvPr/>
        </p:nvGrpSpPr>
        <p:grpSpPr bwMode="auto">
          <a:xfrm rot="1376385">
            <a:off x="7119939" y="3200400"/>
            <a:ext cx="739775" cy="414338"/>
            <a:chOff x="4158343" y="2481943"/>
            <a:chExt cx="740228" cy="413657"/>
          </a:xfrm>
        </p:grpSpPr>
        <p:sp>
          <p:nvSpPr>
            <p:cNvPr id="6" name="Rectangle 5">
              <a:extLst>
                <a:ext uri="{FF2B5EF4-FFF2-40B4-BE49-F238E27FC236}">
                  <a16:creationId xmlns:a16="http://schemas.microsoft.com/office/drawing/2014/main" xmlns="" id="{0CCEFB19-F6FC-4DA8-963E-15CF5D133EF8}"/>
                </a:ext>
              </a:extLst>
            </p:cNvPr>
            <p:cNvSpPr/>
            <p:nvPr/>
          </p:nvSpPr>
          <p:spPr>
            <a:xfrm>
              <a:off x="4157663" y="2481210"/>
              <a:ext cx="370115" cy="413657"/>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a:solidFill>
                  <a:srgbClr val="FFFFFF"/>
                </a:solidFill>
              </a:endParaRPr>
            </a:p>
          </p:txBody>
        </p:sp>
        <p:sp>
          <p:nvSpPr>
            <p:cNvPr id="7" name="Rectangle 6">
              <a:extLst>
                <a:ext uri="{FF2B5EF4-FFF2-40B4-BE49-F238E27FC236}">
                  <a16:creationId xmlns:a16="http://schemas.microsoft.com/office/drawing/2014/main" xmlns="" id="{6D6A413B-93AA-441E-A64F-C87D26F79483}"/>
                </a:ext>
              </a:extLst>
            </p:cNvPr>
            <p:cNvSpPr/>
            <p:nvPr/>
          </p:nvSpPr>
          <p:spPr>
            <a:xfrm>
              <a:off x="4522046" y="2482228"/>
              <a:ext cx="370113" cy="413657"/>
            </a:xfrm>
            <a:prstGeom prst="rect">
              <a:avLst/>
            </a:prstGeom>
            <a:solidFill>
              <a:srgbClr val="E96B1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a:solidFill>
                  <a:srgbClr val="FFFFFF"/>
                </a:solidFill>
              </a:endParaRPr>
            </a:p>
          </p:txBody>
        </p:sp>
      </p:grpSp>
      <p:cxnSp>
        <p:nvCxnSpPr>
          <p:cNvPr id="10" name="Straight Connector 9">
            <a:extLst>
              <a:ext uri="{FF2B5EF4-FFF2-40B4-BE49-F238E27FC236}">
                <a16:creationId xmlns:a16="http://schemas.microsoft.com/office/drawing/2014/main" xmlns="" id="{4008E003-8BA7-4104-B75D-3EEF250E31B8}"/>
              </a:ext>
            </a:extLst>
          </p:cNvPr>
          <p:cNvCxnSpPr/>
          <p:nvPr/>
        </p:nvCxnSpPr>
        <p:spPr>
          <a:xfrm rot="5400000" flipH="1" flipV="1">
            <a:off x="5590382" y="3747295"/>
            <a:ext cx="3490913" cy="1482725"/>
          </a:xfrm>
          <a:prstGeom prst="line">
            <a:avLst/>
          </a:prstGeom>
          <a:ln w="38100">
            <a:solidFill>
              <a:srgbClr val="92D050"/>
            </a:solidFill>
            <a:prstDash val="sysDash"/>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xmlns="" id="{43A4E5AB-9A2C-4B85-B0FA-E4BBD62F53E1}"/>
              </a:ext>
            </a:extLst>
          </p:cNvPr>
          <p:cNvSpPr txBox="1">
            <a:spLocks noChangeArrowheads="1"/>
          </p:cNvSpPr>
          <p:nvPr/>
        </p:nvSpPr>
        <p:spPr bwMode="auto">
          <a:xfrm>
            <a:off x="7948613" y="3736975"/>
            <a:ext cx="210775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2000" dirty="0">
                <a:latin typeface="+mn-lt"/>
              </a:rPr>
              <a:t>Must return to 1B.</a:t>
            </a:r>
          </a:p>
        </p:txBody>
      </p:sp>
      <p:sp>
        <p:nvSpPr>
          <p:cNvPr id="32775" name="TextBox 18">
            <a:extLst>
              <a:ext uri="{FF2B5EF4-FFF2-40B4-BE49-F238E27FC236}">
                <a16:creationId xmlns:a16="http://schemas.microsoft.com/office/drawing/2014/main" xmlns="" id="{A314078B-A38F-4382-A852-C46626E8D0E1}"/>
              </a:ext>
            </a:extLst>
          </p:cNvPr>
          <p:cNvSpPr txBox="1">
            <a:spLocks noChangeArrowheads="1"/>
          </p:cNvSpPr>
          <p:nvPr/>
        </p:nvSpPr>
        <p:spPr bwMode="auto">
          <a:xfrm>
            <a:off x="1738313" y="2253457"/>
            <a:ext cx="495770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2000" dirty="0">
                <a:latin typeface="+mn-lt"/>
              </a:rPr>
              <a:t>Batter-runner overruns 1B towards right field,</a:t>
            </a:r>
          </a:p>
          <a:p>
            <a:pPr eaLnBrk="1" hangingPunct="1">
              <a:spcBef>
                <a:spcPct val="0"/>
              </a:spcBef>
              <a:buClrTx/>
              <a:buFontTx/>
              <a:buNone/>
            </a:pPr>
            <a:r>
              <a:rPr lang="en-US" altLang="en-US" sz="2000" dirty="0">
                <a:latin typeface="+mn-lt"/>
              </a:rPr>
              <a:t>and turns right and then stops:</a:t>
            </a:r>
          </a:p>
        </p:txBody>
      </p:sp>
      <p:cxnSp>
        <p:nvCxnSpPr>
          <p:cNvPr id="32776" name="Straight Connector 19">
            <a:extLst>
              <a:ext uri="{FF2B5EF4-FFF2-40B4-BE49-F238E27FC236}">
                <a16:creationId xmlns:a16="http://schemas.microsoft.com/office/drawing/2014/main" xmlns="" id="{E4670B0F-9F29-45C7-978B-E03408E06562}"/>
              </a:ext>
            </a:extLst>
          </p:cNvPr>
          <p:cNvCxnSpPr>
            <a:cxnSpLocks noChangeShapeType="1"/>
          </p:cNvCxnSpPr>
          <p:nvPr/>
        </p:nvCxnSpPr>
        <p:spPr bwMode="auto">
          <a:xfrm flipV="1">
            <a:off x="8812214" y="2465388"/>
            <a:ext cx="414337" cy="374650"/>
          </a:xfrm>
          <a:prstGeom prst="line">
            <a:avLst/>
          </a:prstGeom>
          <a:noFill/>
          <a:ln w="76200" algn="ctr">
            <a:solidFill>
              <a:srgbClr val="FF0000"/>
            </a:solidFill>
            <a:round/>
            <a:headEnd/>
            <a:tailEnd/>
          </a:ln>
          <a:extLst>
            <a:ext uri="{909E8E84-426E-40DD-AFC4-6F175D3DCCD1}">
              <a14:hiddenFill xmlns:a14="http://schemas.microsoft.com/office/drawing/2010/main">
                <a:noFill/>
              </a14:hiddenFill>
            </a:ext>
          </a:extLst>
        </p:spPr>
      </p:cxnSp>
      <p:sp>
        <p:nvSpPr>
          <p:cNvPr id="22" name="Arc 21">
            <a:extLst>
              <a:ext uri="{FF2B5EF4-FFF2-40B4-BE49-F238E27FC236}">
                <a16:creationId xmlns:a16="http://schemas.microsoft.com/office/drawing/2014/main" xmlns="" id="{3B280D49-4089-48EA-81B1-0127F9100BEE}"/>
              </a:ext>
            </a:extLst>
          </p:cNvPr>
          <p:cNvSpPr/>
          <p:nvPr/>
        </p:nvSpPr>
        <p:spPr>
          <a:xfrm rot="17329901">
            <a:off x="8158957" y="2301082"/>
            <a:ext cx="511175" cy="522288"/>
          </a:xfrm>
          <a:custGeom>
            <a:avLst/>
            <a:gdLst>
              <a:gd name="connsiteX0" fmla="*/ 457200 w 914400"/>
              <a:gd name="connsiteY0" fmla="*/ 0 h 914400"/>
              <a:gd name="connsiteX1" fmla="*/ 914400 w 914400"/>
              <a:gd name="connsiteY1" fmla="*/ 457200 h 914400"/>
              <a:gd name="connsiteX2" fmla="*/ 457200 w 914400"/>
              <a:gd name="connsiteY2" fmla="*/ 457200 h 914400"/>
              <a:gd name="connsiteX3" fmla="*/ 457200 w 914400"/>
              <a:gd name="connsiteY3" fmla="*/ 0 h 914400"/>
              <a:gd name="connsiteX0" fmla="*/ 457200 w 914400"/>
              <a:gd name="connsiteY0" fmla="*/ 0 h 914400"/>
              <a:gd name="connsiteX1" fmla="*/ 914400 w 914400"/>
              <a:gd name="connsiteY1" fmla="*/ 457200 h 914400"/>
              <a:gd name="connsiteX0" fmla="*/ 71666 w 528866"/>
              <a:gd name="connsiteY0" fmla="*/ 18330 h 475530"/>
              <a:gd name="connsiteX1" fmla="*/ 528866 w 528866"/>
              <a:gd name="connsiteY1" fmla="*/ 475530 h 475530"/>
              <a:gd name="connsiteX2" fmla="*/ 71666 w 528866"/>
              <a:gd name="connsiteY2" fmla="*/ 475530 h 475530"/>
              <a:gd name="connsiteX3" fmla="*/ 71666 w 528866"/>
              <a:gd name="connsiteY3" fmla="*/ 18330 h 475530"/>
              <a:gd name="connsiteX0" fmla="*/ 0 w 528866"/>
              <a:gd name="connsiteY0" fmla="*/ 0 h 475530"/>
              <a:gd name="connsiteX1" fmla="*/ 528866 w 528866"/>
              <a:gd name="connsiteY1" fmla="*/ 475530 h 475530"/>
              <a:gd name="connsiteX0" fmla="*/ 71666 w 528866"/>
              <a:gd name="connsiteY0" fmla="*/ 18360 h 475560"/>
              <a:gd name="connsiteX1" fmla="*/ 528866 w 528866"/>
              <a:gd name="connsiteY1" fmla="*/ 475560 h 475560"/>
              <a:gd name="connsiteX2" fmla="*/ 71666 w 528866"/>
              <a:gd name="connsiteY2" fmla="*/ 475560 h 475560"/>
              <a:gd name="connsiteX3" fmla="*/ 71666 w 528866"/>
              <a:gd name="connsiteY3" fmla="*/ 18360 h 475560"/>
              <a:gd name="connsiteX0" fmla="*/ 0 w 528866"/>
              <a:gd name="connsiteY0" fmla="*/ 30 h 475560"/>
              <a:gd name="connsiteX1" fmla="*/ 22449 w 528866"/>
              <a:gd name="connsiteY1" fmla="*/ 1739 h 475560"/>
              <a:gd name="connsiteX2" fmla="*/ 528866 w 528866"/>
              <a:gd name="connsiteY2" fmla="*/ 475560 h 475560"/>
              <a:gd name="connsiteX0" fmla="*/ 49217 w 506417"/>
              <a:gd name="connsiteY0" fmla="*/ 16621 h 473821"/>
              <a:gd name="connsiteX1" fmla="*/ 506417 w 506417"/>
              <a:gd name="connsiteY1" fmla="*/ 473821 h 473821"/>
              <a:gd name="connsiteX2" fmla="*/ 49217 w 506417"/>
              <a:gd name="connsiteY2" fmla="*/ 473821 h 473821"/>
              <a:gd name="connsiteX3" fmla="*/ 49217 w 506417"/>
              <a:gd name="connsiteY3" fmla="*/ 16621 h 473821"/>
              <a:gd name="connsiteX0" fmla="*/ 0 w 506417"/>
              <a:gd name="connsiteY0" fmla="*/ 0 h 473821"/>
              <a:gd name="connsiteX1" fmla="*/ 506417 w 506417"/>
              <a:gd name="connsiteY1" fmla="*/ 473821 h 473821"/>
              <a:gd name="connsiteX0" fmla="*/ 49217 w 516513"/>
              <a:gd name="connsiteY0" fmla="*/ 16621 h 518180"/>
              <a:gd name="connsiteX1" fmla="*/ 506417 w 516513"/>
              <a:gd name="connsiteY1" fmla="*/ 473821 h 518180"/>
              <a:gd name="connsiteX2" fmla="*/ 49217 w 516513"/>
              <a:gd name="connsiteY2" fmla="*/ 473821 h 518180"/>
              <a:gd name="connsiteX3" fmla="*/ 49217 w 516513"/>
              <a:gd name="connsiteY3" fmla="*/ 16621 h 518180"/>
              <a:gd name="connsiteX0" fmla="*/ 0 w 516513"/>
              <a:gd name="connsiteY0" fmla="*/ 0 h 518180"/>
              <a:gd name="connsiteX1" fmla="*/ 516513 w 516513"/>
              <a:gd name="connsiteY1" fmla="*/ 518180 h 518180"/>
              <a:gd name="connsiteX0" fmla="*/ 49217 w 510520"/>
              <a:gd name="connsiteY0" fmla="*/ 16621 h 522739"/>
              <a:gd name="connsiteX1" fmla="*/ 506417 w 510520"/>
              <a:gd name="connsiteY1" fmla="*/ 473821 h 522739"/>
              <a:gd name="connsiteX2" fmla="*/ 49217 w 510520"/>
              <a:gd name="connsiteY2" fmla="*/ 473821 h 522739"/>
              <a:gd name="connsiteX3" fmla="*/ 49217 w 510520"/>
              <a:gd name="connsiteY3" fmla="*/ 16621 h 522739"/>
              <a:gd name="connsiteX0" fmla="*/ 0 w 510520"/>
              <a:gd name="connsiteY0" fmla="*/ 0 h 522739"/>
              <a:gd name="connsiteX1" fmla="*/ 510520 w 510520"/>
              <a:gd name="connsiteY1" fmla="*/ 522739 h 522739"/>
              <a:gd name="connsiteX0" fmla="*/ 49217 w 510520"/>
              <a:gd name="connsiteY0" fmla="*/ 16621 h 522739"/>
              <a:gd name="connsiteX1" fmla="*/ 507499 w 510520"/>
              <a:gd name="connsiteY1" fmla="*/ 521255 h 522739"/>
              <a:gd name="connsiteX2" fmla="*/ 49217 w 510520"/>
              <a:gd name="connsiteY2" fmla="*/ 473821 h 522739"/>
              <a:gd name="connsiteX3" fmla="*/ 49217 w 510520"/>
              <a:gd name="connsiteY3" fmla="*/ 16621 h 522739"/>
              <a:gd name="connsiteX0" fmla="*/ 0 w 510520"/>
              <a:gd name="connsiteY0" fmla="*/ 0 h 522739"/>
              <a:gd name="connsiteX1" fmla="*/ 510520 w 510520"/>
              <a:gd name="connsiteY1" fmla="*/ 522739 h 522739"/>
            </a:gdLst>
            <a:ahLst/>
            <a:cxnLst>
              <a:cxn ang="0">
                <a:pos x="connsiteX0" y="connsiteY0"/>
              </a:cxn>
              <a:cxn ang="0">
                <a:pos x="connsiteX1" y="connsiteY1"/>
              </a:cxn>
            </a:cxnLst>
            <a:rect l="l" t="t" r="r" b="b"/>
            <a:pathLst>
              <a:path w="510520" h="522739" stroke="0" extrusionOk="0">
                <a:moveTo>
                  <a:pt x="49217" y="16621"/>
                </a:moveTo>
                <a:cubicBezTo>
                  <a:pt x="301722" y="16621"/>
                  <a:pt x="507499" y="268750"/>
                  <a:pt x="507499" y="521255"/>
                </a:cubicBezTo>
                <a:lnTo>
                  <a:pt x="49217" y="473821"/>
                </a:lnTo>
                <a:lnTo>
                  <a:pt x="49217" y="16621"/>
                </a:lnTo>
                <a:close/>
              </a:path>
              <a:path w="510520" h="522739" fill="none">
                <a:moveTo>
                  <a:pt x="0" y="0"/>
                </a:moveTo>
                <a:cubicBezTo>
                  <a:pt x="241378" y="1978"/>
                  <a:pt x="510520" y="270234"/>
                  <a:pt x="510520" y="522739"/>
                </a:cubicBezTo>
              </a:path>
            </a:pathLst>
          </a:custGeom>
          <a:ln w="38100">
            <a:solidFill>
              <a:srgbClr val="92D050"/>
            </a:solidFill>
            <a:prstDash val="sysDash"/>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a:p>
        </p:txBody>
      </p:sp>
      <p:cxnSp>
        <p:nvCxnSpPr>
          <p:cNvPr id="24" name="Straight Connector 23">
            <a:extLst>
              <a:ext uri="{FF2B5EF4-FFF2-40B4-BE49-F238E27FC236}">
                <a16:creationId xmlns:a16="http://schemas.microsoft.com/office/drawing/2014/main" xmlns="" id="{CC9E08B7-6B8E-4C29-8710-B2980F5A4E72}"/>
              </a:ext>
            </a:extLst>
          </p:cNvPr>
          <p:cNvCxnSpPr/>
          <p:nvPr/>
        </p:nvCxnSpPr>
        <p:spPr>
          <a:xfrm>
            <a:off x="8756650" y="2411413"/>
            <a:ext cx="234950" cy="165100"/>
          </a:xfrm>
          <a:prstGeom prst="line">
            <a:avLst/>
          </a:prstGeom>
          <a:ln w="38100">
            <a:solidFill>
              <a:srgbClr val="92D050"/>
            </a:solidFill>
            <a:prstDash val="sysDash"/>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xmlns="" id="{BF1ECEFA-1A2D-48C2-A48F-EE05DC889C7A}"/>
              </a:ext>
            </a:extLst>
          </p:cNvPr>
          <p:cNvCxnSpPr/>
          <p:nvPr/>
        </p:nvCxnSpPr>
        <p:spPr>
          <a:xfrm rot="10800000" flipV="1">
            <a:off x="7924801" y="2757488"/>
            <a:ext cx="1177925" cy="692150"/>
          </a:xfrm>
          <a:prstGeom prst="straightConnector1">
            <a:avLst/>
          </a:prstGeom>
          <a:ln w="38100">
            <a:solidFill>
              <a:srgbClr val="00B050"/>
            </a:solidFill>
            <a:prstDash val="sysDash"/>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22" presetClass="entr" presetSubtype="1" fill="hold" nodeType="withEffect">
                                  <p:stCondLst>
                                    <p:cond delay="400"/>
                                  </p:stCondLst>
                                  <p:childTnLst>
                                    <p:set>
                                      <p:cBhvr>
                                        <p:cTn id="8" dur="1" fill="hold">
                                          <p:stCondLst>
                                            <p:cond delay="0"/>
                                          </p:stCondLst>
                                        </p:cTn>
                                        <p:tgtEl>
                                          <p:spTgt spid="30"/>
                                        </p:tgtEl>
                                        <p:attrNameLst>
                                          <p:attrName>style.visibility</p:attrName>
                                        </p:attrNameLst>
                                      </p:cBhvr>
                                      <p:to>
                                        <p:strVal val="visible"/>
                                      </p:to>
                                    </p:set>
                                    <p:animEffect transition="in" filter="wipe(up)">
                                      <p:cBhvr>
                                        <p:cTn id="9" dur="9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7F2E42-E02B-4D87-BDE4-6237AAC800A6}"/>
              </a:ext>
            </a:extLst>
          </p:cNvPr>
          <p:cNvSpPr>
            <a:spLocks noGrp="1"/>
          </p:cNvSpPr>
          <p:nvPr>
            <p:ph type="title"/>
          </p:nvPr>
        </p:nvSpPr>
        <p:spPr/>
        <p:txBody>
          <a:bodyPr/>
          <a:lstStyle/>
          <a:p>
            <a:pPr>
              <a:defRPr/>
            </a:pPr>
            <a:r>
              <a:rPr lang="en-US" dirty="0"/>
              <a:t>Penalty (arts 2,3,4)</a:t>
            </a:r>
          </a:p>
        </p:txBody>
      </p:sp>
      <p:sp>
        <p:nvSpPr>
          <p:cNvPr id="2" name="Rectangle 1">
            <a:extLst>
              <a:ext uri="{FF2B5EF4-FFF2-40B4-BE49-F238E27FC236}">
                <a16:creationId xmlns:a16="http://schemas.microsoft.com/office/drawing/2014/main" xmlns="" id="{DECAA062-71BD-4DCF-BA4B-9702A980537B}"/>
              </a:ext>
            </a:extLst>
          </p:cNvPr>
          <p:cNvSpPr/>
          <p:nvPr/>
        </p:nvSpPr>
        <p:spPr>
          <a:xfrm>
            <a:off x="1941513" y="1998013"/>
            <a:ext cx="10026650" cy="3970318"/>
          </a:xfrm>
          <a:prstGeom prst="rect">
            <a:avLst/>
          </a:prstGeom>
        </p:spPr>
        <p:txBody>
          <a:bodyPr wrap="square">
            <a:spAutoFit/>
          </a:bodyPr>
          <a:lstStyle/>
          <a:p>
            <a:pPr marL="0" indent="0">
              <a:buFont typeface="Wingdings" panose="05000000000000000000" pitchFamily="2" charset="2"/>
              <a:buNone/>
              <a:defRPr/>
            </a:pPr>
            <a:r>
              <a:rPr lang="en-US" sz="2800" dirty="0">
                <a:latin typeface="+mn-lt"/>
              </a:rPr>
              <a:t>The ball is dead. "No pitch" is declared when applicable, and the runner is out. If two runners or more are off their bases, when one is called out, the ball is dead and other runners are returned to the last base touched. Only one runner may be called out.</a:t>
            </a:r>
          </a:p>
          <a:p>
            <a:pPr>
              <a:defRPr/>
            </a:pPr>
            <a:endParaRPr lang="en-US" sz="2800" dirty="0">
              <a:latin typeface="+mn-lt"/>
            </a:endParaRPr>
          </a:p>
          <a:p>
            <a:pPr marL="0" indent="0">
              <a:buFont typeface="Wingdings" panose="05000000000000000000" pitchFamily="2" charset="2"/>
              <a:buNone/>
              <a:defRPr/>
            </a:pPr>
            <a:r>
              <a:rPr lang="en-US" sz="2800" b="1" dirty="0">
                <a:latin typeface="+mn-lt"/>
              </a:rPr>
              <a:t>EXCEPTION: </a:t>
            </a:r>
            <a:r>
              <a:rPr lang="en-US" sz="2800" dirty="0">
                <a:latin typeface="+mn-lt"/>
              </a:rPr>
              <a:t>The runner will not be declared out if a play is made on another runner (a fake throw is considered a play), the pitcher no longer has possession of the ball within the 16-foot circle, or the pitcher releases the ball on a pitch to the batter.</a:t>
            </a:r>
          </a:p>
        </p:txBody>
      </p:sp>
    </p:spTree>
    <p:extLst>
      <p:ext uri="{BB962C8B-B14F-4D97-AF65-F5344CB8AC3E}">
        <p14:creationId xmlns:p14="http://schemas.microsoft.com/office/powerpoint/2010/main" val="8472941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37B6A40-EC7B-4858-9050-474CA90A6D5C}"/>
              </a:ext>
            </a:extLst>
          </p:cNvPr>
          <p:cNvSpPr>
            <a:spLocks noGrp="1"/>
          </p:cNvSpPr>
          <p:nvPr>
            <p:ph type="title"/>
          </p:nvPr>
        </p:nvSpPr>
        <p:spPr/>
        <p:txBody>
          <a:bodyPr/>
          <a:lstStyle/>
          <a:p>
            <a:pPr>
              <a:defRPr/>
            </a:pPr>
            <a:r>
              <a:rPr lang="en-US" dirty="0"/>
              <a:t>Thank You</a:t>
            </a:r>
          </a:p>
        </p:txBody>
      </p:sp>
      <p:sp>
        <p:nvSpPr>
          <p:cNvPr id="43011" name="Content Placeholder 2">
            <a:extLst>
              <a:ext uri="{FF2B5EF4-FFF2-40B4-BE49-F238E27FC236}">
                <a16:creationId xmlns:a16="http://schemas.microsoft.com/office/drawing/2014/main" xmlns="" id="{0209A14E-5FE6-4067-9C99-1D7F35368B2C}"/>
              </a:ext>
            </a:extLst>
          </p:cNvPr>
          <p:cNvSpPr>
            <a:spLocks noGrp="1" noChangeArrowheads="1"/>
          </p:cNvSpPr>
          <p:nvPr>
            <p:ph idx="1"/>
          </p:nvPr>
        </p:nvSpPr>
        <p:spPr>
          <a:xfrm>
            <a:off x="1941513" y="1989138"/>
            <a:ext cx="10026650" cy="1754187"/>
          </a:xfrm>
        </p:spPr>
        <p:txBody>
          <a:bodyPr/>
          <a:lstStyle/>
          <a:p>
            <a:pPr marL="0" indent="0" algn="ctr">
              <a:buFont typeface="Wingdings" panose="05000000000000000000" pitchFamily="2" charset="2"/>
              <a:buNone/>
            </a:pPr>
            <a:r>
              <a:rPr lang="en-US" altLang="en-US" b="1"/>
              <a:t>National Federation of State High School Associations</a:t>
            </a:r>
            <a:r>
              <a:rPr lang="en-US" altLang="en-US"/>
              <a:t/>
            </a:r>
            <a:br>
              <a:rPr lang="en-US" altLang="en-US"/>
            </a:br>
            <a:r>
              <a:rPr lang="en-US" altLang="en-US"/>
              <a:t>PO Box 690 | Indianapolis, IN 46206</a:t>
            </a:r>
            <a:br>
              <a:rPr lang="en-US" altLang="en-US"/>
            </a:br>
            <a:r>
              <a:rPr lang="en-US" altLang="en-US"/>
              <a:t>Phone: 317-972-6900 | Fax: 317.822.5700</a:t>
            </a:r>
            <a:br>
              <a:rPr lang="en-US" altLang="en-US"/>
            </a:br>
            <a:r>
              <a:rPr lang="en-US" altLang="en-US"/>
              <a:t>www.nfhs.org | www.nfhslearn.com | www.nfhsnetwork.com</a:t>
            </a:r>
          </a:p>
        </p:txBody>
      </p:sp>
      <p:sp>
        <p:nvSpPr>
          <p:cNvPr id="4" name="Footer Placeholder 3">
            <a:extLst>
              <a:ext uri="{FF2B5EF4-FFF2-40B4-BE49-F238E27FC236}">
                <a16:creationId xmlns:a16="http://schemas.microsoft.com/office/drawing/2014/main" xmlns="" id="{662905E0-264A-4877-81D9-8F50452BFC16}"/>
              </a:ext>
            </a:extLst>
          </p:cNvPr>
          <p:cNvSpPr>
            <a:spLocks noGrp="1"/>
          </p:cNvSpPr>
          <p:nvPr>
            <p:ph type="ftr" sz="quarter" idx="11"/>
          </p:nvPr>
        </p:nvSpPr>
        <p:spPr/>
        <p:txBody>
          <a:bodyPr/>
          <a:lstStyle/>
          <a:p>
            <a:pPr>
              <a:defRPr/>
            </a:pPr>
            <a:r>
              <a:rPr lang="en-US"/>
              <a:t>www.nfhs.org</a:t>
            </a:r>
          </a:p>
        </p:txBody>
      </p:sp>
      <p:pic>
        <p:nvPicPr>
          <p:cNvPr id="43013" name="Picture 7" descr="A group of people standing in front of a crowd&#10;&#10;Description automatically generated">
            <a:extLst>
              <a:ext uri="{FF2B5EF4-FFF2-40B4-BE49-F238E27FC236}">
                <a16:creationId xmlns:a16="http://schemas.microsoft.com/office/drawing/2014/main" xmlns="" id="{EC86216C-6CA3-4DC3-B88A-DE140A2FC0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1513" y="3871913"/>
            <a:ext cx="9856787" cy="252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7F2E42-E02B-4D87-BDE4-6237AAC800A6}"/>
              </a:ext>
            </a:extLst>
          </p:cNvPr>
          <p:cNvSpPr>
            <a:spLocks noGrp="1"/>
          </p:cNvSpPr>
          <p:nvPr>
            <p:ph type="title"/>
          </p:nvPr>
        </p:nvSpPr>
        <p:spPr>
          <a:xfrm>
            <a:off x="1897970" y="453351"/>
            <a:ext cx="10026650" cy="1204912"/>
          </a:xfrm>
        </p:spPr>
        <p:txBody>
          <a:bodyPr/>
          <a:lstStyle/>
          <a:p>
            <a:pPr>
              <a:defRPr/>
            </a:pPr>
            <a:r>
              <a:rPr lang="en-US" dirty="0"/>
              <a:t>Look-Back Rule 8-7-1</a:t>
            </a:r>
          </a:p>
        </p:txBody>
      </p:sp>
      <p:sp>
        <p:nvSpPr>
          <p:cNvPr id="2" name="Rectangle 1">
            <a:extLst>
              <a:ext uri="{FF2B5EF4-FFF2-40B4-BE49-F238E27FC236}">
                <a16:creationId xmlns:a16="http://schemas.microsoft.com/office/drawing/2014/main" xmlns="" id="{AA85A882-1709-45F3-BF0E-C83A7376F21E}"/>
              </a:ext>
            </a:extLst>
          </p:cNvPr>
          <p:cNvSpPr/>
          <p:nvPr/>
        </p:nvSpPr>
        <p:spPr>
          <a:xfrm>
            <a:off x="1485379" y="2095149"/>
            <a:ext cx="10162903" cy="3170099"/>
          </a:xfrm>
          <a:prstGeom prst="rect">
            <a:avLst/>
          </a:prstGeom>
        </p:spPr>
        <p:txBody>
          <a:bodyPr wrap="square">
            <a:spAutoFit/>
          </a:bodyPr>
          <a:lstStyle/>
          <a:p>
            <a:pPr marL="400050" lvl="1" indent="0" eaLnBrk="1" hangingPunct="1">
              <a:lnSpc>
                <a:spcPct val="90000"/>
              </a:lnSpc>
              <a:buFontTx/>
              <a:buNone/>
            </a:pPr>
            <a:r>
              <a:rPr lang="en-US" altLang="en-US" sz="4000" dirty="0">
                <a:latin typeface="+mn-lt"/>
                <a:cs typeface="Andalus" pitchFamily="2" charset="0"/>
              </a:rPr>
              <a:t>The Look-Back Rule will be in effect when the ball is live, the batter-runner has touched first base or has been declared out, and the pitcher has possession of the ball within the pitcher’s circle. (2-45)</a:t>
            </a:r>
            <a:endParaRPr lang="en-US" altLang="en-US" sz="4000" dirty="0">
              <a:latin typeface="+mn-lt"/>
            </a:endParaRPr>
          </a:p>
          <a:p>
            <a:pPr marL="228600" indent="-228600">
              <a:buFontTx/>
              <a:buNone/>
              <a:defRPr/>
            </a:pPr>
            <a:endParaRPr lang="en-US" altLang="en-US" sz="2000" dirty="0">
              <a:latin typeface="+mn-l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7F2E42-E02B-4D87-BDE4-6237AAC800A6}"/>
              </a:ext>
            </a:extLst>
          </p:cNvPr>
          <p:cNvSpPr>
            <a:spLocks noGrp="1"/>
          </p:cNvSpPr>
          <p:nvPr>
            <p:ph type="title"/>
          </p:nvPr>
        </p:nvSpPr>
        <p:spPr>
          <a:xfrm>
            <a:off x="1941513" y="494983"/>
            <a:ext cx="10026650" cy="1204912"/>
          </a:xfrm>
        </p:spPr>
        <p:txBody>
          <a:bodyPr/>
          <a:lstStyle/>
          <a:p>
            <a:pPr>
              <a:defRPr/>
            </a:pPr>
            <a:r>
              <a:rPr lang="en-US" dirty="0"/>
              <a:t>Look-Back Rule 8-7-2</a:t>
            </a:r>
          </a:p>
        </p:txBody>
      </p:sp>
      <p:sp>
        <p:nvSpPr>
          <p:cNvPr id="2" name="Rectangle 1">
            <a:extLst>
              <a:ext uri="{FF2B5EF4-FFF2-40B4-BE49-F238E27FC236}">
                <a16:creationId xmlns:a16="http://schemas.microsoft.com/office/drawing/2014/main" xmlns="" id="{ACE8BAF3-9395-4C3B-B4AD-CB4E18348F72}"/>
              </a:ext>
            </a:extLst>
          </p:cNvPr>
          <p:cNvSpPr/>
          <p:nvPr/>
        </p:nvSpPr>
        <p:spPr>
          <a:xfrm>
            <a:off x="1558834" y="2044543"/>
            <a:ext cx="9823268" cy="1754326"/>
          </a:xfrm>
          <a:prstGeom prst="rect">
            <a:avLst/>
          </a:prstGeom>
        </p:spPr>
        <p:txBody>
          <a:bodyPr wrap="square">
            <a:spAutoFit/>
          </a:bodyPr>
          <a:lstStyle/>
          <a:p>
            <a:pPr marL="400050" lvl="1" indent="0" eaLnBrk="1" hangingPunct="1">
              <a:lnSpc>
                <a:spcPct val="90000"/>
              </a:lnSpc>
              <a:buFontTx/>
              <a:buNone/>
            </a:pPr>
            <a:r>
              <a:rPr lang="en-US" altLang="en-US" sz="4000" dirty="0">
                <a:latin typeface="+mn-lt"/>
                <a:cs typeface="Andalus" pitchFamily="2" charset="0"/>
              </a:rPr>
              <a:t>The runner(s) may stop once, but then must immediately return to the base or attempt to advance to the next base.</a:t>
            </a:r>
          </a:p>
        </p:txBody>
      </p:sp>
    </p:spTree>
    <p:extLst>
      <p:ext uri="{BB962C8B-B14F-4D97-AF65-F5344CB8AC3E}">
        <p14:creationId xmlns:p14="http://schemas.microsoft.com/office/powerpoint/2010/main" val="9606436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7F2E42-E02B-4D87-BDE4-6237AAC800A6}"/>
              </a:ext>
            </a:extLst>
          </p:cNvPr>
          <p:cNvSpPr>
            <a:spLocks noGrp="1"/>
          </p:cNvSpPr>
          <p:nvPr>
            <p:ph type="title"/>
          </p:nvPr>
        </p:nvSpPr>
        <p:spPr/>
        <p:txBody>
          <a:bodyPr/>
          <a:lstStyle/>
          <a:p>
            <a:pPr>
              <a:defRPr/>
            </a:pPr>
            <a:r>
              <a:rPr lang="en-US" dirty="0"/>
              <a:t>Look-Back Rule 8-7-3</a:t>
            </a:r>
          </a:p>
        </p:txBody>
      </p:sp>
      <p:sp>
        <p:nvSpPr>
          <p:cNvPr id="2" name="Rectangle 1">
            <a:extLst>
              <a:ext uri="{FF2B5EF4-FFF2-40B4-BE49-F238E27FC236}">
                <a16:creationId xmlns:a16="http://schemas.microsoft.com/office/drawing/2014/main" xmlns="" id="{39EF9707-DB2B-4359-A62A-0648FA9BD6DB}"/>
              </a:ext>
            </a:extLst>
          </p:cNvPr>
          <p:cNvSpPr/>
          <p:nvPr/>
        </p:nvSpPr>
        <p:spPr>
          <a:xfrm>
            <a:off x="1426029" y="2089304"/>
            <a:ext cx="9579428" cy="1754326"/>
          </a:xfrm>
          <a:prstGeom prst="rect">
            <a:avLst/>
          </a:prstGeom>
        </p:spPr>
        <p:txBody>
          <a:bodyPr wrap="square">
            <a:spAutoFit/>
          </a:bodyPr>
          <a:lstStyle/>
          <a:p>
            <a:pPr marL="400050" lvl="1" indent="0" eaLnBrk="1" hangingPunct="1">
              <a:lnSpc>
                <a:spcPct val="90000"/>
              </a:lnSpc>
              <a:buFontTx/>
              <a:buNone/>
            </a:pPr>
            <a:r>
              <a:rPr lang="en-US" altLang="en-US" sz="4000" dirty="0">
                <a:latin typeface="+mn-lt"/>
                <a:cs typeface="Andalus" pitchFamily="2" charset="0"/>
              </a:rPr>
              <a:t>Once the runner stops at a base for any reason, she will be declared out if she leaves the base.</a:t>
            </a:r>
          </a:p>
        </p:txBody>
      </p:sp>
    </p:spTree>
    <p:extLst>
      <p:ext uri="{BB962C8B-B14F-4D97-AF65-F5344CB8AC3E}">
        <p14:creationId xmlns:p14="http://schemas.microsoft.com/office/powerpoint/2010/main" val="14011521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7F2E42-E02B-4D87-BDE4-6237AAC800A6}"/>
              </a:ext>
            </a:extLst>
          </p:cNvPr>
          <p:cNvSpPr>
            <a:spLocks noGrp="1"/>
          </p:cNvSpPr>
          <p:nvPr>
            <p:ph type="title"/>
          </p:nvPr>
        </p:nvSpPr>
        <p:spPr>
          <a:xfrm>
            <a:off x="1941513" y="454343"/>
            <a:ext cx="10026650" cy="1204912"/>
          </a:xfrm>
        </p:spPr>
        <p:txBody>
          <a:bodyPr/>
          <a:lstStyle/>
          <a:p>
            <a:pPr>
              <a:defRPr/>
            </a:pPr>
            <a:r>
              <a:rPr lang="en-US" dirty="0"/>
              <a:t>Look-Back Rule 8-7-4</a:t>
            </a:r>
          </a:p>
        </p:txBody>
      </p:sp>
      <p:sp>
        <p:nvSpPr>
          <p:cNvPr id="2" name="Rectangle 1">
            <a:extLst>
              <a:ext uri="{FF2B5EF4-FFF2-40B4-BE49-F238E27FC236}">
                <a16:creationId xmlns:a16="http://schemas.microsoft.com/office/drawing/2014/main" xmlns="" id="{29C8841E-6129-46D4-A769-934D74A6A9AC}"/>
              </a:ext>
            </a:extLst>
          </p:cNvPr>
          <p:cNvSpPr/>
          <p:nvPr/>
        </p:nvSpPr>
        <p:spPr>
          <a:xfrm>
            <a:off x="1491382" y="1997839"/>
            <a:ext cx="10026649" cy="2862322"/>
          </a:xfrm>
          <a:prstGeom prst="rect">
            <a:avLst/>
          </a:prstGeom>
        </p:spPr>
        <p:txBody>
          <a:bodyPr wrap="square">
            <a:spAutoFit/>
          </a:bodyPr>
          <a:lstStyle/>
          <a:p>
            <a:pPr marL="400050" lvl="1" indent="0" eaLnBrk="1" hangingPunct="1">
              <a:lnSpc>
                <a:spcPct val="90000"/>
              </a:lnSpc>
              <a:buFontTx/>
              <a:buNone/>
            </a:pPr>
            <a:r>
              <a:rPr lang="en-US" altLang="en-US" sz="4000" dirty="0">
                <a:latin typeface="+mn-lt"/>
                <a:cs typeface="Andalus" pitchFamily="2" charset="0"/>
              </a:rPr>
              <a:t>Responsibilities of batter-runner after completing a turn at bat, and while the pitcher has the ball within the 16-foot pitching circle, including a base on balls or a dropped third strike are as follows:</a:t>
            </a:r>
          </a:p>
        </p:txBody>
      </p:sp>
    </p:spTree>
    <p:extLst>
      <p:ext uri="{BB962C8B-B14F-4D97-AF65-F5344CB8AC3E}">
        <p14:creationId xmlns:p14="http://schemas.microsoft.com/office/powerpoint/2010/main" val="19381350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7F2E42-E02B-4D87-BDE4-6237AAC800A6}"/>
              </a:ext>
            </a:extLst>
          </p:cNvPr>
          <p:cNvSpPr>
            <a:spLocks noGrp="1"/>
          </p:cNvSpPr>
          <p:nvPr>
            <p:ph type="title"/>
          </p:nvPr>
        </p:nvSpPr>
        <p:spPr/>
        <p:txBody>
          <a:bodyPr/>
          <a:lstStyle/>
          <a:p>
            <a:pPr>
              <a:defRPr/>
            </a:pPr>
            <a:r>
              <a:rPr lang="en-US" dirty="0"/>
              <a:t>Look-Back Rule 8-7-4</a:t>
            </a:r>
            <a:r>
              <a:rPr lang="en-US" cap="none" dirty="0"/>
              <a:t>a</a:t>
            </a:r>
            <a:endParaRPr lang="en-US" dirty="0"/>
          </a:p>
        </p:txBody>
      </p:sp>
      <p:sp>
        <p:nvSpPr>
          <p:cNvPr id="2" name="Rectangle 1">
            <a:extLst>
              <a:ext uri="{FF2B5EF4-FFF2-40B4-BE49-F238E27FC236}">
                <a16:creationId xmlns:a16="http://schemas.microsoft.com/office/drawing/2014/main" xmlns="" id="{FE2E7D4B-5EFF-485B-BDA8-EA22CBBE15AF}"/>
              </a:ext>
            </a:extLst>
          </p:cNvPr>
          <p:cNvSpPr/>
          <p:nvPr/>
        </p:nvSpPr>
        <p:spPr>
          <a:xfrm>
            <a:off x="1496833" y="2175862"/>
            <a:ext cx="9457508" cy="2862322"/>
          </a:xfrm>
          <a:prstGeom prst="rect">
            <a:avLst/>
          </a:prstGeom>
        </p:spPr>
        <p:txBody>
          <a:bodyPr wrap="square">
            <a:spAutoFit/>
          </a:bodyPr>
          <a:lstStyle/>
          <a:p>
            <a:pPr marL="400050" lvl="1" indent="0" eaLnBrk="1" hangingPunct="1">
              <a:lnSpc>
                <a:spcPct val="90000"/>
              </a:lnSpc>
              <a:buFontTx/>
              <a:buNone/>
            </a:pPr>
            <a:r>
              <a:rPr lang="en-US" altLang="en-US" sz="4000" dirty="0">
                <a:latin typeface="+mn-lt"/>
                <a:cs typeface="Andalus" pitchFamily="2" charset="0"/>
              </a:rPr>
              <a:t>a.  A batter-runner who rounds first base </a:t>
            </a:r>
            <a:br>
              <a:rPr lang="en-US" altLang="en-US" sz="4000" dirty="0">
                <a:latin typeface="+mn-lt"/>
                <a:cs typeface="Andalus" pitchFamily="2" charset="0"/>
              </a:rPr>
            </a:br>
            <a:r>
              <a:rPr lang="en-US" altLang="en-US" sz="4000" dirty="0">
                <a:latin typeface="+mn-lt"/>
                <a:cs typeface="Andalus" pitchFamily="2" charset="0"/>
              </a:rPr>
              <a:t> 	toward second base may stop, but then</a:t>
            </a:r>
            <a:br>
              <a:rPr lang="en-US" altLang="en-US" sz="4000" dirty="0">
                <a:latin typeface="+mn-lt"/>
                <a:cs typeface="Andalus" pitchFamily="2" charset="0"/>
              </a:rPr>
            </a:br>
            <a:r>
              <a:rPr lang="en-US" altLang="en-US" sz="4000" dirty="0">
                <a:latin typeface="+mn-lt"/>
                <a:cs typeface="Andalus" pitchFamily="2" charset="0"/>
              </a:rPr>
              <a:t> 	must immediately, without stopping, </a:t>
            </a:r>
            <a:br>
              <a:rPr lang="en-US" altLang="en-US" sz="4000" dirty="0">
                <a:latin typeface="+mn-lt"/>
                <a:cs typeface="Andalus" pitchFamily="2" charset="0"/>
              </a:rPr>
            </a:br>
            <a:r>
              <a:rPr lang="en-US" altLang="en-US" sz="4000" dirty="0">
                <a:latin typeface="+mn-lt"/>
                <a:cs typeface="Andalus" pitchFamily="2" charset="0"/>
              </a:rPr>
              <a:t> 	return to first or attempt to advance to </a:t>
            </a:r>
            <a:br>
              <a:rPr lang="en-US" altLang="en-US" sz="4000" dirty="0">
                <a:latin typeface="+mn-lt"/>
                <a:cs typeface="Andalus" pitchFamily="2" charset="0"/>
              </a:rPr>
            </a:br>
            <a:r>
              <a:rPr lang="en-US" altLang="en-US" sz="4000" dirty="0">
                <a:latin typeface="+mn-lt"/>
                <a:cs typeface="Andalus" pitchFamily="2" charset="0"/>
              </a:rPr>
              <a:t> 	second base.</a:t>
            </a:r>
          </a:p>
        </p:txBody>
      </p:sp>
    </p:spTree>
    <p:extLst>
      <p:ext uri="{BB962C8B-B14F-4D97-AF65-F5344CB8AC3E}">
        <p14:creationId xmlns:p14="http://schemas.microsoft.com/office/powerpoint/2010/main" val="36270646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xmlns="" id="{1D1A009C-4089-4D06-842B-9C1EE08D75B2}"/>
              </a:ext>
            </a:extLst>
          </p:cNvPr>
          <p:cNvSpPr>
            <a:spLocks noGrp="1" noChangeArrowheads="1"/>
          </p:cNvSpPr>
          <p:nvPr>
            <p:ph type="title" idx="4294967295"/>
          </p:nvPr>
        </p:nvSpPr>
        <p:spPr>
          <a:xfrm>
            <a:off x="1738313" y="169864"/>
            <a:ext cx="8763000" cy="1247775"/>
          </a:xfrm>
        </p:spPr>
        <p:txBody>
          <a:bodyPr/>
          <a:lstStyle/>
          <a:p>
            <a:pPr eaLnBrk="1" hangingPunct="1"/>
            <a:r>
              <a:rPr lang="en-US" altLang="en-US" b="1"/>
              <a:t>LOOK-BACK RULE 8-7-4a</a:t>
            </a:r>
            <a:endParaRPr lang="en-US" altLang="en-US" sz="2800"/>
          </a:p>
        </p:txBody>
      </p:sp>
      <p:cxnSp>
        <p:nvCxnSpPr>
          <p:cNvPr id="5" name="Straight Connector 4">
            <a:extLst>
              <a:ext uri="{FF2B5EF4-FFF2-40B4-BE49-F238E27FC236}">
                <a16:creationId xmlns:a16="http://schemas.microsoft.com/office/drawing/2014/main" xmlns="" id="{2699E65C-67DE-47D8-A0CF-1A0813F385BA}"/>
              </a:ext>
            </a:extLst>
          </p:cNvPr>
          <p:cNvCxnSpPr/>
          <p:nvPr/>
        </p:nvCxnSpPr>
        <p:spPr>
          <a:xfrm rot="5400000" flipH="1" flipV="1">
            <a:off x="4948238" y="2895600"/>
            <a:ext cx="4811712" cy="174148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6388" name="Group 7">
            <a:extLst>
              <a:ext uri="{FF2B5EF4-FFF2-40B4-BE49-F238E27FC236}">
                <a16:creationId xmlns:a16="http://schemas.microsoft.com/office/drawing/2014/main" xmlns="" id="{0B44F1CA-E8CA-47F7-8141-8C8BA77B8FE8}"/>
              </a:ext>
            </a:extLst>
          </p:cNvPr>
          <p:cNvGrpSpPr>
            <a:grpSpLocks/>
          </p:cNvGrpSpPr>
          <p:nvPr/>
        </p:nvGrpSpPr>
        <p:grpSpPr bwMode="auto">
          <a:xfrm rot="1376385">
            <a:off x="7119939" y="3200400"/>
            <a:ext cx="739775" cy="414338"/>
            <a:chOff x="4158343" y="2481943"/>
            <a:chExt cx="740228" cy="413657"/>
          </a:xfrm>
        </p:grpSpPr>
        <p:sp>
          <p:nvSpPr>
            <p:cNvPr id="6" name="Rectangle 5">
              <a:extLst>
                <a:ext uri="{FF2B5EF4-FFF2-40B4-BE49-F238E27FC236}">
                  <a16:creationId xmlns:a16="http://schemas.microsoft.com/office/drawing/2014/main" xmlns="" id="{3CEC3416-C669-4A3A-87EA-A5677EBACC7F}"/>
                </a:ext>
              </a:extLst>
            </p:cNvPr>
            <p:cNvSpPr/>
            <p:nvPr/>
          </p:nvSpPr>
          <p:spPr>
            <a:xfrm>
              <a:off x="4157663" y="2481210"/>
              <a:ext cx="370115" cy="413657"/>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a:solidFill>
                  <a:srgbClr val="FFFFFF"/>
                </a:solidFill>
              </a:endParaRPr>
            </a:p>
          </p:txBody>
        </p:sp>
        <p:sp>
          <p:nvSpPr>
            <p:cNvPr id="7" name="Rectangle 6">
              <a:extLst>
                <a:ext uri="{FF2B5EF4-FFF2-40B4-BE49-F238E27FC236}">
                  <a16:creationId xmlns:a16="http://schemas.microsoft.com/office/drawing/2014/main" xmlns="" id="{CA2760ED-D58D-404D-9EAF-B44D445C8773}"/>
                </a:ext>
              </a:extLst>
            </p:cNvPr>
            <p:cNvSpPr/>
            <p:nvPr/>
          </p:nvSpPr>
          <p:spPr>
            <a:xfrm>
              <a:off x="4522046" y="2482228"/>
              <a:ext cx="370113" cy="413657"/>
            </a:xfrm>
            <a:prstGeom prst="rect">
              <a:avLst/>
            </a:prstGeom>
            <a:solidFill>
              <a:srgbClr val="E96B1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a:solidFill>
                  <a:srgbClr val="FFFFFF"/>
                </a:solidFill>
              </a:endParaRPr>
            </a:p>
          </p:txBody>
        </p:sp>
      </p:grpSp>
      <p:sp>
        <p:nvSpPr>
          <p:cNvPr id="18" name="TextBox 17">
            <a:extLst>
              <a:ext uri="{FF2B5EF4-FFF2-40B4-BE49-F238E27FC236}">
                <a16:creationId xmlns:a16="http://schemas.microsoft.com/office/drawing/2014/main" xmlns="" id="{ABB7228E-91B7-4A38-A943-8564C9FE4C07}"/>
              </a:ext>
            </a:extLst>
          </p:cNvPr>
          <p:cNvSpPr txBox="1">
            <a:spLocks noChangeArrowheads="1"/>
          </p:cNvSpPr>
          <p:nvPr/>
        </p:nvSpPr>
        <p:spPr bwMode="auto">
          <a:xfrm>
            <a:off x="2627314" y="3429001"/>
            <a:ext cx="409257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2000" dirty="0">
                <a:solidFill>
                  <a:srgbClr val="00B050"/>
                </a:solidFill>
                <a:latin typeface="+mn-lt"/>
              </a:rPr>
              <a:t>Must return to 1B </a:t>
            </a:r>
          </a:p>
          <a:p>
            <a:pPr eaLnBrk="1" hangingPunct="1">
              <a:spcBef>
                <a:spcPct val="0"/>
              </a:spcBef>
              <a:buClrTx/>
              <a:buFontTx/>
              <a:buNone/>
            </a:pPr>
            <a:r>
              <a:rPr lang="en-US" altLang="en-US" sz="2000" dirty="0">
                <a:solidFill>
                  <a:srgbClr val="0070C0"/>
                </a:solidFill>
                <a:latin typeface="+mn-lt"/>
              </a:rPr>
              <a:t>or attempt to advance to 2B without stopping. </a:t>
            </a:r>
          </a:p>
        </p:txBody>
      </p:sp>
      <p:sp>
        <p:nvSpPr>
          <p:cNvPr id="19" name="TextBox 18">
            <a:extLst>
              <a:ext uri="{FF2B5EF4-FFF2-40B4-BE49-F238E27FC236}">
                <a16:creationId xmlns:a16="http://schemas.microsoft.com/office/drawing/2014/main" xmlns="" id="{69216AA6-F916-47FC-AFBB-BE9AF9C516C9}"/>
              </a:ext>
            </a:extLst>
          </p:cNvPr>
          <p:cNvSpPr txBox="1">
            <a:spLocks noChangeArrowheads="1"/>
          </p:cNvSpPr>
          <p:nvPr/>
        </p:nvSpPr>
        <p:spPr bwMode="auto">
          <a:xfrm>
            <a:off x="1872456" y="1910557"/>
            <a:ext cx="445452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2000" dirty="0">
                <a:latin typeface="+mn-lt"/>
              </a:rPr>
              <a:t>Batter-runner rounds 1B toward 2B and stops:</a:t>
            </a:r>
          </a:p>
        </p:txBody>
      </p:sp>
      <p:sp>
        <p:nvSpPr>
          <p:cNvPr id="16391" name="Line 13">
            <a:extLst>
              <a:ext uri="{FF2B5EF4-FFF2-40B4-BE49-F238E27FC236}">
                <a16:creationId xmlns:a16="http://schemas.microsoft.com/office/drawing/2014/main" xmlns="" id="{0D4F2824-AAE8-4916-8702-2A01917627B8}"/>
              </a:ext>
            </a:extLst>
          </p:cNvPr>
          <p:cNvSpPr>
            <a:spLocks noChangeShapeType="1"/>
          </p:cNvSpPr>
          <p:nvPr/>
        </p:nvSpPr>
        <p:spPr bwMode="auto">
          <a:xfrm flipH="1">
            <a:off x="6340475" y="2160589"/>
            <a:ext cx="46038" cy="623887"/>
          </a:xfrm>
          <a:prstGeom prst="line">
            <a:avLst/>
          </a:prstGeom>
          <a:noFill/>
          <a:ln w="762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cxnSp>
        <p:nvCxnSpPr>
          <p:cNvPr id="12" name="Straight Connector 11">
            <a:extLst>
              <a:ext uri="{FF2B5EF4-FFF2-40B4-BE49-F238E27FC236}">
                <a16:creationId xmlns:a16="http://schemas.microsoft.com/office/drawing/2014/main" xmlns="" id="{1FEC0298-CE1A-4A46-A1BA-B02DE8CB8AA3}"/>
              </a:ext>
            </a:extLst>
          </p:cNvPr>
          <p:cNvCxnSpPr/>
          <p:nvPr/>
        </p:nvCxnSpPr>
        <p:spPr>
          <a:xfrm rot="5400000">
            <a:off x="5971381" y="4242594"/>
            <a:ext cx="2643188" cy="952500"/>
          </a:xfrm>
          <a:prstGeom prst="line">
            <a:avLst/>
          </a:prstGeom>
          <a:ln w="38100">
            <a:solidFill>
              <a:srgbClr val="92D050"/>
            </a:solidFill>
            <a:prstDash val="sysDash"/>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DF40B190-07FB-4F03-BEB1-943797FE8A08}"/>
              </a:ext>
            </a:extLst>
          </p:cNvPr>
          <p:cNvCxnSpPr/>
          <p:nvPr/>
        </p:nvCxnSpPr>
        <p:spPr>
          <a:xfrm rot="16200000" flipV="1">
            <a:off x="6838157" y="6157119"/>
            <a:ext cx="23812" cy="12700"/>
          </a:xfrm>
          <a:prstGeom prst="line">
            <a:avLst/>
          </a:prstGeom>
        </p:spPr>
        <p:style>
          <a:lnRef idx="1">
            <a:schemeClr val="accent1"/>
          </a:lnRef>
          <a:fillRef idx="0">
            <a:schemeClr val="accent1"/>
          </a:fillRef>
          <a:effectRef idx="0">
            <a:schemeClr val="accent1"/>
          </a:effectRef>
          <a:fontRef idx="minor">
            <a:schemeClr val="tx1"/>
          </a:fontRef>
        </p:style>
      </p:cxnSp>
      <p:sp>
        <p:nvSpPr>
          <p:cNvPr id="15" name="Arc 14">
            <a:extLst>
              <a:ext uri="{FF2B5EF4-FFF2-40B4-BE49-F238E27FC236}">
                <a16:creationId xmlns:a16="http://schemas.microsoft.com/office/drawing/2014/main" xmlns="" id="{47DE3349-ADCE-4091-B2F1-E350E5E229DF}"/>
              </a:ext>
            </a:extLst>
          </p:cNvPr>
          <p:cNvSpPr/>
          <p:nvPr/>
        </p:nvSpPr>
        <p:spPr>
          <a:xfrm rot="354232">
            <a:off x="6872288" y="2825750"/>
            <a:ext cx="914400" cy="914400"/>
          </a:xfrm>
          <a:prstGeom prst="arc">
            <a:avLst>
              <a:gd name="adj1" fmla="val 16878584"/>
              <a:gd name="adj2" fmla="val 0"/>
            </a:avLst>
          </a:prstGeom>
          <a:ln w="38100">
            <a:solidFill>
              <a:srgbClr val="92D050"/>
            </a:solidFill>
            <a:prstDash val="sysDash"/>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a:p>
        </p:txBody>
      </p:sp>
      <p:cxnSp>
        <p:nvCxnSpPr>
          <p:cNvPr id="17" name="Straight Connector 16">
            <a:extLst>
              <a:ext uri="{FF2B5EF4-FFF2-40B4-BE49-F238E27FC236}">
                <a16:creationId xmlns:a16="http://schemas.microsoft.com/office/drawing/2014/main" xmlns="" id="{95009675-4941-45D4-82A1-B580D2443978}"/>
              </a:ext>
            </a:extLst>
          </p:cNvPr>
          <p:cNvCxnSpPr/>
          <p:nvPr/>
        </p:nvCxnSpPr>
        <p:spPr>
          <a:xfrm flipH="1" flipV="1">
            <a:off x="6456363" y="2508251"/>
            <a:ext cx="946150" cy="314325"/>
          </a:xfrm>
          <a:prstGeom prst="line">
            <a:avLst/>
          </a:prstGeom>
          <a:ln w="38100">
            <a:solidFill>
              <a:srgbClr val="92D050"/>
            </a:solidFill>
            <a:prstDash val="sysDash"/>
          </a:ln>
        </p:spPr>
        <p:style>
          <a:lnRef idx="1">
            <a:schemeClr val="accent1"/>
          </a:lnRef>
          <a:fillRef idx="0">
            <a:schemeClr val="accent1"/>
          </a:fillRef>
          <a:effectRef idx="0">
            <a:schemeClr val="accent1"/>
          </a:effectRef>
          <a:fontRef idx="minor">
            <a:schemeClr val="tx1"/>
          </a:fontRef>
        </p:style>
      </p:cxnSp>
      <p:sp>
        <p:nvSpPr>
          <p:cNvPr id="23" name="Arc 22">
            <a:extLst>
              <a:ext uri="{FF2B5EF4-FFF2-40B4-BE49-F238E27FC236}">
                <a16:creationId xmlns:a16="http://schemas.microsoft.com/office/drawing/2014/main" xmlns="" id="{13B35318-0A20-40C7-AF96-A262ECC5D096}"/>
              </a:ext>
            </a:extLst>
          </p:cNvPr>
          <p:cNvSpPr/>
          <p:nvPr/>
        </p:nvSpPr>
        <p:spPr>
          <a:xfrm rot="13249563">
            <a:off x="6096000" y="2216150"/>
            <a:ext cx="914400" cy="914400"/>
          </a:xfrm>
          <a:prstGeom prst="arc">
            <a:avLst/>
          </a:prstGeom>
          <a:ln w="38100">
            <a:solidFill>
              <a:srgbClr val="00B050"/>
            </a:solidFill>
            <a:prstDash val="sysDash"/>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a:p>
        </p:txBody>
      </p:sp>
      <p:cxnSp>
        <p:nvCxnSpPr>
          <p:cNvPr id="25" name="Straight Arrow Connector 24">
            <a:extLst>
              <a:ext uri="{FF2B5EF4-FFF2-40B4-BE49-F238E27FC236}">
                <a16:creationId xmlns:a16="http://schemas.microsoft.com/office/drawing/2014/main" xmlns="" id="{BDE10168-24CC-4679-B8C1-6C718461EF92}"/>
              </a:ext>
            </a:extLst>
          </p:cNvPr>
          <p:cNvCxnSpPr/>
          <p:nvPr/>
        </p:nvCxnSpPr>
        <p:spPr>
          <a:xfrm>
            <a:off x="6289676" y="3033713"/>
            <a:ext cx="720725" cy="222250"/>
          </a:xfrm>
          <a:prstGeom prst="straightConnector1">
            <a:avLst/>
          </a:prstGeom>
          <a:ln w="38100">
            <a:solidFill>
              <a:srgbClr val="00B05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xmlns="" id="{D9409D4B-09EB-4DFA-B677-E881E48F3809}"/>
              </a:ext>
            </a:extLst>
          </p:cNvPr>
          <p:cNvCxnSpPr>
            <a:stCxn id="23" idx="2"/>
          </p:cNvCxnSpPr>
          <p:nvPr/>
        </p:nvCxnSpPr>
        <p:spPr>
          <a:xfrm rot="16200000" flipH="1" flipV="1">
            <a:off x="4519613" y="777876"/>
            <a:ext cx="90488" cy="3284537"/>
          </a:xfrm>
          <a:prstGeom prst="straightConnector1">
            <a:avLst/>
          </a:prstGeom>
          <a:ln w="38100">
            <a:solidFill>
              <a:srgbClr val="0070C0"/>
            </a:solidFill>
            <a:prstDash val="sysDash"/>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819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8">
                                            <p:txEl>
                                              <p:pRg st="0" end="0"/>
                                            </p:txEl>
                                          </p:spTgt>
                                        </p:tgtEl>
                                        <p:attrNameLst>
                                          <p:attrName>style.visibility</p:attrName>
                                        </p:attrNameLst>
                                      </p:cBhvr>
                                      <p:to>
                                        <p:strVal val="visible"/>
                                      </p:to>
                                    </p:set>
                                  </p:childTnLst>
                                </p:cTn>
                              </p:par>
                              <p:par>
                                <p:cTn id="13" presetID="22" presetClass="entr" presetSubtype="1" fill="hold" nodeType="withEffect">
                                  <p:stCondLst>
                                    <p:cond delay="400"/>
                                  </p:stCondLst>
                                  <p:childTnLst>
                                    <p:set>
                                      <p:cBhvr>
                                        <p:cTn id="14" dur="1" fill="hold">
                                          <p:stCondLst>
                                            <p:cond delay="0"/>
                                          </p:stCondLst>
                                        </p:cTn>
                                        <p:tgtEl>
                                          <p:spTgt spid="23"/>
                                        </p:tgtEl>
                                        <p:attrNameLst>
                                          <p:attrName>style.visibility</p:attrName>
                                        </p:attrNameLst>
                                      </p:cBhvr>
                                      <p:to>
                                        <p:strVal val="visible"/>
                                      </p:to>
                                    </p:set>
                                    <p:animEffect transition="in" filter="wipe(up)">
                                      <p:cBhvr>
                                        <p:cTn id="15" dur="600"/>
                                        <p:tgtEl>
                                          <p:spTgt spid="23"/>
                                        </p:tgtEl>
                                      </p:cBhvr>
                                    </p:animEffect>
                                  </p:childTnLst>
                                </p:cTn>
                              </p:par>
                              <p:par>
                                <p:cTn id="16" presetID="22" presetClass="entr" presetSubtype="8" fill="hold" nodeType="withEffect">
                                  <p:stCondLst>
                                    <p:cond delay="900"/>
                                  </p:stCondLst>
                                  <p:childTnLst>
                                    <p:set>
                                      <p:cBhvr>
                                        <p:cTn id="17" dur="1" fill="hold">
                                          <p:stCondLst>
                                            <p:cond delay="0"/>
                                          </p:stCondLst>
                                        </p:cTn>
                                        <p:tgtEl>
                                          <p:spTgt spid="25"/>
                                        </p:tgtEl>
                                        <p:attrNameLst>
                                          <p:attrName>style.visibility</p:attrName>
                                        </p:attrNameLst>
                                      </p:cBhvr>
                                      <p:to>
                                        <p:strVal val="visible"/>
                                      </p:to>
                                    </p:set>
                                    <p:animEffect transition="in" filter="wipe(left)">
                                      <p:cBhvr>
                                        <p:cTn id="18" dur="500"/>
                                        <p:tgtEl>
                                          <p:spTgt spid="25"/>
                                        </p:tgtEl>
                                      </p:cBhvr>
                                    </p:animEffect>
                                  </p:childTnLst>
                                </p:cTn>
                              </p:par>
                            </p:childTnLst>
                          </p:cTn>
                        </p:par>
                        <p:par>
                          <p:cTn id="19" fill="hold" nodeType="afterGroup">
                            <p:stCondLst>
                              <p:cond delay="1400"/>
                            </p:stCondLst>
                            <p:childTnLst>
                              <p:par>
                                <p:cTn id="20" presetID="1" presetClass="entr" presetSubtype="0" fill="hold" nodeType="afterEffect">
                                  <p:stCondLst>
                                    <p:cond delay="500"/>
                                  </p:stCondLst>
                                  <p:childTnLst>
                                    <p:set>
                                      <p:cBhvr>
                                        <p:cTn id="21" dur="1" fill="hold">
                                          <p:stCondLst>
                                            <p:cond delay="0"/>
                                          </p:stCondLst>
                                        </p:cTn>
                                        <p:tgtEl>
                                          <p:spTgt spid="18">
                                            <p:txEl>
                                              <p:pRg st="1" end="1"/>
                                            </p:txEl>
                                          </p:spTgt>
                                        </p:tgtEl>
                                        <p:attrNameLst>
                                          <p:attrName>style.visibility</p:attrName>
                                        </p:attrNameLst>
                                      </p:cBhvr>
                                      <p:to>
                                        <p:strVal val="visible"/>
                                      </p:to>
                                    </p:set>
                                  </p:childTnLst>
                                </p:cTn>
                              </p:par>
                              <p:par>
                                <p:cTn id="22" presetID="22" presetClass="entr" presetSubtype="2" fill="hold" nodeType="withEffect">
                                  <p:stCondLst>
                                    <p:cond delay="800"/>
                                  </p:stCondLst>
                                  <p:childTnLst>
                                    <p:set>
                                      <p:cBhvr>
                                        <p:cTn id="23" dur="1" fill="hold">
                                          <p:stCondLst>
                                            <p:cond delay="0"/>
                                          </p:stCondLst>
                                        </p:cTn>
                                        <p:tgtEl>
                                          <p:spTgt spid="27"/>
                                        </p:tgtEl>
                                        <p:attrNameLst>
                                          <p:attrName>style.visibility</p:attrName>
                                        </p:attrNameLst>
                                      </p:cBhvr>
                                      <p:to>
                                        <p:strVal val="visible"/>
                                      </p:to>
                                    </p:set>
                                    <p:animEffect transition="in" filter="wipe(right)">
                                      <p:cBhvr>
                                        <p:cTn id="24" dur="1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57F2E42-E02B-4D87-BDE4-6237AAC800A6}"/>
              </a:ext>
            </a:extLst>
          </p:cNvPr>
          <p:cNvSpPr>
            <a:spLocks noGrp="1"/>
          </p:cNvSpPr>
          <p:nvPr>
            <p:ph type="title"/>
          </p:nvPr>
        </p:nvSpPr>
        <p:spPr/>
        <p:txBody>
          <a:bodyPr/>
          <a:lstStyle/>
          <a:p>
            <a:pPr>
              <a:defRPr/>
            </a:pPr>
            <a:r>
              <a:rPr lang="en-US" dirty="0"/>
              <a:t>Look-Back Rule 8-7-4</a:t>
            </a:r>
            <a:r>
              <a:rPr lang="en-US" cap="none" dirty="0"/>
              <a:t>b</a:t>
            </a:r>
            <a:endParaRPr lang="en-US" dirty="0"/>
          </a:p>
        </p:txBody>
      </p:sp>
      <p:sp>
        <p:nvSpPr>
          <p:cNvPr id="2" name="Rectangle 1">
            <a:extLst>
              <a:ext uri="{FF2B5EF4-FFF2-40B4-BE49-F238E27FC236}">
                <a16:creationId xmlns:a16="http://schemas.microsoft.com/office/drawing/2014/main" xmlns="" id="{5DED4C13-36D2-432D-8E11-93371E2583D0}"/>
              </a:ext>
            </a:extLst>
          </p:cNvPr>
          <p:cNvSpPr/>
          <p:nvPr/>
        </p:nvSpPr>
        <p:spPr>
          <a:xfrm>
            <a:off x="1521916" y="2265304"/>
            <a:ext cx="9884230" cy="2862322"/>
          </a:xfrm>
          <a:prstGeom prst="rect">
            <a:avLst/>
          </a:prstGeom>
        </p:spPr>
        <p:txBody>
          <a:bodyPr wrap="square">
            <a:spAutoFit/>
          </a:bodyPr>
          <a:lstStyle/>
          <a:p>
            <a:pPr marL="400050" lvl="1" indent="0" eaLnBrk="1" hangingPunct="1">
              <a:lnSpc>
                <a:spcPct val="90000"/>
              </a:lnSpc>
              <a:buFontTx/>
              <a:buNone/>
            </a:pPr>
            <a:r>
              <a:rPr lang="en-US" altLang="en-US" sz="4000" dirty="0">
                <a:latin typeface="+mn-lt"/>
                <a:cs typeface="Andalus" pitchFamily="2" charset="0"/>
              </a:rPr>
              <a:t>b.  A batter-runner who overruns first base</a:t>
            </a:r>
            <a:br>
              <a:rPr lang="en-US" altLang="en-US" sz="4000" dirty="0">
                <a:latin typeface="+mn-lt"/>
                <a:cs typeface="Andalus" pitchFamily="2" charset="0"/>
              </a:rPr>
            </a:br>
            <a:r>
              <a:rPr lang="en-US" altLang="en-US" sz="4000" dirty="0">
                <a:latin typeface="+mn-lt"/>
                <a:cs typeface="Andalus" pitchFamily="2" charset="0"/>
              </a:rPr>
              <a:t> 	toward right field, turns left and</a:t>
            </a:r>
            <a:br>
              <a:rPr lang="en-US" altLang="en-US" sz="4000" dirty="0">
                <a:latin typeface="+mn-lt"/>
                <a:cs typeface="Andalus" pitchFamily="2" charset="0"/>
              </a:rPr>
            </a:br>
            <a:r>
              <a:rPr lang="en-US" altLang="en-US" sz="4000" dirty="0">
                <a:latin typeface="+mn-lt"/>
                <a:cs typeface="Andalus" pitchFamily="2" charset="0"/>
              </a:rPr>
              <a:t> 	immediately stops, must then return</a:t>
            </a:r>
            <a:br>
              <a:rPr lang="en-US" altLang="en-US" sz="4000" dirty="0">
                <a:latin typeface="+mn-lt"/>
                <a:cs typeface="Andalus" pitchFamily="2" charset="0"/>
              </a:rPr>
            </a:br>
            <a:r>
              <a:rPr lang="en-US" altLang="en-US" sz="4000" dirty="0">
                <a:latin typeface="+mn-lt"/>
                <a:cs typeface="Andalus" pitchFamily="2" charset="0"/>
              </a:rPr>
              <a:t>  	non-stop to first or attempt to advance to</a:t>
            </a:r>
            <a:br>
              <a:rPr lang="en-US" altLang="en-US" sz="4000" dirty="0">
                <a:latin typeface="+mn-lt"/>
                <a:cs typeface="Andalus" pitchFamily="2" charset="0"/>
              </a:rPr>
            </a:br>
            <a:r>
              <a:rPr lang="en-US" altLang="en-US" sz="4000" dirty="0">
                <a:latin typeface="+mn-lt"/>
                <a:cs typeface="Andalus" pitchFamily="2" charset="0"/>
              </a:rPr>
              <a:t>  	second base.</a:t>
            </a:r>
          </a:p>
        </p:txBody>
      </p:sp>
    </p:spTree>
    <p:extLst>
      <p:ext uri="{BB962C8B-B14F-4D97-AF65-F5344CB8AC3E}">
        <p14:creationId xmlns:p14="http://schemas.microsoft.com/office/powerpoint/2010/main" val="27773219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xmlns="" id="{982005EF-AAAE-4A26-9D56-BDE5DEEFD4DD}"/>
              </a:ext>
            </a:extLst>
          </p:cNvPr>
          <p:cNvSpPr>
            <a:spLocks noGrp="1" noChangeArrowheads="1"/>
          </p:cNvSpPr>
          <p:nvPr>
            <p:ph type="title" idx="4294967295"/>
          </p:nvPr>
        </p:nvSpPr>
        <p:spPr>
          <a:xfrm>
            <a:off x="1905001" y="539750"/>
            <a:ext cx="8763000" cy="1247775"/>
          </a:xfrm>
        </p:spPr>
        <p:txBody>
          <a:bodyPr/>
          <a:lstStyle/>
          <a:p>
            <a:pPr eaLnBrk="1" hangingPunct="1"/>
            <a:r>
              <a:rPr lang="en-US" altLang="en-US" b="1" dirty="0"/>
              <a:t>LOOK-BACK RULE 8-7-4b</a:t>
            </a:r>
            <a:endParaRPr lang="en-US" altLang="en-US" sz="2800" dirty="0"/>
          </a:p>
        </p:txBody>
      </p:sp>
      <p:cxnSp>
        <p:nvCxnSpPr>
          <p:cNvPr id="5" name="Straight Connector 4">
            <a:extLst>
              <a:ext uri="{FF2B5EF4-FFF2-40B4-BE49-F238E27FC236}">
                <a16:creationId xmlns:a16="http://schemas.microsoft.com/office/drawing/2014/main" xmlns="" id="{C8348399-F0B6-4C5A-B28A-35E35AE1A722}"/>
              </a:ext>
            </a:extLst>
          </p:cNvPr>
          <p:cNvCxnSpPr/>
          <p:nvPr/>
        </p:nvCxnSpPr>
        <p:spPr>
          <a:xfrm rot="5400000" flipH="1" flipV="1">
            <a:off x="4948238" y="2895600"/>
            <a:ext cx="4811712" cy="174148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0484" name="Group 7">
            <a:extLst>
              <a:ext uri="{FF2B5EF4-FFF2-40B4-BE49-F238E27FC236}">
                <a16:creationId xmlns:a16="http://schemas.microsoft.com/office/drawing/2014/main" xmlns="" id="{A5194900-E11E-40E3-972B-F55608557EF0}"/>
              </a:ext>
            </a:extLst>
          </p:cNvPr>
          <p:cNvGrpSpPr>
            <a:grpSpLocks/>
          </p:cNvGrpSpPr>
          <p:nvPr/>
        </p:nvGrpSpPr>
        <p:grpSpPr bwMode="auto">
          <a:xfrm rot="1376385">
            <a:off x="7119939" y="3200400"/>
            <a:ext cx="739775" cy="414338"/>
            <a:chOff x="4158343" y="2481943"/>
            <a:chExt cx="740228" cy="413657"/>
          </a:xfrm>
        </p:grpSpPr>
        <p:sp>
          <p:nvSpPr>
            <p:cNvPr id="6" name="Rectangle 5">
              <a:extLst>
                <a:ext uri="{FF2B5EF4-FFF2-40B4-BE49-F238E27FC236}">
                  <a16:creationId xmlns:a16="http://schemas.microsoft.com/office/drawing/2014/main" xmlns="" id="{D88D44F4-5AC6-4D85-8117-C6497A64C133}"/>
                </a:ext>
              </a:extLst>
            </p:cNvPr>
            <p:cNvSpPr/>
            <p:nvPr/>
          </p:nvSpPr>
          <p:spPr>
            <a:xfrm>
              <a:off x="4157663" y="2481210"/>
              <a:ext cx="370115" cy="413657"/>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a:solidFill>
                  <a:srgbClr val="FFFFFF"/>
                </a:solidFill>
              </a:endParaRPr>
            </a:p>
          </p:txBody>
        </p:sp>
        <p:sp>
          <p:nvSpPr>
            <p:cNvPr id="7" name="Rectangle 6">
              <a:extLst>
                <a:ext uri="{FF2B5EF4-FFF2-40B4-BE49-F238E27FC236}">
                  <a16:creationId xmlns:a16="http://schemas.microsoft.com/office/drawing/2014/main" xmlns="" id="{3F4D1957-177C-4E47-81DB-E3BD95C343D1}"/>
                </a:ext>
              </a:extLst>
            </p:cNvPr>
            <p:cNvSpPr/>
            <p:nvPr/>
          </p:nvSpPr>
          <p:spPr>
            <a:xfrm>
              <a:off x="4522046" y="2482228"/>
              <a:ext cx="370113" cy="413657"/>
            </a:xfrm>
            <a:prstGeom prst="rect">
              <a:avLst/>
            </a:prstGeom>
            <a:solidFill>
              <a:srgbClr val="E96B1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a:solidFill>
                  <a:srgbClr val="FFFFFF"/>
                </a:solidFill>
              </a:endParaRPr>
            </a:p>
          </p:txBody>
        </p:sp>
      </p:grpSp>
      <p:sp>
        <p:nvSpPr>
          <p:cNvPr id="18" name="TextBox 17">
            <a:extLst>
              <a:ext uri="{FF2B5EF4-FFF2-40B4-BE49-F238E27FC236}">
                <a16:creationId xmlns:a16="http://schemas.microsoft.com/office/drawing/2014/main" xmlns="" id="{C7489D87-36B7-4CF2-9143-8CEC73A38A66}"/>
              </a:ext>
            </a:extLst>
          </p:cNvPr>
          <p:cNvSpPr txBox="1">
            <a:spLocks noChangeArrowheads="1"/>
          </p:cNvSpPr>
          <p:nvPr/>
        </p:nvSpPr>
        <p:spPr bwMode="auto">
          <a:xfrm>
            <a:off x="2627314" y="3429001"/>
            <a:ext cx="3659187"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2000" dirty="0">
                <a:solidFill>
                  <a:srgbClr val="00B050"/>
                </a:solidFill>
                <a:latin typeface="+mn-lt"/>
              </a:rPr>
              <a:t>Must return to 1B </a:t>
            </a:r>
          </a:p>
          <a:p>
            <a:pPr eaLnBrk="1" hangingPunct="1">
              <a:spcBef>
                <a:spcPct val="0"/>
              </a:spcBef>
              <a:buClrTx/>
              <a:buFontTx/>
              <a:buNone/>
            </a:pPr>
            <a:r>
              <a:rPr lang="en-US" altLang="en-US" sz="2000" dirty="0">
                <a:solidFill>
                  <a:srgbClr val="0070C0"/>
                </a:solidFill>
                <a:latin typeface="+mn-lt"/>
              </a:rPr>
              <a:t>or attempt to advance to 2B without stopping. </a:t>
            </a:r>
          </a:p>
        </p:txBody>
      </p:sp>
      <p:sp>
        <p:nvSpPr>
          <p:cNvPr id="19" name="TextBox 18">
            <a:extLst>
              <a:ext uri="{FF2B5EF4-FFF2-40B4-BE49-F238E27FC236}">
                <a16:creationId xmlns:a16="http://schemas.microsoft.com/office/drawing/2014/main" xmlns="" id="{2C5B6775-8DED-4629-8C40-21D7B090CFCC}"/>
              </a:ext>
            </a:extLst>
          </p:cNvPr>
          <p:cNvSpPr txBox="1">
            <a:spLocks noChangeArrowheads="1"/>
          </p:cNvSpPr>
          <p:nvPr/>
        </p:nvSpPr>
        <p:spPr bwMode="auto">
          <a:xfrm>
            <a:off x="1620045" y="1935163"/>
            <a:ext cx="363061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2000" dirty="0">
                <a:latin typeface="+mn-lt"/>
              </a:rPr>
              <a:t>Batter-runner overruns 1B turns left and immediately stops:</a:t>
            </a:r>
          </a:p>
        </p:txBody>
      </p:sp>
      <p:sp>
        <p:nvSpPr>
          <p:cNvPr id="20487" name="Line 10">
            <a:extLst>
              <a:ext uri="{FF2B5EF4-FFF2-40B4-BE49-F238E27FC236}">
                <a16:creationId xmlns:a16="http://schemas.microsoft.com/office/drawing/2014/main" xmlns="" id="{DE7A97F7-5C65-42EC-AB9F-1685265E7812}"/>
              </a:ext>
            </a:extLst>
          </p:cNvPr>
          <p:cNvSpPr>
            <a:spLocks noChangeShapeType="1"/>
          </p:cNvSpPr>
          <p:nvPr/>
        </p:nvSpPr>
        <p:spPr bwMode="auto">
          <a:xfrm>
            <a:off x="6986589" y="2160588"/>
            <a:ext cx="498475" cy="190500"/>
          </a:xfrm>
          <a:prstGeom prst="line">
            <a:avLst/>
          </a:prstGeom>
          <a:noFill/>
          <a:ln w="762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 name="Arc 10">
            <a:extLst>
              <a:ext uri="{FF2B5EF4-FFF2-40B4-BE49-F238E27FC236}">
                <a16:creationId xmlns:a16="http://schemas.microsoft.com/office/drawing/2014/main" xmlns="" id="{EF443913-08B9-4861-8F88-B75DF8A496D2}"/>
              </a:ext>
            </a:extLst>
          </p:cNvPr>
          <p:cNvSpPr/>
          <p:nvPr/>
        </p:nvSpPr>
        <p:spPr>
          <a:xfrm rot="17182936">
            <a:off x="7308850" y="1901825"/>
            <a:ext cx="914400" cy="914400"/>
          </a:xfrm>
          <a:prstGeom prst="arc">
            <a:avLst/>
          </a:prstGeom>
          <a:ln w="38100">
            <a:solidFill>
              <a:srgbClr val="92D050"/>
            </a:solidFill>
            <a:prstDash val="sysDash"/>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a:p>
        </p:txBody>
      </p:sp>
      <p:sp>
        <p:nvSpPr>
          <p:cNvPr id="12" name="Arc 11">
            <a:extLst>
              <a:ext uri="{FF2B5EF4-FFF2-40B4-BE49-F238E27FC236}">
                <a16:creationId xmlns:a16="http://schemas.microsoft.com/office/drawing/2014/main" xmlns="" id="{541AFB13-0FC5-458C-A36F-B68C71EAEB1D}"/>
              </a:ext>
            </a:extLst>
          </p:cNvPr>
          <p:cNvSpPr/>
          <p:nvPr/>
        </p:nvSpPr>
        <p:spPr>
          <a:xfrm rot="275051">
            <a:off x="7786688" y="1919288"/>
            <a:ext cx="457200" cy="457200"/>
          </a:xfrm>
          <a:custGeom>
            <a:avLst/>
            <a:gdLst>
              <a:gd name="connsiteX0" fmla="*/ 457200 w 914400"/>
              <a:gd name="connsiteY0" fmla="*/ 0 h 914400"/>
              <a:gd name="connsiteX1" fmla="*/ 914400 w 914400"/>
              <a:gd name="connsiteY1" fmla="*/ 457200 h 914400"/>
              <a:gd name="connsiteX2" fmla="*/ 457200 w 914400"/>
              <a:gd name="connsiteY2" fmla="*/ 457200 h 914400"/>
              <a:gd name="connsiteX3" fmla="*/ 457200 w 914400"/>
              <a:gd name="connsiteY3" fmla="*/ 0 h 914400"/>
              <a:gd name="connsiteX0" fmla="*/ 457200 w 914400"/>
              <a:gd name="connsiteY0" fmla="*/ 0 h 914400"/>
              <a:gd name="connsiteX1" fmla="*/ 914400 w 914400"/>
              <a:gd name="connsiteY1" fmla="*/ 457200 h 914400"/>
              <a:gd name="connsiteX0" fmla="*/ 0 w 457200"/>
              <a:gd name="connsiteY0" fmla="*/ 0 h 457200"/>
              <a:gd name="connsiteX1" fmla="*/ 457200 w 457200"/>
              <a:gd name="connsiteY1" fmla="*/ 457200 h 457200"/>
              <a:gd name="connsiteX2" fmla="*/ 0 w 457200"/>
              <a:gd name="connsiteY2" fmla="*/ 457200 h 457200"/>
              <a:gd name="connsiteX3" fmla="*/ 0 w 457200"/>
              <a:gd name="connsiteY3" fmla="*/ 0 h 457200"/>
              <a:gd name="connsiteX0" fmla="*/ 0 w 457200"/>
              <a:gd name="connsiteY0" fmla="*/ 0 h 457200"/>
              <a:gd name="connsiteX1" fmla="*/ 440614 w 457200"/>
              <a:gd name="connsiteY1" fmla="*/ 448974 h 457200"/>
              <a:gd name="connsiteX0" fmla="*/ 0 w 457200"/>
              <a:gd name="connsiteY0" fmla="*/ 0 h 457200"/>
              <a:gd name="connsiteX1" fmla="*/ 457200 w 457200"/>
              <a:gd name="connsiteY1" fmla="*/ 457200 h 457200"/>
              <a:gd name="connsiteX2" fmla="*/ 56326 w 457200"/>
              <a:gd name="connsiteY2" fmla="*/ 404906 h 457200"/>
              <a:gd name="connsiteX3" fmla="*/ 0 w 457200"/>
              <a:gd name="connsiteY3" fmla="*/ 0 h 457200"/>
              <a:gd name="connsiteX0" fmla="*/ 0 w 457200"/>
              <a:gd name="connsiteY0" fmla="*/ 0 h 457200"/>
              <a:gd name="connsiteX1" fmla="*/ 440614 w 457200"/>
              <a:gd name="connsiteY1" fmla="*/ 448974 h 457200"/>
            </a:gdLst>
            <a:ahLst/>
            <a:cxnLst>
              <a:cxn ang="0">
                <a:pos x="connsiteX0" y="connsiteY0"/>
              </a:cxn>
              <a:cxn ang="0">
                <a:pos x="connsiteX1" y="connsiteY1"/>
              </a:cxn>
            </a:cxnLst>
            <a:rect l="l" t="t" r="r" b="b"/>
            <a:pathLst>
              <a:path w="457200" h="457200" stroke="0" extrusionOk="0">
                <a:moveTo>
                  <a:pt x="0" y="0"/>
                </a:moveTo>
                <a:cubicBezTo>
                  <a:pt x="252505" y="0"/>
                  <a:pt x="457200" y="204695"/>
                  <a:pt x="457200" y="457200"/>
                </a:cubicBezTo>
                <a:lnTo>
                  <a:pt x="56326" y="404906"/>
                </a:lnTo>
                <a:lnTo>
                  <a:pt x="0" y="0"/>
                </a:lnTo>
                <a:close/>
              </a:path>
              <a:path w="457200" h="457200" fill="none">
                <a:moveTo>
                  <a:pt x="0" y="0"/>
                </a:moveTo>
                <a:cubicBezTo>
                  <a:pt x="252505" y="0"/>
                  <a:pt x="440614" y="196469"/>
                  <a:pt x="440614" y="448974"/>
                </a:cubicBezTo>
              </a:path>
            </a:pathLst>
          </a:custGeom>
          <a:ln w="38100">
            <a:solidFill>
              <a:srgbClr val="92D050"/>
            </a:solidFill>
            <a:prstDash val="sysDash"/>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a:p>
        </p:txBody>
      </p:sp>
      <p:cxnSp>
        <p:nvCxnSpPr>
          <p:cNvPr id="15" name="Straight Connector 14">
            <a:extLst>
              <a:ext uri="{FF2B5EF4-FFF2-40B4-BE49-F238E27FC236}">
                <a16:creationId xmlns:a16="http://schemas.microsoft.com/office/drawing/2014/main" xmlns="" id="{D801EA1E-D936-4670-9BD7-A88C056F85B8}"/>
              </a:ext>
            </a:extLst>
          </p:cNvPr>
          <p:cNvCxnSpPr/>
          <p:nvPr/>
        </p:nvCxnSpPr>
        <p:spPr>
          <a:xfrm rot="5400000">
            <a:off x="5874545" y="3477420"/>
            <a:ext cx="3394075" cy="1262063"/>
          </a:xfrm>
          <a:prstGeom prst="line">
            <a:avLst/>
          </a:prstGeom>
          <a:ln w="38100">
            <a:solidFill>
              <a:srgbClr val="92D050"/>
            </a:solidFill>
            <a:prstDash val="sysDash"/>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xmlns="" id="{AFDA36BE-EAED-491A-BF20-98E61D60448B}"/>
              </a:ext>
            </a:extLst>
          </p:cNvPr>
          <p:cNvCxnSpPr/>
          <p:nvPr/>
        </p:nvCxnSpPr>
        <p:spPr>
          <a:xfrm rot="5400000">
            <a:off x="6955632" y="2688432"/>
            <a:ext cx="581025" cy="26988"/>
          </a:xfrm>
          <a:prstGeom prst="straightConnector1">
            <a:avLst/>
          </a:prstGeom>
          <a:ln w="38100">
            <a:solidFill>
              <a:srgbClr val="00B05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xmlns="" id="{AB1B25E1-D5BF-44F7-A686-63BCC796DF09}"/>
              </a:ext>
            </a:extLst>
          </p:cNvPr>
          <p:cNvCxnSpPr/>
          <p:nvPr/>
        </p:nvCxnSpPr>
        <p:spPr>
          <a:xfrm rot="10800000" flipV="1">
            <a:off x="4433889" y="2368550"/>
            <a:ext cx="2770187" cy="236538"/>
          </a:xfrm>
          <a:prstGeom prst="straightConnector1">
            <a:avLst/>
          </a:prstGeom>
          <a:ln w="38100">
            <a:solidFill>
              <a:srgbClr val="0070C0"/>
            </a:solidFill>
            <a:prstDash val="sysDash"/>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8">
                                            <p:txEl>
                                              <p:pRg st="0" end="0"/>
                                            </p:txEl>
                                          </p:spTgt>
                                        </p:tgtEl>
                                        <p:attrNameLst>
                                          <p:attrName>style.visibility</p:attrName>
                                        </p:attrNameLst>
                                      </p:cBhvr>
                                      <p:to>
                                        <p:strVal val="visible"/>
                                      </p:to>
                                    </p:set>
                                  </p:childTnLst>
                                </p:cTn>
                              </p:par>
                              <p:par>
                                <p:cTn id="11" presetID="22" presetClass="entr" presetSubtype="1" fill="hold" nodeType="withEffect">
                                  <p:stCondLst>
                                    <p:cond delay="300"/>
                                  </p:stCondLst>
                                  <p:childTnLst>
                                    <p:set>
                                      <p:cBhvr>
                                        <p:cTn id="12" dur="1" fill="hold">
                                          <p:stCondLst>
                                            <p:cond delay="0"/>
                                          </p:stCondLst>
                                        </p:cTn>
                                        <p:tgtEl>
                                          <p:spTgt spid="22"/>
                                        </p:tgtEl>
                                        <p:attrNameLst>
                                          <p:attrName>style.visibility</p:attrName>
                                        </p:attrNameLst>
                                      </p:cBhvr>
                                      <p:to>
                                        <p:strVal val="visible"/>
                                      </p:to>
                                    </p:set>
                                    <p:animEffect transition="in" filter="wipe(up)">
                                      <p:cBhvr>
                                        <p:cTn id="13" dur="700"/>
                                        <p:tgtEl>
                                          <p:spTgt spid="22"/>
                                        </p:tgtEl>
                                      </p:cBhvr>
                                    </p:animEffect>
                                  </p:childTnLst>
                                </p:cTn>
                              </p:par>
                            </p:childTnLst>
                          </p:cTn>
                        </p:par>
                        <p:par>
                          <p:cTn id="14" fill="hold" nodeType="afterGroup">
                            <p:stCondLst>
                              <p:cond delay="1000"/>
                            </p:stCondLst>
                            <p:childTnLst>
                              <p:par>
                                <p:cTn id="15" presetID="1" presetClass="entr" presetSubtype="0" fill="hold" nodeType="afterEffect">
                                  <p:stCondLst>
                                    <p:cond delay="200"/>
                                  </p:stCondLst>
                                  <p:childTnLst>
                                    <p:set>
                                      <p:cBhvr>
                                        <p:cTn id="16" dur="1" fill="hold">
                                          <p:stCondLst>
                                            <p:cond delay="0"/>
                                          </p:stCondLst>
                                        </p:cTn>
                                        <p:tgtEl>
                                          <p:spTgt spid="18">
                                            <p:txEl>
                                              <p:pRg st="1" end="1"/>
                                            </p:txEl>
                                          </p:spTgt>
                                        </p:tgtEl>
                                        <p:attrNameLst>
                                          <p:attrName>style.visibility</p:attrName>
                                        </p:attrNameLst>
                                      </p:cBhvr>
                                      <p:to>
                                        <p:strVal val="visible"/>
                                      </p:to>
                                    </p:set>
                                  </p:childTnLst>
                                </p:cTn>
                              </p:par>
                              <p:par>
                                <p:cTn id="17" presetID="22" presetClass="entr" presetSubtype="2" fill="hold" nodeType="withEffect">
                                  <p:stCondLst>
                                    <p:cond delay="600"/>
                                  </p:stCondLst>
                                  <p:childTnLst>
                                    <p:set>
                                      <p:cBhvr>
                                        <p:cTn id="18" dur="1" fill="hold">
                                          <p:stCondLst>
                                            <p:cond delay="0"/>
                                          </p:stCondLst>
                                        </p:cTn>
                                        <p:tgtEl>
                                          <p:spTgt spid="24"/>
                                        </p:tgtEl>
                                        <p:attrNameLst>
                                          <p:attrName>style.visibility</p:attrName>
                                        </p:attrNameLst>
                                      </p:cBhvr>
                                      <p:to>
                                        <p:strVal val="visible"/>
                                      </p:to>
                                    </p:set>
                                    <p:animEffect transition="in" filter="wipe(right)">
                                      <p:cBhvr>
                                        <p:cTn id="19"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theme/theme1.xml><?xml version="1.0" encoding="utf-8"?>
<a:theme xmlns:a="http://schemas.openxmlformats.org/drawingml/2006/main" name="Office Theme">
  <a:themeElements>
    <a:clrScheme name="NFHS Brand">
      <a:dk1>
        <a:srgbClr val="414B56"/>
      </a:dk1>
      <a:lt1>
        <a:sysClr val="window" lastClr="FFFFFF"/>
      </a:lt1>
      <a:dk2>
        <a:srgbClr val="1F497D"/>
      </a:dk2>
      <a:lt2>
        <a:srgbClr val="D8D8D8"/>
      </a:lt2>
      <a:accent1>
        <a:srgbClr val="FFCE00"/>
      </a:accent1>
      <a:accent2>
        <a:srgbClr val="D21034"/>
      </a:accent2>
      <a:accent3>
        <a:srgbClr val="003798"/>
      </a:accent3>
      <a:accent4>
        <a:srgbClr val="E96B10"/>
      </a:accent4>
      <a:accent5>
        <a:srgbClr val="581963"/>
      </a:accent5>
      <a:accent6>
        <a:srgbClr val="006A4E"/>
      </a:accent6>
      <a:hlink>
        <a:srgbClr val="414B56"/>
      </a:hlink>
      <a:folHlink>
        <a:srgbClr val="00379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2020-21 NFHS Stock PowerPoint Slides_Wide Format" id="{AFB6AFDB-9441-4101-A010-325E7393A86D}" vid="{6EEE9F5D-7D94-405F-ADC3-CE551A4F8991}"/>
    </a:ext>
  </a:extLst>
</a:theme>
</file>

<file path=ppt/theme/theme2.xml><?xml version="1.0" encoding="utf-8"?>
<a:theme xmlns:a="http://schemas.openxmlformats.org/drawingml/2006/main" name="Office Theme">
  <a:themeElements>
    <a:clrScheme name="NFHS Brand">
      <a:dk1>
        <a:srgbClr val="414B56"/>
      </a:dk1>
      <a:lt1>
        <a:sysClr val="window" lastClr="FFFFFF"/>
      </a:lt1>
      <a:dk2>
        <a:srgbClr val="1F497D"/>
      </a:dk2>
      <a:lt2>
        <a:srgbClr val="D8D8D8"/>
      </a:lt2>
      <a:accent1>
        <a:srgbClr val="FFCE00"/>
      </a:accent1>
      <a:accent2>
        <a:srgbClr val="D21034"/>
      </a:accent2>
      <a:accent3>
        <a:srgbClr val="003798"/>
      </a:accent3>
      <a:accent4>
        <a:srgbClr val="E96B10"/>
      </a:accent4>
      <a:accent5>
        <a:srgbClr val="581963"/>
      </a:accent5>
      <a:accent6>
        <a:srgbClr val="006A4E"/>
      </a:accent6>
      <a:hlink>
        <a:srgbClr val="414B56"/>
      </a:hlink>
      <a:folHlink>
        <a:srgbClr val="00379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2020-21 NFHS Stock PowerPoint Slides_Wide Format" id="{AFB6AFDB-9441-4101-A010-325E7393A86D}" vid="{877F3DAF-13EC-4B07-9099-F3BBF6B7778B}"/>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2C36A34F339A54D85C37DD81207F966" ma:contentTypeVersion="13" ma:contentTypeDescription="Create a new document." ma:contentTypeScope="" ma:versionID="b1d60f096ce905ea2c8f4b546515be3e">
  <xsd:schema xmlns:xsd="http://www.w3.org/2001/XMLSchema" xmlns:xs="http://www.w3.org/2001/XMLSchema" xmlns:p="http://schemas.microsoft.com/office/2006/metadata/properties" xmlns:ns3="3bb8d7d1-06b8-47b8-a0de-bad91f18ef42" xmlns:ns4="ffc60a71-4a50-4afc-be20-b1cf64734936" targetNamespace="http://schemas.microsoft.com/office/2006/metadata/properties" ma:root="true" ma:fieldsID="5dfcda41ff764e825aef5537df9b60fd" ns3:_="" ns4:_="">
    <xsd:import namespace="3bb8d7d1-06b8-47b8-a0de-bad91f18ef42"/>
    <xsd:import namespace="ffc60a71-4a50-4afc-be20-b1cf64734936"/>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DateTaken" minOccurs="0"/>
                <xsd:element ref="ns4:MediaServiceOCR" minOccurs="0"/>
                <xsd:element ref="ns4:MediaServiceLocation"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bb8d7d1-06b8-47b8-a0de-bad91f18ef4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fc60a71-4a50-4afc-be20-b1cf64734936"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401EAF0-8FCF-4DFB-8448-7D367C74A0FE}">
  <ds:schemaRefs>
    <ds:schemaRef ds:uri="http://schemas.microsoft.com/sharepoint/v3/contenttype/forms"/>
  </ds:schemaRefs>
</ds:datastoreItem>
</file>

<file path=customXml/itemProps2.xml><?xml version="1.0" encoding="utf-8"?>
<ds:datastoreItem xmlns:ds="http://schemas.openxmlformats.org/officeDocument/2006/customXml" ds:itemID="{B8277D50-A8F4-41EA-8AAF-2B8EFD1D1E78}">
  <ds:schemaRefs>
    <ds:schemaRef ds:uri="http://purl.org/dc/dcmitype/"/>
    <ds:schemaRef ds:uri="http://schemas.openxmlformats.org/package/2006/metadata/core-properties"/>
    <ds:schemaRef ds:uri="http://purl.org/dc/terms/"/>
    <ds:schemaRef ds:uri="ffc60a71-4a50-4afc-be20-b1cf64734936"/>
    <ds:schemaRef ds:uri="http://purl.org/dc/elements/1.1/"/>
    <ds:schemaRef ds:uri="http://schemas.microsoft.com/office/2006/metadata/properties"/>
    <ds:schemaRef ds:uri="http://schemas.microsoft.com/office/2006/documentManagement/types"/>
    <ds:schemaRef ds:uri="http://schemas.microsoft.com/office/infopath/2007/PartnerControls"/>
    <ds:schemaRef ds:uri="3bb8d7d1-06b8-47b8-a0de-bad91f18ef42"/>
    <ds:schemaRef ds:uri="http://www.w3.org/XML/1998/namespace"/>
  </ds:schemaRefs>
</ds:datastoreItem>
</file>

<file path=customXml/itemProps3.xml><?xml version="1.0" encoding="utf-8"?>
<ds:datastoreItem xmlns:ds="http://schemas.openxmlformats.org/officeDocument/2006/customXml" ds:itemID="{33B75652-BDDA-4D9D-B291-71910975C7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bb8d7d1-06b8-47b8-a0de-bad91f18ef42"/>
    <ds:schemaRef ds:uri="ffc60a71-4a50-4afc-be20-b1cf6473493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2020-21 NFHS Stock PowerPoint Slides_Wide Format</Template>
  <TotalTime>160</TotalTime>
  <Words>491</Words>
  <Application>Microsoft Office PowerPoint</Application>
  <PresentationFormat>Widescreen</PresentationFormat>
  <Paragraphs>74</Paragraphs>
  <Slides>17</Slides>
  <Notes>16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17</vt:i4>
      </vt:variant>
    </vt:vector>
  </HeadingPairs>
  <TitlesOfParts>
    <vt:vector size="24" baseType="lpstr">
      <vt:lpstr>Andalus</vt:lpstr>
      <vt:lpstr>Arial</vt:lpstr>
      <vt:lpstr>Calibri</vt:lpstr>
      <vt:lpstr>Courier New</vt:lpstr>
      <vt:lpstr>Wingdings</vt:lpstr>
      <vt:lpstr>Office Theme</vt:lpstr>
      <vt:lpstr>Office Theme</vt:lpstr>
      <vt:lpstr>2020-21 NFHS Softball</vt:lpstr>
      <vt:lpstr>Look-Back Rule 8-7-1</vt:lpstr>
      <vt:lpstr>Look-Back Rule 8-7-2</vt:lpstr>
      <vt:lpstr>Look-Back Rule 8-7-3</vt:lpstr>
      <vt:lpstr>Look-Back Rule 8-7-4</vt:lpstr>
      <vt:lpstr>Look-Back Rule 8-7-4a</vt:lpstr>
      <vt:lpstr>LOOK-BACK RULE 8-7-4a</vt:lpstr>
      <vt:lpstr>Look-Back Rule 8-7-4b</vt:lpstr>
      <vt:lpstr>LOOK-BACK RULE 8-7-4b</vt:lpstr>
      <vt:lpstr>Look-Back Rule 8-7-4c</vt:lpstr>
      <vt:lpstr>LOOK-BACK RULE 8-7-4c</vt:lpstr>
      <vt:lpstr>Look-Back Rule 8-7-4d</vt:lpstr>
      <vt:lpstr>LOOK-BACK RULE 8-7-4d</vt:lpstr>
      <vt:lpstr>Look-Back Rule 8-7-4e</vt:lpstr>
      <vt:lpstr>LOOK-BACK RULE 8-7-4e</vt:lpstr>
      <vt:lpstr>Penalty (arts 2,3,4)</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2020-21 NFHS Sport Rules PowerPoint</dc:title>
  <dc:creator>Sandy Searcy</dc:creator>
  <cp:lastModifiedBy>Cindy Daniel</cp:lastModifiedBy>
  <cp:revision>24</cp:revision>
  <cp:lastPrinted>2020-02-10T18:46:21Z</cp:lastPrinted>
  <dcterms:created xsi:type="dcterms:W3CDTF">2020-06-20T13:48:19Z</dcterms:created>
  <dcterms:modified xsi:type="dcterms:W3CDTF">2021-02-22T15:43:01Z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0x01010052C36A34F339A54D85C37DD81207F966</vt:lpwstr>
  </property>
</Properties>
</file>