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84" d="100"/>
          <a:sy n="84" d="100"/>
        </p:scale>
        <p:origin x="30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FD36-1D4C-4B26-9E95-45864AB1B0E9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C965-546B-4DF8-AD68-2A6061BEA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023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FD36-1D4C-4B26-9E95-45864AB1B0E9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C965-546B-4DF8-AD68-2A6061BEA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474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FD36-1D4C-4B26-9E95-45864AB1B0E9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C965-546B-4DF8-AD68-2A6061BEA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698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FD36-1D4C-4B26-9E95-45864AB1B0E9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C965-546B-4DF8-AD68-2A6061BEA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21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FD36-1D4C-4B26-9E95-45864AB1B0E9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C965-546B-4DF8-AD68-2A6061BEA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611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FD36-1D4C-4B26-9E95-45864AB1B0E9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C965-546B-4DF8-AD68-2A6061BEA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097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FD36-1D4C-4B26-9E95-45864AB1B0E9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C965-546B-4DF8-AD68-2A6061BEA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8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FD36-1D4C-4B26-9E95-45864AB1B0E9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C965-546B-4DF8-AD68-2A6061BEA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215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FD36-1D4C-4B26-9E95-45864AB1B0E9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C965-546B-4DF8-AD68-2A6061BEA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18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FD36-1D4C-4B26-9E95-45864AB1B0E9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C965-546B-4DF8-AD68-2A6061BEA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07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3FD36-1D4C-4B26-9E95-45864AB1B0E9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BC965-546B-4DF8-AD68-2A6061BEA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715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3FD36-1D4C-4B26-9E95-45864AB1B0E9}" type="datetimeFigureOut">
              <a:rPr lang="en-US" smtClean="0"/>
              <a:t>11/14/24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BC965-546B-4DF8-AD68-2A6061BEAE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659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bcya.com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9812" y="263111"/>
            <a:ext cx="5915025" cy="744089"/>
          </a:xfrm>
        </p:spPr>
        <p:txBody>
          <a:bodyPr>
            <a:noAutofit/>
          </a:bodyPr>
          <a:lstStyle/>
          <a:p>
            <a:pPr algn="ctr"/>
            <a:r>
              <a:rPr lang="en-US" sz="3600" b="1" dirty="0">
                <a:latin typeface="MARKER FELT THIN" panose="02000400000000000000" pitchFamily="2" charset="77"/>
              </a:rPr>
              <a:t>Title I Snow Day </a:t>
            </a:r>
            <a:r>
              <a:rPr lang="en-US" sz="3600" b="1" dirty="0" err="1">
                <a:latin typeface="MARKER FELT THIN" panose="02000400000000000000" pitchFamily="2" charset="77"/>
              </a:rPr>
              <a:t>Choiceboard</a:t>
            </a:r>
            <a:r>
              <a:rPr lang="en-US" sz="3600" b="1" dirty="0">
                <a:latin typeface="MARKER FELT THIN" panose="02000400000000000000" pitchFamily="2" charset="77"/>
              </a:rPr>
              <a:t> </a:t>
            </a:r>
            <a:r>
              <a:rPr lang="en-US" sz="2000" b="1" dirty="0">
                <a:latin typeface="MARKER FELT THIN" panose="02000400000000000000" pitchFamily="2" charset="77"/>
              </a:rPr>
              <a:t>2024/2025</a:t>
            </a:r>
            <a:endParaRPr lang="en-US" sz="3200" b="1" dirty="0">
              <a:latin typeface="MARKER FELT THIN" panose="02000400000000000000" pitchFamily="2" charset="77"/>
            </a:endParaRPr>
          </a:p>
        </p:txBody>
      </p:sp>
      <p:pic>
        <p:nvPicPr>
          <p:cNvPr id="1026" name="Picture 2" descr="Winter Penguin Clip Art Border | Clipart Panda - Free Clipart Images | Penguin  clipart, Free clip art, Penguin carto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915" y="105963"/>
            <a:ext cx="814273" cy="1128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172982"/>
              </p:ext>
            </p:extLst>
          </p:nvPr>
        </p:nvGraphicFramePr>
        <p:xfrm>
          <a:off x="347691" y="2724622"/>
          <a:ext cx="6162618" cy="6315267"/>
        </p:xfrm>
        <a:graphic>
          <a:graphicData uri="http://schemas.openxmlformats.org/drawingml/2006/table">
            <a:tbl>
              <a:tblPr firstRow="1">
                <a:tableStyleId>{073A0DAA-6AF3-43AB-8588-CEC1D06C72B9}</a:tableStyleId>
              </a:tblPr>
              <a:tblGrid>
                <a:gridCol w="2076629">
                  <a:extLst>
                    <a:ext uri="{9D8B030D-6E8A-4147-A177-3AD203B41FA5}">
                      <a16:colId xmlns:a16="http://schemas.microsoft.com/office/drawing/2014/main" val="2625155265"/>
                    </a:ext>
                  </a:extLst>
                </a:gridCol>
                <a:gridCol w="2031782">
                  <a:extLst>
                    <a:ext uri="{9D8B030D-6E8A-4147-A177-3AD203B41FA5}">
                      <a16:colId xmlns:a16="http://schemas.microsoft.com/office/drawing/2014/main" val="3833656392"/>
                    </a:ext>
                  </a:extLst>
                </a:gridCol>
                <a:gridCol w="2054207">
                  <a:extLst>
                    <a:ext uri="{9D8B030D-6E8A-4147-A177-3AD203B41FA5}">
                      <a16:colId xmlns:a16="http://schemas.microsoft.com/office/drawing/2014/main" val="182077597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Reading/Writing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Reading/Writing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Math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7526015"/>
                  </a:ext>
                </a:extLst>
              </a:tr>
              <a:tr h="793499"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Read to a family member for 20 minutes.</a:t>
                      </a:r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Parent Sign:_______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Go to 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  <a:hlinkClick r:id="rId3"/>
                        </a:rPr>
                        <a:t>www.abcya.com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 and play reading games.</a:t>
                      </a:r>
                    </a:p>
                    <a:p>
                      <a:pPr algn="ctr"/>
                      <a:endParaRPr lang="en-US" sz="1000" b="1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r>
                        <a:rPr lang="en-US" sz="1000" baseline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Parent Sign:_______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Play a game with a family member or friend that involves math (counting, dice, cards, </a:t>
                      </a:r>
                      <a:r>
                        <a:rPr lang="en-US" sz="1000" b="1" dirty="0" err="1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etc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).  </a:t>
                      </a:r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r>
                        <a:rPr lang="en-US" sz="1000" baseline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Parent Sign:_______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899931"/>
                  </a:ext>
                </a:extLst>
              </a:tr>
              <a:tr h="1084162"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Draw a picture that goes along with the book you are reading. </a:t>
                      </a:r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r>
                        <a:rPr lang="en-US" sz="1000" baseline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Parent Sign:_______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Write a letter to your teacher, telling them your favorite things about school.</a:t>
                      </a:r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Parent Sign:_______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Play a math game on </a:t>
                      </a:r>
                      <a:r>
                        <a:rPr lang="en-US" sz="1000" b="1" dirty="0" err="1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abcya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, </a:t>
                      </a:r>
                      <a:r>
                        <a:rPr lang="en-US" sz="1000" b="1" dirty="0" err="1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mathplayground.com</a:t>
                      </a:r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, or pbs kids.  </a:t>
                      </a:r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r>
                        <a:rPr lang="en-US" sz="1000" baseline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Parent Sign:_______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5960567"/>
                  </a:ext>
                </a:extLst>
              </a:tr>
              <a:tr h="1256681">
                <a:tc>
                  <a:txBody>
                    <a:bodyPr/>
                    <a:lstStyle/>
                    <a:p>
                      <a:pPr algn="ctr"/>
                      <a:r>
                        <a:rPr lang="en-US" sz="1050" b="1" baseline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Read to a stuffed animal, pet, or toy for 20 minutes.</a:t>
                      </a:r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Parent Sign:_______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baseline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Practice your spelling words for 20 minutes.</a:t>
                      </a:r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r>
                        <a:rPr lang="en-US" sz="1000" baseline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Parent Sign:_______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Create a math problem for a family member or friend, and see if they can solve it. </a:t>
                      </a:r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Parent Sign:_______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620389"/>
                  </a:ext>
                </a:extLst>
              </a:tr>
              <a:tr h="1350856">
                <a:tc>
                  <a:txBody>
                    <a:bodyPr/>
                    <a:lstStyle/>
                    <a:p>
                      <a:pPr algn="ctr"/>
                      <a:r>
                        <a:rPr lang="en-US" sz="1050" b="1" baseline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Go to storyline online, epic, or another website and listen to stories for 20 minutes.</a:t>
                      </a:r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Parent Sign:_______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Write a new ending for a book you read recently, or your favorite book.  What do you think should have happened instead?</a:t>
                      </a:r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0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r>
                        <a:rPr lang="en-US" sz="1000" baseline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Parent Sign:_______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Set a timer for 5 minutes. See how many math facts you can write in that time.  Do it again and see if you can beat your score!</a:t>
                      </a:r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endParaRPr lang="en-US" sz="1050" baseline="0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  <a:p>
                      <a:pPr algn="ctr"/>
                      <a:r>
                        <a:rPr lang="en-US" sz="1050" baseline="0" dirty="0">
                          <a:solidFill>
                            <a:schemeClr val="tx1"/>
                          </a:solidFill>
                          <a:latin typeface="KG Miss Kindergarten" panose="02000000000000000000" pitchFamily="2" charset="0"/>
                        </a:rPr>
                        <a:t>Parent Sign:_______</a:t>
                      </a:r>
                    </a:p>
                    <a:p>
                      <a:endParaRPr lang="en-US" dirty="0">
                        <a:solidFill>
                          <a:schemeClr val="tx1"/>
                        </a:solidFill>
                        <a:latin typeface="KG Miss Kindergarten" panose="020000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476736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4947" y="1234215"/>
            <a:ext cx="59681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Yuanti TC" panose="02010600040101010101" pitchFamily="2" charset="-120"/>
                <a:ea typeface="Yuanti TC" panose="02010600040101010101" pitchFamily="2" charset="-120"/>
                <a:cs typeface="Tahoma" panose="020B0604030504040204" pitchFamily="34" charset="0"/>
              </a:rPr>
              <a:t>Monday, Wednesday, or Friday: Pick </a:t>
            </a:r>
            <a:r>
              <a:rPr lang="en-US" sz="1400" b="1" dirty="0">
                <a:latin typeface="Yuanti TC" panose="02010600040101010101" pitchFamily="2" charset="-120"/>
                <a:ea typeface="Yuanti TC" panose="02010600040101010101" pitchFamily="2" charset="-120"/>
                <a:cs typeface="Tahoma" panose="020B0604030504040204" pitchFamily="34" charset="0"/>
              </a:rPr>
              <a:t>at least 2 activities </a:t>
            </a:r>
            <a:r>
              <a:rPr lang="en-US" sz="1400" dirty="0">
                <a:latin typeface="Yuanti TC" panose="02010600040101010101" pitchFamily="2" charset="-120"/>
                <a:ea typeface="Yuanti TC" panose="02010600040101010101" pitchFamily="2" charset="-120"/>
                <a:cs typeface="Tahoma" panose="020B0604030504040204" pitchFamily="34" charset="0"/>
              </a:rPr>
              <a:t>in the </a:t>
            </a:r>
            <a:r>
              <a:rPr lang="en-US" sz="1400" b="1" dirty="0">
                <a:latin typeface="Yuanti TC" panose="02010600040101010101" pitchFamily="2" charset="-120"/>
                <a:ea typeface="Yuanti TC" panose="02010600040101010101" pitchFamily="2" charset="-120"/>
                <a:cs typeface="Tahoma" panose="020B0604030504040204" pitchFamily="34" charset="0"/>
              </a:rPr>
              <a:t>Reading/Writing Columns </a:t>
            </a:r>
            <a:r>
              <a:rPr lang="en-US" sz="1400" dirty="0">
                <a:latin typeface="Yuanti TC" panose="02010600040101010101" pitchFamily="2" charset="-120"/>
                <a:ea typeface="Yuanti TC" panose="02010600040101010101" pitchFamily="2" charset="-120"/>
                <a:cs typeface="Tahoma" panose="020B0604030504040204" pitchFamily="34" charset="0"/>
              </a:rPr>
              <a:t>to finish.  Cross them off as you go!</a:t>
            </a:r>
          </a:p>
          <a:p>
            <a:endParaRPr lang="en-US" sz="1400" dirty="0">
              <a:latin typeface="Yuanti TC" panose="02010600040101010101" pitchFamily="2" charset="-120"/>
              <a:ea typeface="Yuanti TC" panose="02010600040101010101" pitchFamily="2" charset="-120"/>
              <a:cs typeface="Tahoma" panose="020B0604030504040204" pitchFamily="34" charset="0"/>
            </a:endParaRPr>
          </a:p>
          <a:p>
            <a:r>
              <a:rPr lang="en-US" sz="1400" dirty="0">
                <a:latin typeface="Yuanti TC" panose="02010600040101010101" pitchFamily="2" charset="-120"/>
                <a:ea typeface="Yuanti TC" panose="02010600040101010101" pitchFamily="2" charset="-120"/>
                <a:cs typeface="Tahoma" panose="020B0604030504040204" pitchFamily="34" charset="0"/>
              </a:rPr>
              <a:t>Tuesday or Thursday: Complete </a:t>
            </a:r>
            <a:r>
              <a:rPr lang="en-US" sz="1400" b="1" dirty="0">
                <a:latin typeface="Yuanti TC" panose="02010600040101010101" pitchFamily="2" charset="-120"/>
                <a:ea typeface="Yuanti TC" panose="02010600040101010101" pitchFamily="2" charset="-120"/>
                <a:cs typeface="Tahoma" panose="020B0604030504040204" pitchFamily="34" charset="0"/>
              </a:rPr>
              <a:t>2 or more </a:t>
            </a:r>
            <a:r>
              <a:rPr lang="en-US" sz="1400" dirty="0">
                <a:latin typeface="Yuanti TC" panose="02010600040101010101" pitchFamily="2" charset="-120"/>
                <a:ea typeface="Yuanti TC" panose="02010600040101010101" pitchFamily="2" charset="-120"/>
                <a:cs typeface="Tahoma" panose="020B0604030504040204" pitchFamily="34" charset="0"/>
              </a:rPr>
              <a:t>activities in the </a:t>
            </a:r>
            <a:r>
              <a:rPr lang="en-US" sz="1400" b="1" dirty="0">
                <a:latin typeface="Yuanti TC" panose="02010600040101010101" pitchFamily="2" charset="-120"/>
                <a:ea typeface="Yuanti TC" panose="02010600040101010101" pitchFamily="2" charset="-120"/>
                <a:cs typeface="Tahoma" panose="020B0604030504040204" pitchFamily="34" charset="0"/>
              </a:rPr>
              <a:t>Math column</a:t>
            </a:r>
            <a:r>
              <a:rPr lang="en-US" sz="1400" dirty="0">
                <a:latin typeface="Yuanti TC" panose="02010600040101010101" pitchFamily="2" charset="-120"/>
                <a:ea typeface="Yuanti TC" panose="02010600040101010101" pitchFamily="2" charset="-120"/>
                <a:cs typeface="Tahoma" panose="020B0604030504040204" pitchFamily="34" charset="0"/>
              </a:rPr>
              <a:t>!</a:t>
            </a:r>
          </a:p>
          <a:p>
            <a:endParaRPr lang="en-US" sz="1400" dirty="0">
              <a:latin typeface="Yuanti TC" panose="02010600040101010101" pitchFamily="2" charset="-120"/>
              <a:ea typeface="Yuanti TC" panose="02010600040101010101" pitchFamily="2" charset="-120"/>
              <a:cs typeface="Tahoma" panose="020B0604030504040204" pitchFamily="34" charset="0"/>
            </a:endParaRPr>
          </a:p>
          <a:p>
            <a:r>
              <a:rPr lang="en-US" sz="1400" dirty="0">
                <a:latin typeface="Yuanti TC" panose="02010600040101010101" pitchFamily="2" charset="-120"/>
                <a:ea typeface="Yuanti TC" panose="02010600040101010101" pitchFamily="2" charset="-120"/>
                <a:cs typeface="Tahoma" panose="020B0604030504040204" pitchFamily="34" charset="0"/>
              </a:rPr>
              <a:t>Bring your signed </a:t>
            </a:r>
            <a:r>
              <a:rPr lang="en-US" sz="1400" dirty="0" err="1">
                <a:latin typeface="Yuanti TC" panose="02010600040101010101" pitchFamily="2" charset="-120"/>
                <a:ea typeface="Yuanti TC" panose="02010600040101010101" pitchFamily="2" charset="-120"/>
                <a:cs typeface="Tahoma" panose="020B0604030504040204" pitchFamily="34" charset="0"/>
              </a:rPr>
              <a:t>choiceboard</a:t>
            </a:r>
            <a:r>
              <a:rPr lang="en-US" sz="1400" dirty="0">
                <a:latin typeface="Yuanti TC" panose="02010600040101010101" pitchFamily="2" charset="-120"/>
                <a:ea typeface="Yuanti TC" panose="02010600040101010101" pitchFamily="2" charset="-120"/>
                <a:cs typeface="Tahoma" panose="020B0604030504040204" pitchFamily="34" charset="0"/>
              </a:rPr>
              <a:t> back after a </a:t>
            </a:r>
            <a:r>
              <a:rPr lang="en-US" sz="1400" dirty="0" err="1">
                <a:latin typeface="Yuanti TC" panose="02010600040101010101" pitchFamily="2" charset="-120"/>
                <a:ea typeface="Yuanti TC" panose="02010600040101010101" pitchFamily="2" charset="-120"/>
                <a:cs typeface="Tahoma" panose="020B0604030504040204" pitchFamily="34" charset="0"/>
              </a:rPr>
              <a:t>snowday</a:t>
            </a:r>
            <a:r>
              <a:rPr lang="en-US" sz="1400" dirty="0">
                <a:latin typeface="Yuanti TC" panose="02010600040101010101" pitchFamily="2" charset="-120"/>
                <a:ea typeface="Yuanti TC" panose="02010600040101010101" pitchFamily="2" charset="-120"/>
                <a:cs typeface="Tahoma" panose="020B0604030504040204" pitchFamily="34" charset="0"/>
              </a:rPr>
              <a:t> for a treat!</a:t>
            </a:r>
          </a:p>
        </p:txBody>
      </p:sp>
    </p:spTree>
    <p:extLst>
      <p:ext uri="{BB962C8B-B14F-4D97-AF65-F5344CB8AC3E}">
        <p14:creationId xmlns:p14="http://schemas.microsoft.com/office/powerpoint/2010/main" val="34143272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1745</TotalTime>
  <Words>303</Words>
  <Application>Microsoft Macintosh PowerPoint</Application>
  <PresentationFormat>Letter Paper (8.5x11 in)</PresentationFormat>
  <Paragraphs>83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KG Miss Kindergarten</vt:lpstr>
      <vt:lpstr>Yuanti TC</vt:lpstr>
      <vt:lpstr>Arial</vt:lpstr>
      <vt:lpstr>Calibri</vt:lpstr>
      <vt:lpstr>Calibri Light</vt:lpstr>
      <vt:lpstr>MARKER FELT THIN</vt:lpstr>
      <vt:lpstr>Office Theme</vt:lpstr>
      <vt:lpstr>Title I Snow Day Choiceboard 2024/2025</vt:lpstr>
    </vt:vector>
  </TitlesOfParts>
  <Company>Charlotte Mecklenburg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Winter Bingo</dc:title>
  <dc:creator>Rich, Samantha L.</dc:creator>
  <cp:lastModifiedBy>Jessica Flies</cp:lastModifiedBy>
  <cp:revision>18</cp:revision>
  <cp:lastPrinted>2020-12-10T15:46:41Z</cp:lastPrinted>
  <dcterms:created xsi:type="dcterms:W3CDTF">2020-12-08T17:10:28Z</dcterms:created>
  <dcterms:modified xsi:type="dcterms:W3CDTF">2024-11-14T13:45:25Z</dcterms:modified>
</cp:coreProperties>
</file>