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tUu1lt9XES1CFRJ9F4EvpG9Z0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enturyGothic-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italic.fntdata"/><Relationship Id="rId6" Type="http://schemas.openxmlformats.org/officeDocument/2006/relationships/slide" Target="slides/slide2.xml"/><Relationship Id="rId18" Type="http://schemas.openxmlformats.org/officeDocument/2006/relationships/font" Target="fonts/CenturyGothic-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e407e3c8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e407e3c8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10e407e3c8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01ea65f4c7_0_6"/>
          <p:cNvSpPr txBox="1"/>
          <p:nvPr>
            <p:ph type="ctrTitle"/>
          </p:nvPr>
        </p:nvSpPr>
        <p:spPr>
          <a:xfrm>
            <a:off x="1092419" y="596019"/>
            <a:ext cx="10014000" cy="3213900"/>
          </a:xfrm>
          <a:prstGeom prst="rect">
            <a:avLst/>
          </a:prstGeom>
          <a:noFill/>
          <a:ln>
            <a:noFill/>
          </a:ln>
        </p:spPr>
        <p:txBody>
          <a:bodyPr anchorCtr="0" anchor="b" bIns="60925" lIns="121900" spcFirstLastPara="1" rIns="121900" wrap="square" tIns="60925">
            <a:noAutofit/>
          </a:bodyPr>
          <a:lstStyle>
            <a:lvl1pPr lvl="0" algn="ctr">
              <a:spcBef>
                <a:spcPts val="0"/>
              </a:spcBef>
              <a:spcAft>
                <a:spcPts val="0"/>
              </a:spcAft>
              <a:buClr>
                <a:schemeClr val="lt1"/>
              </a:buClr>
              <a:buSzPts val="5300"/>
              <a:buFont typeface="Century Gothic"/>
              <a:buNone/>
              <a:defRPr sz="53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7" name="Google Shape;17;g101ea65f4c7_0_6"/>
          <p:cNvSpPr txBox="1"/>
          <p:nvPr>
            <p:ph idx="1" type="subTitle"/>
          </p:nvPr>
        </p:nvSpPr>
        <p:spPr>
          <a:xfrm>
            <a:off x="1092419" y="3886200"/>
            <a:ext cx="10014000" cy="2219100"/>
          </a:xfrm>
          <a:prstGeom prst="rect">
            <a:avLst/>
          </a:prstGeom>
          <a:noFill/>
          <a:ln>
            <a:noFill/>
          </a:ln>
        </p:spPr>
        <p:txBody>
          <a:bodyPr anchorCtr="0" anchor="t" bIns="60925" lIns="121900" spcFirstLastPara="1" rIns="121900" wrap="square" tIns="60925">
            <a:noAutofit/>
          </a:bodyPr>
          <a:lstStyle>
            <a:lvl1pPr lvl="0" algn="ctr">
              <a:spcBef>
                <a:spcPts val="500"/>
              </a:spcBef>
              <a:spcAft>
                <a:spcPts val="0"/>
              </a:spcAft>
              <a:buSzPts val="3100"/>
              <a:buNone/>
              <a:defRPr sz="2400">
                <a:solidFill>
                  <a:schemeClr val="lt1"/>
                </a:solidFill>
              </a:defRPr>
            </a:lvl1pPr>
            <a:lvl2pPr lvl="1" algn="ctr">
              <a:spcBef>
                <a:spcPts val="800"/>
              </a:spcBef>
              <a:spcAft>
                <a:spcPts val="0"/>
              </a:spcAft>
              <a:buSzPts val="2800"/>
              <a:buNone/>
              <a:defRPr>
                <a:solidFill>
                  <a:schemeClr val="lt1"/>
                </a:solidFill>
              </a:defRPr>
            </a:lvl2pPr>
            <a:lvl3pPr lvl="2" algn="ctr">
              <a:spcBef>
                <a:spcPts val="800"/>
              </a:spcBef>
              <a:spcAft>
                <a:spcPts val="0"/>
              </a:spcAft>
              <a:buSzPts val="2400"/>
              <a:buNone/>
              <a:defRPr>
                <a:solidFill>
                  <a:schemeClr val="lt1"/>
                </a:solidFill>
              </a:defRPr>
            </a:lvl3pPr>
            <a:lvl4pPr lvl="3" algn="ctr">
              <a:spcBef>
                <a:spcPts val="800"/>
              </a:spcBef>
              <a:spcAft>
                <a:spcPts val="0"/>
              </a:spcAft>
              <a:buSzPts val="2400"/>
              <a:buNone/>
              <a:defRPr>
                <a:solidFill>
                  <a:schemeClr val="lt1"/>
                </a:solidFill>
              </a:defRPr>
            </a:lvl4pPr>
            <a:lvl5pPr lvl="4" algn="ctr">
              <a:spcBef>
                <a:spcPts val="800"/>
              </a:spcBef>
              <a:spcAft>
                <a:spcPts val="0"/>
              </a:spcAft>
              <a:buSzPts val="2100"/>
              <a:buNone/>
              <a:defRPr>
                <a:solidFill>
                  <a:schemeClr val="lt1"/>
                </a:solidFill>
              </a:defRPr>
            </a:lvl5pPr>
            <a:lvl6pPr lvl="5" algn="ctr">
              <a:spcBef>
                <a:spcPts val="800"/>
              </a:spcBef>
              <a:spcAft>
                <a:spcPts val="0"/>
              </a:spcAft>
              <a:buSzPts val="1900"/>
              <a:buNone/>
              <a:defRPr>
                <a:solidFill>
                  <a:schemeClr val="lt1"/>
                </a:solidFill>
              </a:defRPr>
            </a:lvl6pPr>
            <a:lvl7pPr lvl="6" algn="ctr">
              <a:spcBef>
                <a:spcPts val="800"/>
              </a:spcBef>
              <a:spcAft>
                <a:spcPts val="0"/>
              </a:spcAft>
              <a:buSzPts val="1900"/>
              <a:buNone/>
              <a:defRPr>
                <a:solidFill>
                  <a:schemeClr val="lt1"/>
                </a:solidFill>
              </a:defRPr>
            </a:lvl7pPr>
            <a:lvl8pPr lvl="7" algn="ctr">
              <a:spcBef>
                <a:spcPts val="800"/>
              </a:spcBef>
              <a:spcAft>
                <a:spcPts val="0"/>
              </a:spcAft>
              <a:buSzPts val="1900"/>
              <a:buNone/>
              <a:defRPr>
                <a:solidFill>
                  <a:schemeClr val="lt1"/>
                </a:solidFill>
              </a:defRPr>
            </a:lvl8pPr>
            <a:lvl9pPr lvl="8" algn="ctr">
              <a:spcBef>
                <a:spcPts val="800"/>
              </a:spcBef>
              <a:spcAft>
                <a:spcPts val="800"/>
              </a:spcAft>
              <a:buSzPts val="1500"/>
              <a:buNone/>
              <a:defRPr>
                <a:solidFill>
                  <a:schemeClr val="lt1"/>
                </a:solidFill>
              </a:defRPr>
            </a:lvl9pPr>
          </a:lstStyle>
          <a:p/>
        </p:txBody>
      </p:sp>
      <p:sp>
        <p:nvSpPr>
          <p:cNvPr id="18" name="Google Shape;18;g101ea65f4c7_0_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9" name="Google Shape;19;g101ea65f4c7_0_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20" name="Google Shape;20;g101ea65f4c7_0_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g101ea65f4c7_0_63"/>
          <p:cNvSpPr txBox="1"/>
          <p:nvPr>
            <p:ph type="title"/>
          </p:nvPr>
        </p:nvSpPr>
        <p:spPr>
          <a:xfrm>
            <a:off x="1223569" y="4377485"/>
            <a:ext cx="9884100" cy="907500"/>
          </a:xfrm>
          <a:prstGeom prst="rect">
            <a:avLst/>
          </a:prstGeom>
          <a:noFill/>
          <a:ln>
            <a:noFill/>
          </a:ln>
        </p:spPr>
        <p:txBody>
          <a:bodyPr anchorCtr="0" anchor="b" bIns="60925" lIns="121900" spcFirstLastPara="1" rIns="121900" wrap="square" tIns="60925">
            <a:noAutofit/>
          </a:bodyPr>
          <a:lstStyle>
            <a:lvl1pPr lvl="0" algn="l">
              <a:spcBef>
                <a:spcPts val="0"/>
              </a:spcBef>
              <a:spcAft>
                <a:spcPts val="0"/>
              </a:spcAft>
              <a:buClr>
                <a:schemeClr val="lt1"/>
              </a:buClr>
              <a:buSzPts val="2700"/>
              <a:buFont typeface="Century Gothic"/>
              <a:buNone/>
              <a:defRPr b="0" sz="27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74" name="Google Shape;74;g101ea65f4c7_0_63"/>
          <p:cNvSpPr/>
          <p:nvPr>
            <p:ph idx="2" type="pic"/>
          </p:nvPr>
        </p:nvSpPr>
        <p:spPr>
          <a:xfrm>
            <a:off x="1223571" y="996188"/>
            <a:ext cx="9735300" cy="2981100"/>
          </a:xfrm>
          <a:prstGeom prst="roundRect">
            <a:avLst>
              <a:gd fmla="val 4380" name="adj"/>
            </a:avLst>
          </a:prstGeom>
          <a:noFill/>
          <a:ln cap="flat" cmpd="sng" w="38100">
            <a:solidFill>
              <a:schemeClr val="dk2"/>
            </a:solidFill>
            <a:prstDash val="solid"/>
            <a:round/>
            <a:headEnd len="sm" w="sm" type="none"/>
            <a:tailEnd len="sm" w="sm" type="none"/>
          </a:ln>
        </p:spPr>
        <p:txBody>
          <a:bodyPr anchorCtr="0" anchor="t" bIns="60925" lIns="121900" spcFirstLastPara="1" rIns="121900" wrap="square" tIns="60925">
            <a:noAutofit/>
          </a:bodyPr>
          <a:lstStyle>
            <a:lvl1pPr lvl="0" marR="0" rtl="0" algn="ctr">
              <a:spcBef>
                <a:spcPts val="4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1pPr>
            <a:lvl2pPr lvl="1"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2pPr>
            <a:lvl3pPr lvl="2"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3pPr>
            <a:lvl4pPr lvl="3"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4pPr>
            <a:lvl5pPr lvl="4"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5pPr>
            <a:lvl6pPr lvl="5"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6pPr>
            <a:lvl7pPr lvl="6"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7pPr>
            <a:lvl8pPr lvl="7"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8pPr>
            <a:lvl9pPr lvl="8" marR="0" rtl="0" algn="l">
              <a:spcBef>
                <a:spcPts val="800"/>
              </a:spcBef>
              <a:spcAft>
                <a:spcPts val="800"/>
              </a:spcAft>
              <a:buClr>
                <a:schemeClr val="lt1"/>
              </a:buClr>
              <a:buSzPts val="2100"/>
              <a:buFont typeface="Arial"/>
              <a:buNone/>
              <a:defRPr b="0" i="0" sz="2100" u="none" cap="small" strike="noStrike">
                <a:solidFill>
                  <a:schemeClr val="lt1"/>
                </a:solidFill>
                <a:latin typeface="Century Gothic"/>
                <a:ea typeface="Century Gothic"/>
                <a:cs typeface="Century Gothic"/>
                <a:sym typeface="Century Gothic"/>
              </a:defRPr>
            </a:lvl9pPr>
          </a:lstStyle>
          <a:p/>
        </p:txBody>
      </p:sp>
      <p:sp>
        <p:nvSpPr>
          <p:cNvPr id="75" name="Google Shape;75;g101ea65f4c7_0_63"/>
          <p:cNvSpPr txBox="1"/>
          <p:nvPr>
            <p:ph idx="1" type="body"/>
          </p:nvPr>
        </p:nvSpPr>
        <p:spPr>
          <a:xfrm>
            <a:off x="1223569" y="5284990"/>
            <a:ext cx="9884100" cy="817200"/>
          </a:xfrm>
          <a:prstGeom prst="rect">
            <a:avLst/>
          </a:prstGeom>
          <a:noFill/>
          <a:ln>
            <a:noFill/>
          </a:ln>
        </p:spPr>
        <p:txBody>
          <a:bodyPr anchorCtr="0" anchor="ctr" bIns="60925" lIns="121900" spcFirstLastPara="1" rIns="121900" wrap="square" tIns="60925">
            <a:noAutofit/>
          </a:bodyPr>
          <a:lstStyle>
            <a:lvl1pPr indent="-228600" lvl="0" marL="457200" algn="l">
              <a:spcBef>
                <a:spcPts val="400"/>
              </a:spcBef>
              <a:spcAft>
                <a:spcPts val="0"/>
              </a:spcAft>
              <a:buSzPts val="2400"/>
              <a:buNone/>
              <a:defRPr sz="1900"/>
            </a:lvl1pPr>
            <a:lvl2pPr indent="-228600" lvl="1" marL="914400" algn="l">
              <a:spcBef>
                <a:spcPts val="800"/>
              </a:spcBef>
              <a:spcAft>
                <a:spcPts val="0"/>
              </a:spcAft>
              <a:buSzPts val="2100"/>
              <a:buNone/>
              <a:defRPr sz="1600"/>
            </a:lvl2pPr>
            <a:lvl3pPr indent="-228600" lvl="2" marL="1371600" algn="l">
              <a:spcBef>
                <a:spcPts val="800"/>
              </a:spcBef>
              <a:spcAft>
                <a:spcPts val="0"/>
              </a:spcAft>
              <a:buSzPts val="1700"/>
              <a:buNone/>
              <a:defRPr sz="1300"/>
            </a:lvl3pPr>
            <a:lvl4pPr indent="-228600" lvl="3" marL="1828800" algn="l">
              <a:spcBef>
                <a:spcPts val="800"/>
              </a:spcBef>
              <a:spcAft>
                <a:spcPts val="0"/>
              </a:spcAft>
              <a:buSzPts val="1600"/>
              <a:buNone/>
              <a:defRPr sz="1200"/>
            </a:lvl4pPr>
            <a:lvl5pPr indent="-228600" lvl="4" marL="2286000" algn="l">
              <a:spcBef>
                <a:spcPts val="800"/>
              </a:spcBef>
              <a:spcAft>
                <a:spcPts val="0"/>
              </a:spcAft>
              <a:buSzPts val="1600"/>
              <a:buNone/>
              <a:defRPr sz="1200"/>
            </a:lvl5pPr>
            <a:lvl6pPr indent="-228600" lvl="5" marL="2743200" algn="l">
              <a:spcBef>
                <a:spcPts val="800"/>
              </a:spcBef>
              <a:spcAft>
                <a:spcPts val="0"/>
              </a:spcAft>
              <a:buSzPts val="1600"/>
              <a:buNone/>
              <a:defRPr sz="1200"/>
            </a:lvl6pPr>
            <a:lvl7pPr indent="-228600" lvl="6" marL="3200400" algn="l">
              <a:spcBef>
                <a:spcPts val="800"/>
              </a:spcBef>
              <a:spcAft>
                <a:spcPts val="0"/>
              </a:spcAft>
              <a:buSzPts val="1600"/>
              <a:buNone/>
              <a:defRPr sz="1200"/>
            </a:lvl7pPr>
            <a:lvl8pPr indent="-228600" lvl="7" marL="3657600" algn="l">
              <a:spcBef>
                <a:spcPts val="800"/>
              </a:spcBef>
              <a:spcAft>
                <a:spcPts val="0"/>
              </a:spcAft>
              <a:buSzPts val="1600"/>
              <a:buNone/>
              <a:defRPr sz="1200"/>
            </a:lvl8pPr>
            <a:lvl9pPr indent="-228600" lvl="8" marL="4114800" algn="l">
              <a:spcBef>
                <a:spcPts val="800"/>
              </a:spcBef>
              <a:spcAft>
                <a:spcPts val="800"/>
              </a:spcAft>
              <a:buSzPts val="1200"/>
              <a:buNone/>
              <a:defRPr sz="1200"/>
            </a:lvl9pPr>
          </a:lstStyle>
          <a:p/>
        </p:txBody>
      </p:sp>
      <p:sp>
        <p:nvSpPr>
          <p:cNvPr id="76" name="Google Shape;76;g101ea65f4c7_0_6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77" name="Google Shape;77;g101ea65f4c7_0_63"/>
          <p:cNvSpPr txBox="1"/>
          <p:nvPr>
            <p:ph idx="11" type="ftr"/>
          </p:nvPr>
        </p:nvSpPr>
        <p:spPr>
          <a:xfrm>
            <a:off x="1223571" y="6181344"/>
            <a:ext cx="71163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78" name="Google Shape;78;g101ea65f4c7_0_6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g101ea65f4c7_0_70"/>
          <p:cNvSpPr txBox="1"/>
          <p:nvPr>
            <p:ph type="title"/>
          </p:nvPr>
        </p:nvSpPr>
        <p:spPr>
          <a:xfrm>
            <a:off x="1091129" y="596018"/>
            <a:ext cx="10015200" cy="31377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700"/>
              <a:buFont typeface="Century Gothic"/>
              <a:buNone/>
              <a:defRPr b="0" sz="3700" cap="none"/>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81" name="Google Shape;81;g101ea65f4c7_0_70"/>
          <p:cNvSpPr txBox="1"/>
          <p:nvPr>
            <p:ph idx="1" type="body"/>
          </p:nvPr>
        </p:nvSpPr>
        <p:spPr>
          <a:xfrm>
            <a:off x="1091129" y="4343400"/>
            <a:ext cx="10015200" cy="1758900"/>
          </a:xfrm>
          <a:prstGeom prst="rect">
            <a:avLst/>
          </a:prstGeom>
          <a:noFill/>
          <a:ln>
            <a:noFill/>
          </a:ln>
        </p:spPr>
        <p:txBody>
          <a:bodyPr anchorCtr="0" anchor="ctr" bIns="60925" lIns="121900" spcFirstLastPara="1" rIns="121900" wrap="square" tIns="60925">
            <a:noAutofit/>
          </a:bodyPr>
          <a:lstStyle>
            <a:lvl1pPr indent="-228600" lvl="0" marL="457200" algn="l">
              <a:spcBef>
                <a:spcPts val="500"/>
              </a:spcBef>
              <a:spcAft>
                <a:spcPts val="0"/>
              </a:spcAft>
              <a:buSzPts val="3100"/>
              <a:buNone/>
              <a:defRPr sz="2400">
                <a:solidFill>
                  <a:schemeClr val="lt1"/>
                </a:solidFill>
              </a:defRPr>
            </a:lvl1pPr>
            <a:lvl2pPr indent="-228600" lvl="1" marL="914400" algn="l">
              <a:spcBef>
                <a:spcPts val="800"/>
              </a:spcBef>
              <a:spcAft>
                <a:spcPts val="0"/>
              </a:spcAft>
              <a:buSzPts val="3100"/>
              <a:buNone/>
              <a:defRPr sz="24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82" name="Google Shape;82;g101ea65f4c7_0_7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83" name="Google Shape;83;g101ea65f4c7_0_7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84" name="Google Shape;84;g101ea65f4c7_0_7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g101ea65f4c7_0_76"/>
          <p:cNvSpPr txBox="1"/>
          <p:nvPr/>
        </p:nvSpPr>
        <p:spPr>
          <a:xfrm>
            <a:off x="778424" y="860276"/>
            <a:ext cx="609600" cy="5847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sz="1900"/>
          </a:p>
        </p:txBody>
      </p:sp>
      <p:sp>
        <p:nvSpPr>
          <p:cNvPr id="87" name="Google Shape;87;g101ea65f4c7_0_76"/>
          <p:cNvSpPr txBox="1"/>
          <p:nvPr/>
        </p:nvSpPr>
        <p:spPr>
          <a:xfrm>
            <a:off x="10518429" y="2985923"/>
            <a:ext cx="609600" cy="584700"/>
          </a:xfrm>
          <a:prstGeom prst="rect">
            <a:avLst/>
          </a:prstGeom>
          <a:noFill/>
          <a:ln>
            <a:noFill/>
          </a:ln>
        </p:spPr>
        <p:txBody>
          <a:bodyPr anchorCtr="0" anchor="ctr" bIns="60925" lIns="121900" spcFirstLastPara="1" rIns="121900" wrap="square" tIns="60925">
            <a:noAutofit/>
          </a:bodyPr>
          <a:lstStyle/>
          <a:p>
            <a:pPr indent="0" lvl="0" marL="0" marR="0" rtl="0" algn="r">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sz="1900"/>
          </a:p>
        </p:txBody>
      </p:sp>
      <p:sp>
        <p:nvSpPr>
          <p:cNvPr id="88" name="Google Shape;88;g101ea65f4c7_0_76"/>
          <p:cNvSpPr txBox="1"/>
          <p:nvPr>
            <p:ph type="title"/>
          </p:nvPr>
        </p:nvSpPr>
        <p:spPr>
          <a:xfrm>
            <a:off x="1446589" y="596018"/>
            <a:ext cx="9298800" cy="3044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700"/>
              <a:buFont typeface="Century Gothic"/>
              <a:buNone/>
              <a:defRPr b="0" sz="3700" cap="none">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89" name="Google Shape;89;g101ea65f4c7_0_76"/>
          <p:cNvSpPr txBox="1"/>
          <p:nvPr>
            <p:ph idx="1" type="body"/>
          </p:nvPr>
        </p:nvSpPr>
        <p:spPr>
          <a:xfrm>
            <a:off x="1675248" y="3650606"/>
            <a:ext cx="8841600" cy="381300"/>
          </a:xfrm>
          <a:prstGeom prst="rect">
            <a:avLst/>
          </a:prstGeom>
          <a:noFill/>
          <a:ln>
            <a:noFill/>
          </a:ln>
        </p:spPr>
        <p:txBody>
          <a:bodyPr anchorCtr="0" anchor="ctr" bIns="60925" lIns="121900" spcFirstLastPara="1" rIns="121900" wrap="square" tIns="60925">
            <a:noAutofit/>
          </a:bodyPr>
          <a:lstStyle>
            <a:lvl1pPr indent="-228600" lvl="0" marL="457200" algn="l">
              <a:spcBef>
                <a:spcPts val="400"/>
              </a:spcBef>
              <a:spcAft>
                <a:spcPts val="0"/>
              </a:spcAft>
              <a:buSzPts val="2400"/>
              <a:buFont typeface="Century Gothic"/>
              <a:buNone/>
              <a:defRPr sz="1900"/>
            </a:lvl1pPr>
            <a:lvl2pPr indent="-228600" lvl="1" marL="914400" algn="l">
              <a:spcBef>
                <a:spcPts val="800"/>
              </a:spcBef>
              <a:spcAft>
                <a:spcPts val="0"/>
              </a:spcAft>
              <a:buSzPts val="2800"/>
              <a:buFont typeface="Century Gothic"/>
              <a:buNone/>
              <a:defRPr/>
            </a:lvl2pPr>
            <a:lvl3pPr indent="-228600" lvl="2" marL="1371600" algn="l">
              <a:spcBef>
                <a:spcPts val="800"/>
              </a:spcBef>
              <a:spcAft>
                <a:spcPts val="0"/>
              </a:spcAft>
              <a:buSzPts val="2400"/>
              <a:buFont typeface="Century Gothic"/>
              <a:buNone/>
              <a:defRPr/>
            </a:lvl3pPr>
            <a:lvl4pPr indent="-228600" lvl="3" marL="1828800" algn="l">
              <a:spcBef>
                <a:spcPts val="800"/>
              </a:spcBef>
              <a:spcAft>
                <a:spcPts val="0"/>
              </a:spcAft>
              <a:buSzPts val="2400"/>
              <a:buFont typeface="Century Gothic"/>
              <a:buNone/>
              <a:defRPr/>
            </a:lvl4pPr>
            <a:lvl5pPr indent="-228600" lvl="4" marL="2286000" algn="l">
              <a:spcBef>
                <a:spcPts val="800"/>
              </a:spcBef>
              <a:spcAft>
                <a:spcPts val="0"/>
              </a:spcAft>
              <a:buSzPts val="2100"/>
              <a:buFont typeface="Century Gothic"/>
              <a:buNone/>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90" name="Google Shape;90;g101ea65f4c7_0_76"/>
          <p:cNvSpPr txBox="1"/>
          <p:nvPr>
            <p:ph idx="2" type="body"/>
          </p:nvPr>
        </p:nvSpPr>
        <p:spPr>
          <a:xfrm>
            <a:off x="1091129" y="4641206"/>
            <a:ext cx="10015200" cy="1448100"/>
          </a:xfrm>
          <a:prstGeom prst="rect">
            <a:avLst/>
          </a:prstGeom>
          <a:noFill/>
          <a:ln>
            <a:noFill/>
          </a:ln>
        </p:spPr>
        <p:txBody>
          <a:bodyPr anchorCtr="0" anchor="ctr" bIns="60925" lIns="121900" spcFirstLastPara="1" rIns="121900" wrap="square" tIns="60925">
            <a:noAutofit/>
          </a:bodyPr>
          <a:lstStyle>
            <a:lvl1pPr indent="-228600" lvl="0" marL="457200" algn="l">
              <a:spcBef>
                <a:spcPts val="500"/>
              </a:spcBef>
              <a:spcAft>
                <a:spcPts val="0"/>
              </a:spcAft>
              <a:buSzPts val="3100"/>
              <a:buNone/>
              <a:defRPr sz="2400">
                <a:solidFill>
                  <a:schemeClr val="lt1"/>
                </a:solidFill>
              </a:defRPr>
            </a:lvl1pPr>
            <a:lvl2pPr indent="-228600" lvl="1" marL="914400" algn="l">
              <a:spcBef>
                <a:spcPts val="800"/>
              </a:spcBef>
              <a:spcAft>
                <a:spcPts val="0"/>
              </a:spcAft>
              <a:buSzPts val="3100"/>
              <a:buNone/>
              <a:defRPr sz="24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91" name="Google Shape;91;g101ea65f4c7_0_7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2" name="Google Shape;92;g101ea65f4c7_0_7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3" name="Google Shape;93;g101ea65f4c7_0_7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g101ea65f4c7_0_85"/>
          <p:cNvSpPr txBox="1"/>
          <p:nvPr>
            <p:ph type="title"/>
          </p:nvPr>
        </p:nvSpPr>
        <p:spPr>
          <a:xfrm>
            <a:off x="1091129" y="3603566"/>
            <a:ext cx="10016400" cy="1468800"/>
          </a:xfrm>
          <a:prstGeom prst="rect">
            <a:avLst/>
          </a:prstGeom>
          <a:noFill/>
          <a:ln>
            <a:noFill/>
          </a:ln>
        </p:spPr>
        <p:txBody>
          <a:bodyPr anchorCtr="0" anchor="b" bIns="60925" lIns="121900" spcFirstLastPara="1" rIns="121900" wrap="square" tIns="60925">
            <a:noAutofit/>
          </a:bodyPr>
          <a:lstStyle>
            <a:lvl1pPr lvl="0" algn="l">
              <a:spcBef>
                <a:spcPts val="0"/>
              </a:spcBef>
              <a:spcAft>
                <a:spcPts val="0"/>
              </a:spcAft>
              <a:buClr>
                <a:schemeClr val="lt1"/>
              </a:buClr>
              <a:buSzPts val="3700"/>
              <a:buFont typeface="Century Gothic"/>
              <a:buNone/>
              <a:defRPr b="0" sz="3700" cap="none"/>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6" name="Google Shape;96;g101ea65f4c7_0_85"/>
          <p:cNvSpPr txBox="1"/>
          <p:nvPr>
            <p:ph idx="1" type="body"/>
          </p:nvPr>
        </p:nvSpPr>
        <p:spPr>
          <a:xfrm>
            <a:off x="1094687" y="5072366"/>
            <a:ext cx="10016400" cy="1029600"/>
          </a:xfrm>
          <a:prstGeom prst="rect">
            <a:avLst/>
          </a:prstGeom>
          <a:noFill/>
          <a:ln>
            <a:noFill/>
          </a:ln>
        </p:spPr>
        <p:txBody>
          <a:bodyPr anchorCtr="0" anchor="t" bIns="60925" lIns="121900" spcFirstLastPara="1" rIns="121900" wrap="square" tIns="60925">
            <a:noAutofit/>
          </a:bodyPr>
          <a:lstStyle>
            <a:lvl1pPr indent="-228600" lvl="0" marL="457200" algn="l">
              <a:spcBef>
                <a:spcPts val="500"/>
              </a:spcBef>
              <a:spcAft>
                <a:spcPts val="0"/>
              </a:spcAft>
              <a:buSzPts val="3100"/>
              <a:buNone/>
              <a:defRPr sz="2400">
                <a:solidFill>
                  <a:schemeClr val="lt1"/>
                </a:solidFill>
              </a:defRPr>
            </a:lvl1pPr>
            <a:lvl2pPr indent="-228600" lvl="1" marL="914400" algn="l">
              <a:spcBef>
                <a:spcPts val="800"/>
              </a:spcBef>
              <a:spcAft>
                <a:spcPts val="0"/>
              </a:spcAft>
              <a:buSzPts val="3100"/>
              <a:buNone/>
              <a:defRPr sz="24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97" name="Google Shape;97;g101ea65f4c7_0_8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8" name="Google Shape;98;g101ea65f4c7_0_8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99" name="Google Shape;99;g101ea65f4c7_0_8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0" name="Shape 100"/>
        <p:cNvGrpSpPr/>
        <p:nvPr/>
      </p:nvGrpSpPr>
      <p:grpSpPr>
        <a:xfrm>
          <a:off x="0" y="0"/>
          <a:ext cx="0" cy="0"/>
          <a:chOff x="0" y="0"/>
          <a:chExt cx="0" cy="0"/>
        </a:xfrm>
      </p:grpSpPr>
      <p:sp>
        <p:nvSpPr>
          <p:cNvPr id="101" name="Google Shape;101;g101ea65f4c7_0_91"/>
          <p:cNvSpPr txBox="1"/>
          <p:nvPr/>
        </p:nvSpPr>
        <p:spPr>
          <a:xfrm>
            <a:off x="778424" y="753851"/>
            <a:ext cx="609600" cy="5847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sz="1900"/>
          </a:p>
        </p:txBody>
      </p:sp>
      <p:sp>
        <p:nvSpPr>
          <p:cNvPr id="102" name="Google Shape;102;g101ea65f4c7_0_91"/>
          <p:cNvSpPr txBox="1"/>
          <p:nvPr/>
        </p:nvSpPr>
        <p:spPr>
          <a:xfrm>
            <a:off x="10516742" y="2879498"/>
            <a:ext cx="609600" cy="584700"/>
          </a:xfrm>
          <a:prstGeom prst="rect">
            <a:avLst/>
          </a:prstGeom>
          <a:noFill/>
          <a:ln>
            <a:noFill/>
          </a:ln>
        </p:spPr>
        <p:txBody>
          <a:bodyPr anchorCtr="0" anchor="ctr" bIns="60925" lIns="121900" spcFirstLastPara="1" rIns="121900" wrap="square" tIns="60925">
            <a:noAutofit/>
          </a:bodyPr>
          <a:lstStyle/>
          <a:p>
            <a:pPr indent="0" lvl="0" marL="0" marR="0" rtl="0" algn="r">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sz="1900"/>
          </a:p>
        </p:txBody>
      </p:sp>
      <p:sp>
        <p:nvSpPr>
          <p:cNvPr id="103" name="Google Shape;103;g101ea65f4c7_0_91"/>
          <p:cNvSpPr txBox="1"/>
          <p:nvPr>
            <p:ph type="title"/>
          </p:nvPr>
        </p:nvSpPr>
        <p:spPr>
          <a:xfrm>
            <a:off x="1446589" y="596018"/>
            <a:ext cx="9298800" cy="28443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700"/>
              <a:buFont typeface="Century Gothic"/>
              <a:buNone/>
              <a:defRPr b="0" sz="3700" cap="none">
                <a:solidFill>
                  <a:schemeClr val="lt1"/>
                </a:solidFill>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04" name="Google Shape;104;g101ea65f4c7_0_91"/>
          <p:cNvSpPr txBox="1"/>
          <p:nvPr>
            <p:ph idx="1" type="body"/>
          </p:nvPr>
        </p:nvSpPr>
        <p:spPr>
          <a:xfrm>
            <a:off x="1091129" y="3886200"/>
            <a:ext cx="10016400" cy="1053600"/>
          </a:xfrm>
          <a:prstGeom prst="rect">
            <a:avLst/>
          </a:prstGeom>
          <a:noFill/>
          <a:ln>
            <a:noFill/>
          </a:ln>
        </p:spPr>
        <p:txBody>
          <a:bodyPr anchorCtr="0" anchor="b" bIns="60925" lIns="121900" spcFirstLastPara="1" rIns="121900" wrap="square" tIns="60925">
            <a:noAutofit/>
          </a:bodyPr>
          <a:lstStyle>
            <a:lvl1pPr indent="-228600" lvl="0" marL="457200" algn="l">
              <a:spcBef>
                <a:spcPts val="500"/>
              </a:spcBef>
              <a:spcAft>
                <a:spcPts val="0"/>
              </a:spcAft>
              <a:buSzPts val="3500"/>
              <a:buNone/>
              <a:defRPr b="0" sz="2700" cap="none">
                <a:solidFill>
                  <a:schemeClr val="lt1"/>
                </a:solidFill>
              </a:defRPr>
            </a:lvl1pPr>
            <a:lvl2pPr indent="-425450" lvl="1" marL="914400" algn="l">
              <a:spcBef>
                <a:spcPts val="800"/>
              </a:spcBef>
              <a:spcAft>
                <a:spcPts val="0"/>
              </a:spcAft>
              <a:buSzPts val="3100"/>
              <a:buChar char="•"/>
              <a:defRPr/>
            </a:lvl2pPr>
            <a:lvl3pPr indent="-425450" lvl="2" marL="1371600" algn="l">
              <a:spcBef>
                <a:spcPts val="800"/>
              </a:spcBef>
              <a:spcAft>
                <a:spcPts val="0"/>
              </a:spcAft>
              <a:buSzPts val="3100"/>
              <a:buChar char="•"/>
              <a:defRPr/>
            </a:lvl3pPr>
            <a:lvl4pPr indent="-425450" lvl="3" marL="1828800" algn="l">
              <a:spcBef>
                <a:spcPts val="800"/>
              </a:spcBef>
              <a:spcAft>
                <a:spcPts val="0"/>
              </a:spcAft>
              <a:buSzPts val="3100"/>
              <a:buChar char="•"/>
              <a:defRPr/>
            </a:lvl4pPr>
            <a:lvl5pPr indent="-425450" lvl="4" marL="2286000" algn="l">
              <a:spcBef>
                <a:spcPts val="800"/>
              </a:spcBef>
              <a:spcAft>
                <a:spcPts val="0"/>
              </a:spcAft>
              <a:buSzPts val="3100"/>
              <a:buChar char="•"/>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105" name="Google Shape;105;g101ea65f4c7_0_91"/>
          <p:cNvSpPr txBox="1"/>
          <p:nvPr>
            <p:ph idx="2" type="body"/>
          </p:nvPr>
        </p:nvSpPr>
        <p:spPr>
          <a:xfrm>
            <a:off x="1091129" y="4939862"/>
            <a:ext cx="10016400" cy="1161900"/>
          </a:xfrm>
          <a:prstGeom prst="rect">
            <a:avLst/>
          </a:prstGeom>
          <a:noFill/>
          <a:ln>
            <a:noFill/>
          </a:ln>
        </p:spPr>
        <p:txBody>
          <a:bodyPr anchorCtr="0" anchor="t" bIns="60925" lIns="121900" spcFirstLastPara="1" rIns="121900" wrap="square" tIns="60925">
            <a:noAutofit/>
          </a:bodyPr>
          <a:lstStyle>
            <a:lvl1pPr indent="-228600" lvl="0" marL="457200" algn="l">
              <a:spcBef>
                <a:spcPts val="400"/>
              </a:spcBef>
              <a:spcAft>
                <a:spcPts val="0"/>
              </a:spcAft>
              <a:buSzPts val="2800"/>
              <a:buNone/>
              <a:defRPr sz="2100">
                <a:solidFill>
                  <a:schemeClr val="lt1"/>
                </a:solidFill>
              </a:defRPr>
            </a:lvl1pPr>
            <a:lvl2pPr indent="-228600" lvl="1" marL="914400" algn="l">
              <a:spcBef>
                <a:spcPts val="800"/>
              </a:spcBef>
              <a:spcAft>
                <a:spcPts val="0"/>
              </a:spcAft>
              <a:buSzPts val="2800"/>
              <a:buNone/>
              <a:defRPr sz="21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106" name="Google Shape;106;g101ea65f4c7_0_9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07" name="Google Shape;107;g101ea65f4c7_0_9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08" name="Google Shape;108;g101ea65f4c7_0_9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9" name="Shape 109"/>
        <p:cNvGrpSpPr/>
        <p:nvPr/>
      </p:nvGrpSpPr>
      <p:grpSpPr>
        <a:xfrm>
          <a:off x="0" y="0"/>
          <a:ext cx="0" cy="0"/>
          <a:chOff x="0" y="0"/>
          <a:chExt cx="0" cy="0"/>
        </a:xfrm>
      </p:grpSpPr>
      <p:sp>
        <p:nvSpPr>
          <p:cNvPr id="110" name="Google Shape;110;g101ea65f4c7_0_100"/>
          <p:cNvSpPr txBox="1"/>
          <p:nvPr>
            <p:ph type="title"/>
          </p:nvPr>
        </p:nvSpPr>
        <p:spPr>
          <a:xfrm>
            <a:off x="1091128" y="596018"/>
            <a:ext cx="10015200" cy="27567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700"/>
              <a:buFont typeface="Century Gothic"/>
              <a:buNone/>
              <a:defRPr b="0" sz="37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11" name="Google Shape;111;g101ea65f4c7_0_100"/>
          <p:cNvSpPr txBox="1"/>
          <p:nvPr>
            <p:ph idx="1" type="body"/>
          </p:nvPr>
        </p:nvSpPr>
        <p:spPr>
          <a:xfrm>
            <a:off x="1091128" y="3682941"/>
            <a:ext cx="10015200" cy="1049100"/>
          </a:xfrm>
          <a:prstGeom prst="rect">
            <a:avLst/>
          </a:prstGeom>
          <a:noFill/>
          <a:ln>
            <a:noFill/>
          </a:ln>
        </p:spPr>
        <p:txBody>
          <a:bodyPr anchorCtr="0" anchor="b" bIns="60925" lIns="121900" spcFirstLastPara="1" rIns="121900" wrap="square" tIns="60925">
            <a:noAutofit/>
          </a:bodyPr>
          <a:lstStyle>
            <a:lvl1pPr indent="-228600" lvl="0" marL="457200" algn="l">
              <a:spcBef>
                <a:spcPts val="600"/>
              </a:spcBef>
              <a:spcAft>
                <a:spcPts val="0"/>
              </a:spcAft>
              <a:buSzPts val="4200"/>
              <a:buNone/>
              <a:defRPr b="0" sz="3200" cap="none">
                <a:solidFill>
                  <a:schemeClr val="lt1"/>
                </a:solidFill>
              </a:defRPr>
            </a:lvl1pPr>
            <a:lvl2pPr indent="-425450" lvl="1" marL="914400" algn="l">
              <a:spcBef>
                <a:spcPts val="800"/>
              </a:spcBef>
              <a:spcAft>
                <a:spcPts val="0"/>
              </a:spcAft>
              <a:buSzPts val="3100"/>
              <a:buChar char="•"/>
              <a:defRPr/>
            </a:lvl2pPr>
            <a:lvl3pPr indent="-425450" lvl="2" marL="1371600" algn="l">
              <a:spcBef>
                <a:spcPts val="800"/>
              </a:spcBef>
              <a:spcAft>
                <a:spcPts val="0"/>
              </a:spcAft>
              <a:buSzPts val="3100"/>
              <a:buChar char="•"/>
              <a:defRPr/>
            </a:lvl3pPr>
            <a:lvl4pPr indent="-425450" lvl="3" marL="1828800" algn="l">
              <a:spcBef>
                <a:spcPts val="800"/>
              </a:spcBef>
              <a:spcAft>
                <a:spcPts val="0"/>
              </a:spcAft>
              <a:buSzPts val="3100"/>
              <a:buChar char="•"/>
              <a:defRPr/>
            </a:lvl4pPr>
            <a:lvl5pPr indent="-425450" lvl="4" marL="2286000" algn="l">
              <a:spcBef>
                <a:spcPts val="800"/>
              </a:spcBef>
              <a:spcAft>
                <a:spcPts val="0"/>
              </a:spcAft>
              <a:buSzPts val="3100"/>
              <a:buChar char="•"/>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112" name="Google Shape;112;g101ea65f4c7_0_100"/>
          <p:cNvSpPr txBox="1"/>
          <p:nvPr>
            <p:ph idx="2" type="body"/>
          </p:nvPr>
        </p:nvSpPr>
        <p:spPr>
          <a:xfrm>
            <a:off x="1091129" y="4732224"/>
            <a:ext cx="10015200" cy="1370100"/>
          </a:xfrm>
          <a:prstGeom prst="rect">
            <a:avLst/>
          </a:prstGeom>
          <a:noFill/>
          <a:ln>
            <a:noFill/>
          </a:ln>
        </p:spPr>
        <p:txBody>
          <a:bodyPr anchorCtr="0" anchor="t" bIns="60925" lIns="121900" spcFirstLastPara="1" rIns="121900" wrap="square" tIns="60925">
            <a:noAutofit/>
          </a:bodyPr>
          <a:lstStyle>
            <a:lvl1pPr indent="-228600" lvl="0" marL="457200" algn="l">
              <a:spcBef>
                <a:spcPts val="400"/>
              </a:spcBef>
              <a:spcAft>
                <a:spcPts val="0"/>
              </a:spcAft>
              <a:buSzPts val="2800"/>
              <a:buNone/>
              <a:defRPr sz="2100">
                <a:solidFill>
                  <a:schemeClr val="lt1"/>
                </a:solidFill>
              </a:defRPr>
            </a:lvl1pPr>
            <a:lvl2pPr indent="-228600" lvl="1" marL="914400" algn="l">
              <a:spcBef>
                <a:spcPts val="800"/>
              </a:spcBef>
              <a:spcAft>
                <a:spcPts val="0"/>
              </a:spcAft>
              <a:buSzPts val="2800"/>
              <a:buNone/>
              <a:defRPr sz="21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113" name="Google Shape;113;g101ea65f4c7_0_10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14" name="Google Shape;114;g101ea65f4c7_0_10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15" name="Google Shape;115;g101ea65f4c7_0_10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g101ea65f4c7_0_107"/>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24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18" name="Google Shape;118;g101ea65f4c7_0_107"/>
          <p:cNvSpPr txBox="1"/>
          <p:nvPr>
            <p:ph idx="1" type="body"/>
          </p:nvPr>
        </p:nvSpPr>
        <p:spPr>
          <a:xfrm rot="5400000">
            <a:off x="4078177" y="-926052"/>
            <a:ext cx="4041300" cy="10015200"/>
          </a:xfrm>
          <a:prstGeom prst="rect">
            <a:avLst/>
          </a:prstGeom>
          <a:noFill/>
          <a:ln>
            <a:noFill/>
          </a:ln>
        </p:spPr>
        <p:txBody>
          <a:bodyPr anchorCtr="0" anchor="t" bIns="60925" lIns="121900" spcFirstLastPara="1" rIns="121900" wrap="square" tIns="60925">
            <a:noAutofit/>
          </a:bodyPr>
          <a:lstStyle>
            <a:lvl1pPr indent="-425450" lvl="0" marL="457200" algn="l">
              <a:spcBef>
                <a:spcPts val="500"/>
              </a:spcBef>
              <a:spcAft>
                <a:spcPts val="0"/>
              </a:spcAft>
              <a:buSzPts val="3100"/>
              <a:buChar char="•"/>
              <a:defRPr/>
            </a:lvl1pPr>
            <a:lvl2pPr indent="-425450" lvl="1" marL="914400" algn="l">
              <a:spcBef>
                <a:spcPts val="800"/>
              </a:spcBef>
              <a:spcAft>
                <a:spcPts val="0"/>
              </a:spcAft>
              <a:buSzPts val="3100"/>
              <a:buChar char="•"/>
              <a:defRPr/>
            </a:lvl2pPr>
            <a:lvl3pPr indent="-425450" lvl="2" marL="1371600" algn="l">
              <a:spcBef>
                <a:spcPts val="800"/>
              </a:spcBef>
              <a:spcAft>
                <a:spcPts val="0"/>
              </a:spcAft>
              <a:buSzPts val="3100"/>
              <a:buChar char="•"/>
              <a:defRPr/>
            </a:lvl3pPr>
            <a:lvl4pPr indent="-425450" lvl="3" marL="1828800" algn="l">
              <a:spcBef>
                <a:spcPts val="800"/>
              </a:spcBef>
              <a:spcAft>
                <a:spcPts val="0"/>
              </a:spcAft>
              <a:buSzPts val="3100"/>
              <a:buChar char="•"/>
              <a:defRPr/>
            </a:lvl4pPr>
            <a:lvl5pPr indent="-425450" lvl="4" marL="2286000" algn="l">
              <a:spcBef>
                <a:spcPts val="800"/>
              </a:spcBef>
              <a:spcAft>
                <a:spcPts val="0"/>
              </a:spcAft>
              <a:buSzPts val="3100"/>
              <a:buChar char="•"/>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119" name="Google Shape;119;g101ea65f4c7_0_107"/>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20" name="Google Shape;120;g101ea65f4c7_0_107"/>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21" name="Google Shape;121;g101ea65f4c7_0_107"/>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g101ea65f4c7_0_113"/>
          <p:cNvSpPr txBox="1"/>
          <p:nvPr>
            <p:ph type="title"/>
          </p:nvPr>
        </p:nvSpPr>
        <p:spPr>
          <a:xfrm rot="5400000">
            <a:off x="7168027" y="2163518"/>
            <a:ext cx="5505900" cy="23709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24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24" name="Google Shape;124;g101ea65f4c7_0_113"/>
          <p:cNvSpPr txBox="1"/>
          <p:nvPr>
            <p:ph idx="1" type="body"/>
          </p:nvPr>
        </p:nvSpPr>
        <p:spPr>
          <a:xfrm rot="5400000">
            <a:off x="2087629" y="-400432"/>
            <a:ext cx="5505900" cy="7498800"/>
          </a:xfrm>
          <a:prstGeom prst="rect">
            <a:avLst/>
          </a:prstGeom>
          <a:noFill/>
          <a:ln>
            <a:noFill/>
          </a:ln>
        </p:spPr>
        <p:txBody>
          <a:bodyPr anchorCtr="0" anchor="t" bIns="60925" lIns="121900" spcFirstLastPara="1" rIns="121900" wrap="square" tIns="60925">
            <a:noAutofit/>
          </a:bodyPr>
          <a:lstStyle>
            <a:lvl1pPr indent="-425450" lvl="0" marL="457200" algn="l">
              <a:spcBef>
                <a:spcPts val="500"/>
              </a:spcBef>
              <a:spcAft>
                <a:spcPts val="0"/>
              </a:spcAft>
              <a:buSzPts val="3100"/>
              <a:buChar char="•"/>
              <a:defRPr/>
            </a:lvl1pPr>
            <a:lvl2pPr indent="-425450" lvl="1" marL="914400" algn="l">
              <a:spcBef>
                <a:spcPts val="800"/>
              </a:spcBef>
              <a:spcAft>
                <a:spcPts val="0"/>
              </a:spcAft>
              <a:buSzPts val="3100"/>
              <a:buChar char="•"/>
              <a:defRPr/>
            </a:lvl2pPr>
            <a:lvl3pPr indent="-425450" lvl="2" marL="1371600" algn="l">
              <a:spcBef>
                <a:spcPts val="800"/>
              </a:spcBef>
              <a:spcAft>
                <a:spcPts val="0"/>
              </a:spcAft>
              <a:buSzPts val="3100"/>
              <a:buChar char="•"/>
              <a:defRPr/>
            </a:lvl3pPr>
            <a:lvl4pPr indent="-425450" lvl="3" marL="1828800" algn="l">
              <a:spcBef>
                <a:spcPts val="800"/>
              </a:spcBef>
              <a:spcAft>
                <a:spcPts val="0"/>
              </a:spcAft>
              <a:buSzPts val="3100"/>
              <a:buChar char="•"/>
              <a:defRPr/>
            </a:lvl4pPr>
            <a:lvl5pPr indent="-425450" lvl="4" marL="2286000" algn="l">
              <a:spcBef>
                <a:spcPts val="800"/>
              </a:spcBef>
              <a:spcAft>
                <a:spcPts val="0"/>
              </a:spcAft>
              <a:buSzPts val="3100"/>
              <a:buChar char="•"/>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125" name="Google Shape;125;g101ea65f4c7_0_11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26" name="Google Shape;126;g101ea65f4c7_0_113"/>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127" name="Google Shape;127;g101ea65f4c7_0_11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grpSp>
        <p:nvGrpSpPr>
          <p:cNvPr id="129" name="Google Shape;129;g101ea65f4c7_0_119"/>
          <p:cNvGrpSpPr/>
          <p:nvPr/>
        </p:nvGrpSpPr>
        <p:grpSpPr>
          <a:xfrm>
            <a:off x="0" y="5204762"/>
            <a:ext cx="12191695" cy="1653192"/>
            <a:chOff x="0" y="3903669"/>
            <a:chExt cx="9144000" cy="1239925"/>
          </a:xfrm>
        </p:grpSpPr>
        <p:sp>
          <p:nvSpPr>
            <p:cNvPr id="130" name="Google Shape;130;g101ea65f4c7_0_119"/>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g101ea65f4c7_0_119"/>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g101ea65f4c7_0_119"/>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g101ea65f4c7_0_119"/>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101ea65f4c7_0_119"/>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5" name="Google Shape;135;g101ea65f4c7_0_119"/>
          <p:cNvSpPr txBox="1"/>
          <p:nvPr>
            <p:ph type="title"/>
          </p:nvPr>
        </p:nvSpPr>
        <p:spPr>
          <a:xfrm>
            <a:off x="415600" y="546667"/>
            <a:ext cx="11360700" cy="810300"/>
          </a:xfrm>
          <a:prstGeom prst="rect">
            <a:avLst/>
          </a:prstGeom>
        </p:spPr>
        <p:txBody>
          <a:bodyPr anchorCtr="0" anchor="ctr" bIns="60925" lIns="121900" spcFirstLastPara="1" rIns="121900" wrap="square" tIns="60925">
            <a:noAutofit/>
          </a:bodyPr>
          <a:lstStyle>
            <a:lvl1pPr lvl="0" rtl="0">
              <a:spcBef>
                <a:spcPts val="0"/>
              </a:spcBef>
              <a:spcAft>
                <a:spcPts val="0"/>
              </a:spcAft>
              <a:buSzPts val="37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36" name="Google Shape;136;g101ea65f4c7_0_119"/>
          <p:cNvSpPr txBox="1"/>
          <p:nvPr>
            <p:ph idx="1" type="body"/>
          </p:nvPr>
        </p:nvSpPr>
        <p:spPr>
          <a:xfrm>
            <a:off x="415600" y="1639833"/>
            <a:ext cx="11360700" cy="4452000"/>
          </a:xfrm>
          <a:prstGeom prst="rect">
            <a:avLst/>
          </a:prstGeom>
        </p:spPr>
        <p:txBody>
          <a:bodyPr anchorCtr="0" anchor="ctr" bIns="60925" lIns="121900" spcFirstLastPara="1" rIns="121900" wrap="square" tIns="60925">
            <a:noAutofit/>
          </a:bodyPr>
          <a:lstStyle>
            <a:lvl1pPr indent="-425450" lvl="0" marL="457200" rtl="0">
              <a:spcBef>
                <a:spcPts val="500"/>
              </a:spcBef>
              <a:spcAft>
                <a:spcPts val="0"/>
              </a:spcAft>
              <a:buSzPts val="3100"/>
              <a:buChar char="•"/>
              <a:defRPr/>
            </a:lvl1pPr>
            <a:lvl2pPr indent="-406400" lvl="1" marL="914400" rtl="0">
              <a:spcBef>
                <a:spcPts val="800"/>
              </a:spcBef>
              <a:spcAft>
                <a:spcPts val="0"/>
              </a:spcAft>
              <a:buSzPts val="28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61950" lvl="4" marL="2286000" rtl="0">
              <a:spcBef>
                <a:spcPts val="800"/>
              </a:spcBef>
              <a:spcAft>
                <a:spcPts val="0"/>
              </a:spcAft>
              <a:buSzPts val="2100"/>
              <a:buChar char="•"/>
              <a:defRPr/>
            </a:lvl5pPr>
            <a:lvl6pPr indent="-349250" lvl="5" marL="2743200" rtl="0">
              <a:spcBef>
                <a:spcPts val="800"/>
              </a:spcBef>
              <a:spcAft>
                <a:spcPts val="0"/>
              </a:spcAft>
              <a:buSzPts val="1900"/>
              <a:buChar char="•"/>
              <a:defRPr/>
            </a:lvl6pPr>
            <a:lvl7pPr indent="-349250" lvl="6" marL="3200400" rtl="0">
              <a:spcBef>
                <a:spcPts val="800"/>
              </a:spcBef>
              <a:spcAft>
                <a:spcPts val="0"/>
              </a:spcAft>
              <a:buSzPts val="1900"/>
              <a:buChar char="•"/>
              <a:defRPr/>
            </a:lvl7pPr>
            <a:lvl8pPr indent="-349250" lvl="7" marL="3657600" rtl="0">
              <a:spcBef>
                <a:spcPts val="800"/>
              </a:spcBef>
              <a:spcAft>
                <a:spcPts val="0"/>
              </a:spcAft>
              <a:buSzPts val="1900"/>
              <a:buChar char="•"/>
              <a:defRPr/>
            </a:lvl8pPr>
            <a:lvl9pPr indent="-323850" lvl="8" marL="4114800" rtl="0">
              <a:spcBef>
                <a:spcPts val="800"/>
              </a:spcBef>
              <a:spcAft>
                <a:spcPts val="800"/>
              </a:spcAft>
              <a:buSzPts val="1500"/>
              <a:buChar char="•"/>
              <a:defRPr/>
            </a:lvl9pPr>
          </a:lstStyle>
          <a:p/>
        </p:txBody>
      </p:sp>
      <p:sp>
        <p:nvSpPr>
          <p:cNvPr id="137" name="Google Shape;137;g101ea65f4c7_0_119"/>
          <p:cNvSpPr txBox="1"/>
          <p:nvPr>
            <p:ph idx="12" type="sldNum"/>
          </p:nvPr>
        </p:nvSpPr>
        <p:spPr>
          <a:xfrm>
            <a:off x="11280575" y="6201587"/>
            <a:ext cx="731700" cy="524700"/>
          </a:xfrm>
          <a:prstGeom prst="rect">
            <a:avLst/>
          </a:prstGeom>
        </p:spPr>
        <p:txBody>
          <a:bodyPr anchorCtr="0" anchor="ctr" bIns="60925" lIns="121900" spcFirstLastPara="1" rIns="121900" wrap="square" tIns="609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138" name="Shape 138"/>
        <p:cNvGrpSpPr/>
        <p:nvPr/>
      </p:nvGrpSpPr>
      <p:grpSpPr>
        <a:xfrm>
          <a:off x="0" y="0"/>
          <a:ext cx="0" cy="0"/>
          <a:chOff x="0" y="0"/>
          <a:chExt cx="0" cy="0"/>
        </a:xfrm>
      </p:grpSpPr>
      <p:grpSp>
        <p:nvGrpSpPr>
          <p:cNvPr id="139" name="Google Shape;139;g101ea65f4c7_0_129"/>
          <p:cNvGrpSpPr/>
          <p:nvPr/>
        </p:nvGrpSpPr>
        <p:grpSpPr>
          <a:xfrm>
            <a:off x="8130968" y="7"/>
            <a:ext cx="4060732" cy="2707359"/>
            <a:chOff x="6098378" y="5"/>
            <a:chExt cx="3045625" cy="2030570"/>
          </a:xfrm>
        </p:grpSpPr>
        <p:sp>
          <p:nvSpPr>
            <p:cNvPr id="140" name="Google Shape;140;g101ea65f4c7_0_129"/>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g101ea65f4c7_0_129"/>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g101ea65f4c7_0_129"/>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g101ea65f4c7_0_129"/>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g101ea65f4c7_0_129"/>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5" name="Google Shape;145;g101ea65f4c7_0_129"/>
          <p:cNvSpPr txBox="1"/>
          <p:nvPr>
            <p:ph type="title"/>
          </p:nvPr>
        </p:nvSpPr>
        <p:spPr>
          <a:xfrm>
            <a:off x="797467" y="2869796"/>
            <a:ext cx="10962900" cy="1118400"/>
          </a:xfrm>
          <a:prstGeom prst="rect">
            <a:avLst/>
          </a:prstGeom>
        </p:spPr>
        <p:txBody>
          <a:bodyPr anchorCtr="0" anchor="ctr" bIns="60925" lIns="121900" spcFirstLastPara="1" rIns="121900" wrap="square" tIns="60925">
            <a:noAutofit/>
          </a:bodyPr>
          <a:lstStyle>
            <a:lvl1pPr lvl="0" rtl="0">
              <a:spcBef>
                <a:spcPts val="0"/>
              </a:spcBef>
              <a:spcAft>
                <a:spcPts val="0"/>
              </a:spcAft>
              <a:buClr>
                <a:schemeClr val="lt1"/>
              </a:buClr>
              <a:buSzPts val="5600"/>
              <a:buNone/>
              <a:defRPr sz="5600">
                <a:solidFill>
                  <a:schemeClr val="lt1"/>
                </a:solidFill>
              </a:defRPr>
            </a:lvl1pPr>
            <a:lvl2pPr lvl="1" rtl="0">
              <a:spcBef>
                <a:spcPts val="0"/>
              </a:spcBef>
              <a:spcAft>
                <a:spcPts val="0"/>
              </a:spcAft>
              <a:buClr>
                <a:schemeClr val="lt1"/>
              </a:buClr>
              <a:buSzPts val="5600"/>
              <a:buNone/>
              <a:defRPr sz="5600">
                <a:solidFill>
                  <a:schemeClr val="lt1"/>
                </a:solidFill>
              </a:defRPr>
            </a:lvl2pPr>
            <a:lvl3pPr lvl="2" rtl="0">
              <a:spcBef>
                <a:spcPts val="0"/>
              </a:spcBef>
              <a:spcAft>
                <a:spcPts val="0"/>
              </a:spcAft>
              <a:buClr>
                <a:schemeClr val="lt1"/>
              </a:buClr>
              <a:buSzPts val="5600"/>
              <a:buNone/>
              <a:defRPr sz="5600">
                <a:solidFill>
                  <a:schemeClr val="lt1"/>
                </a:solidFill>
              </a:defRPr>
            </a:lvl3pPr>
            <a:lvl4pPr lvl="3" rtl="0">
              <a:spcBef>
                <a:spcPts val="0"/>
              </a:spcBef>
              <a:spcAft>
                <a:spcPts val="0"/>
              </a:spcAft>
              <a:buClr>
                <a:schemeClr val="lt1"/>
              </a:buClr>
              <a:buSzPts val="5600"/>
              <a:buNone/>
              <a:defRPr sz="5600">
                <a:solidFill>
                  <a:schemeClr val="lt1"/>
                </a:solidFill>
              </a:defRPr>
            </a:lvl4pPr>
            <a:lvl5pPr lvl="4" rtl="0">
              <a:spcBef>
                <a:spcPts val="0"/>
              </a:spcBef>
              <a:spcAft>
                <a:spcPts val="0"/>
              </a:spcAft>
              <a:buClr>
                <a:schemeClr val="lt1"/>
              </a:buClr>
              <a:buSzPts val="5600"/>
              <a:buNone/>
              <a:defRPr sz="5600">
                <a:solidFill>
                  <a:schemeClr val="lt1"/>
                </a:solidFill>
              </a:defRPr>
            </a:lvl5pPr>
            <a:lvl6pPr lvl="5" rtl="0">
              <a:spcBef>
                <a:spcPts val="0"/>
              </a:spcBef>
              <a:spcAft>
                <a:spcPts val="0"/>
              </a:spcAft>
              <a:buClr>
                <a:schemeClr val="lt1"/>
              </a:buClr>
              <a:buSzPts val="5600"/>
              <a:buNone/>
              <a:defRPr sz="5600">
                <a:solidFill>
                  <a:schemeClr val="lt1"/>
                </a:solidFill>
              </a:defRPr>
            </a:lvl6pPr>
            <a:lvl7pPr lvl="6" rtl="0">
              <a:spcBef>
                <a:spcPts val="0"/>
              </a:spcBef>
              <a:spcAft>
                <a:spcPts val="0"/>
              </a:spcAft>
              <a:buClr>
                <a:schemeClr val="lt1"/>
              </a:buClr>
              <a:buSzPts val="5600"/>
              <a:buNone/>
              <a:defRPr sz="5600">
                <a:solidFill>
                  <a:schemeClr val="lt1"/>
                </a:solidFill>
              </a:defRPr>
            </a:lvl7pPr>
            <a:lvl8pPr lvl="7" rtl="0">
              <a:spcBef>
                <a:spcPts val="0"/>
              </a:spcBef>
              <a:spcAft>
                <a:spcPts val="0"/>
              </a:spcAft>
              <a:buClr>
                <a:schemeClr val="lt1"/>
              </a:buClr>
              <a:buSzPts val="5600"/>
              <a:buNone/>
              <a:defRPr sz="5600">
                <a:solidFill>
                  <a:schemeClr val="lt1"/>
                </a:solidFill>
              </a:defRPr>
            </a:lvl8pPr>
            <a:lvl9pPr lvl="8" rtl="0">
              <a:spcBef>
                <a:spcPts val="0"/>
              </a:spcBef>
              <a:spcAft>
                <a:spcPts val="0"/>
              </a:spcAft>
              <a:buClr>
                <a:schemeClr val="lt1"/>
              </a:buClr>
              <a:buSzPts val="5600"/>
              <a:buNone/>
              <a:defRPr sz="5600">
                <a:solidFill>
                  <a:schemeClr val="lt1"/>
                </a:solidFill>
              </a:defRPr>
            </a:lvl9pPr>
          </a:lstStyle>
          <a:p/>
        </p:txBody>
      </p:sp>
      <p:sp>
        <p:nvSpPr>
          <p:cNvPr id="146" name="Google Shape;146;g101ea65f4c7_0_129"/>
          <p:cNvSpPr txBox="1"/>
          <p:nvPr>
            <p:ph idx="12" type="sldNum"/>
          </p:nvPr>
        </p:nvSpPr>
        <p:spPr>
          <a:xfrm>
            <a:off x="11280575" y="6201587"/>
            <a:ext cx="731700" cy="524700"/>
          </a:xfrm>
          <a:prstGeom prst="rect">
            <a:avLst/>
          </a:prstGeom>
        </p:spPr>
        <p:txBody>
          <a:bodyPr anchorCtr="0" anchor="ctr" bIns="60925" lIns="121900" spcFirstLastPara="1" rIns="121900" wrap="square" tIns="609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01ea65f4c7_0_12"/>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24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23" name="Google Shape;23;g101ea65f4c7_0_12"/>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algn="l">
              <a:spcBef>
                <a:spcPts val="500"/>
              </a:spcBef>
              <a:spcAft>
                <a:spcPts val="0"/>
              </a:spcAft>
              <a:buSzPts val="3100"/>
              <a:buChar char="•"/>
              <a:defRPr/>
            </a:lvl1pPr>
            <a:lvl2pPr indent="-425450" lvl="1" marL="914400" algn="l">
              <a:spcBef>
                <a:spcPts val="800"/>
              </a:spcBef>
              <a:spcAft>
                <a:spcPts val="0"/>
              </a:spcAft>
              <a:buSzPts val="3100"/>
              <a:buChar char="•"/>
              <a:defRPr/>
            </a:lvl2pPr>
            <a:lvl3pPr indent="-425450" lvl="2" marL="1371600" algn="l">
              <a:spcBef>
                <a:spcPts val="800"/>
              </a:spcBef>
              <a:spcAft>
                <a:spcPts val="0"/>
              </a:spcAft>
              <a:buSzPts val="3100"/>
              <a:buChar char="•"/>
              <a:defRPr/>
            </a:lvl3pPr>
            <a:lvl4pPr indent="-425450" lvl="3" marL="1828800" algn="l">
              <a:spcBef>
                <a:spcPts val="800"/>
              </a:spcBef>
              <a:spcAft>
                <a:spcPts val="0"/>
              </a:spcAft>
              <a:buSzPts val="3100"/>
              <a:buChar char="•"/>
              <a:defRPr/>
            </a:lvl4pPr>
            <a:lvl5pPr indent="-425450" lvl="4" marL="2286000" algn="l">
              <a:spcBef>
                <a:spcPts val="800"/>
              </a:spcBef>
              <a:spcAft>
                <a:spcPts val="0"/>
              </a:spcAft>
              <a:buSzPts val="3100"/>
              <a:buChar char="•"/>
              <a:defRPr/>
            </a:lvl5pPr>
            <a:lvl6pPr indent="-425450" lvl="5" marL="2743200" algn="l">
              <a:spcBef>
                <a:spcPts val="800"/>
              </a:spcBef>
              <a:spcAft>
                <a:spcPts val="0"/>
              </a:spcAft>
              <a:buSzPts val="3100"/>
              <a:buChar char="•"/>
              <a:defRPr/>
            </a:lvl6pPr>
            <a:lvl7pPr indent="-425450" lvl="6" marL="3200400" algn="l">
              <a:spcBef>
                <a:spcPts val="800"/>
              </a:spcBef>
              <a:spcAft>
                <a:spcPts val="0"/>
              </a:spcAft>
              <a:buSzPts val="3100"/>
              <a:buChar char="•"/>
              <a:defRPr/>
            </a:lvl7pPr>
            <a:lvl8pPr indent="-425450" lvl="7" marL="3657600" algn="l">
              <a:spcBef>
                <a:spcPts val="800"/>
              </a:spcBef>
              <a:spcAft>
                <a:spcPts val="0"/>
              </a:spcAft>
              <a:buSzPts val="3100"/>
              <a:buChar char="•"/>
              <a:defRPr/>
            </a:lvl8pPr>
            <a:lvl9pPr indent="-381000" lvl="8" marL="4114800" algn="l">
              <a:spcBef>
                <a:spcPts val="800"/>
              </a:spcBef>
              <a:spcAft>
                <a:spcPts val="800"/>
              </a:spcAft>
              <a:buSzPts val="2400"/>
              <a:buChar char="•"/>
              <a:defRPr/>
            </a:lvl9pPr>
          </a:lstStyle>
          <a:p/>
        </p:txBody>
      </p:sp>
      <p:sp>
        <p:nvSpPr>
          <p:cNvPr id="24" name="Google Shape;24;g101ea65f4c7_0_12"/>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25" name="Google Shape;25;g101ea65f4c7_0_12"/>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26" name="Google Shape;26;g101ea65f4c7_0_12"/>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101ea65f4c7_0_18"/>
          <p:cNvSpPr txBox="1"/>
          <p:nvPr>
            <p:ph type="title"/>
          </p:nvPr>
        </p:nvSpPr>
        <p:spPr>
          <a:xfrm>
            <a:off x="1092419" y="3270698"/>
            <a:ext cx="10014000" cy="1823100"/>
          </a:xfrm>
          <a:prstGeom prst="rect">
            <a:avLst/>
          </a:prstGeom>
          <a:noFill/>
          <a:ln>
            <a:noFill/>
          </a:ln>
        </p:spPr>
        <p:txBody>
          <a:bodyPr anchorCtr="0" anchor="b" bIns="60925" lIns="121900" spcFirstLastPara="1" rIns="121900" wrap="square" tIns="60925">
            <a:noAutofit/>
          </a:bodyPr>
          <a:lstStyle>
            <a:lvl1pPr lvl="0" algn="r">
              <a:spcBef>
                <a:spcPts val="0"/>
              </a:spcBef>
              <a:spcAft>
                <a:spcPts val="0"/>
              </a:spcAft>
              <a:buClr>
                <a:schemeClr val="lt1"/>
              </a:buClr>
              <a:buSzPts val="3700"/>
              <a:buFont typeface="Century Gothic"/>
              <a:buNone/>
              <a:defRPr b="0" sz="3700" cap="none"/>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29" name="Google Shape;29;g101ea65f4c7_0_18"/>
          <p:cNvSpPr txBox="1"/>
          <p:nvPr>
            <p:ph idx="1" type="body"/>
          </p:nvPr>
        </p:nvSpPr>
        <p:spPr>
          <a:xfrm>
            <a:off x="1092419" y="5103810"/>
            <a:ext cx="10014000" cy="998400"/>
          </a:xfrm>
          <a:prstGeom prst="rect">
            <a:avLst/>
          </a:prstGeom>
          <a:noFill/>
          <a:ln>
            <a:noFill/>
          </a:ln>
        </p:spPr>
        <p:txBody>
          <a:bodyPr anchorCtr="0" anchor="t" bIns="60925" lIns="121900" spcFirstLastPara="1" rIns="121900" wrap="square" tIns="60925">
            <a:noAutofit/>
          </a:bodyPr>
          <a:lstStyle>
            <a:lvl1pPr indent="-228600" lvl="0" marL="457200" algn="r">
              <a:spcBef>
                <a:spcPts val="500"/>
              </a:spcBef>
              <a:spcAft>
                <a:spcPts val="0"/>
              </a:spcAft>
              <a:buSzPts val="3100"/>
              <a:buNone/>
              <a:defRPr sz="2400">
                <a:solidFill>
                  <a:schemeClr val="lt1"/>
                </a:solidFill>
              </a:defRPr>
            </a:lvl1pPr>
            <a:lvl2pPr indent="-228600" lvl="1" marL="914400" algn="l">
              <a:spcBef>
                <a:spcPts val="800"/>
              </a:spcBef>
              <a:spcAft>
                <a:spcPts val="0"/>
              </a:spcAft>
              <a:buSzPts val="3100"/>
              <a:buNone/>
              <a:defRPr sz="2400">
                <a:solidFill>
                  <a:schemeClr val="lt1"/>
                </a:solidFill>
              </a:defRPr>
            </a:lvl2pPr>
            <a:lvl3pPr indent="-228600" lvl="2" marL="1371600" algn="l">
              <a:spcBef>
                <a:spcPts val="800"/>
              </a:spcBef>
              <a:spcAft>
                <a:spcPts val="0"/>
              </a:spcAft>
              <a:buSzPts val="2800"/>
              <a:buNone/>
              <a:defRPr sz="2100">
                <a:solidFill>
                  <a:schemeClr val="lt1"/>
                </a:solidFill>
              </a:defRPr>
            </a:lvl3pPr>
            <a:lvl4pPr indent="-228600" lvl="3" marL="1828800" algn="l">
              <a:spcBef>
                <a:spcPts val="800"/>
              </a:spcBef>
              <a:spcAft>
                <a:spcPts val="0"/>
              </a:spcAft>
              <a:buSzPts val="2400"/>
              <a:buNone/>
              <a:defRPr sz="1900">
                <a:solidFill>
                  <a:schemeClr val="lt1"/>
                </a:solidFill>
              </a:defRPr>
            </a:lvl4pPr>
            <a:lvl5pPr indent="-228600" lvl="4" marL="2286000" algn="l">
              <a:spcBef>
                <a:spcPts val="800"/>
              </a:spcBef>
              <a:spcAft>
                <a:spcPts val="0"/>
              </a:spcAft>
              <a:buSzPts val="2400"/>
              <a:buNone/>
              <a:defRPr sz="1900">
                <a:solidFill>
                  <a:schemeClr val="lt1"/>
                </a:solidFill>
              </a:defRPr>
            </a:lvl5pPr>
            <a:lvl6pPr indent="-228600" lvl="5" marL="2743200" algn="l">
              <a:spcBef>
                <a:spcPts val="800"/>
              </a:spcBef>
              <a:spcAft>
                <a:spcPts val="0"/>
              </a:spcAft>
              <a:buSzPts val="2400"/>
              <a:buNone/>
              <a:defRPr sz="1900">
                <a:solidFill>
                  <a:schemeClr val="lt1"/>
                </a:solidFill>
              </a:defRPr>
            </a:lvl6pPr>
            <a:lvl7pPr indent="-228600" lvl="6" marL="3200400" algn="l">
              <a:spcBef>
                <a:spcPts val="800"/>
              </a:spcBef>
              <a:spcAft>
                <a:spcPts val="0"/>
              </a:spcAft>
              <a:buSzPts val="2400"/>
              <a:buNone/>
              <a:defRPr sz="1900">
                <a:solidFill>
                  <a:schemeClr val="lt1"/>
                </a:solidFill>
              </a:defRPr>
            </a:lvl7pPr>
            <a:lvl8pPr indent="-228600" lvl="7" marL="3657600" algn="l">
              <a:spcBef>
                <a:spcPts val="800"/>
              </a:spcBef>
              <a:spcAft>
                <a:spcPts val="0"/>
              </a:spcAft>
              <a:buSzPts val="2400"/>
              <a:buNone/>
              <a:defRPr sz="1900">
                <a:solidFill>
                  <a:schemeClr val="lt1"/>
                </a:solidFill>
              </a:defRPr>
            </a:lvl8pPr>
            <a:lvl9pPr indent="-228600" lvl="8" marL="4114800" algn="l">
              <a:spcBef>
                <a:spcPts val="800"/>
              </a:spcBef>
              <a:spcAft>
                <a:spcPts val="800"/>
              </a:spcAft>
              <a:buSzPts val="1900"/>
              <a:buNone/>
              <a:defRPr sz="1900">
                <a:solidFill>
                  <a:schemeClr val="lt1"/>
                </a:solidFill>
              </a:defRPr>
            </a:lvl9pPr>
          </a:lstStyle>
          <a:p/>
        </p:txBody>
      </p:sp>
      <p:sp>
        <p:nvSpPr>
          <p:cNvPr id="30" name="Google Shape;30;g101ea65f4c7_0_18"/>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31" name="Google Shape;31;g101ea65f4c7_0_18"/>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32" name="Google Shape;32;g101ea65f4c7_0_18"/>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101ea65f4c7_0_24"/>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24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35" name="Google Shape;35;g101ea65f4c7_0_24"/>
          <p:cNvSpPr txBox="1"/>
          <p:nvPr>
            <p:ph idx="1" type="body"/>
          </p:nvPr>
        </p:nvSpPr>
        <p:spPr>
          <a:xfrm>
            <a:off x="1091129" y="2060898"/>
            <a:ext cx="4913700" cy="4031100"/>
          </a:xfrm>
          <a:prstGeom prst="rect">
            <a:avLst/>
          </a:prstGeom>
          <a:noFill/>
          <a:ln>
            <a:noFill/>
          </a:ln>
        </p:spPr>
        <p:txBody>
          <a:bodyPr anchorCtr="0" anchor="ctr" bIns="60925" lIns="121900" spcFirstLastPara="1" rIns="121900" wrap="square" tIns="60925">
            <a:noAutofit/>
          </a:bodyPr>
          <a:lstStyle>
            <a:lvl1pPr indent="-406400" lvl="0" marL="457200" algn="l">
              <a:spcBef>
                <a:spcPts val="400"/>
              </a:spcBef>
              <a:spcAft>
                <a:spcPts val="0"/>
              </a:spcAft>
              <a:buSzPts val="2800"/>
              <a:buChar char="•"/>
              <a:defRPr sz="2100"/>
            </a:lvl1pPr>
            <a:lvl2pPr indent="-381000" lvl="1" marL="914400" algn="l">
              <a:spcBef>
                <a:spcPts val="800"/>
              </a:spcBef>
              <a:spcAft>
                <a:spcPts val="0"/>
              </a:spcAft>
              <a:buSzPts val="2400"/>
              <a:buChar char="•"/>
              <a:defRPr sz="1900"/>
            </a:lvl2pPr>
            <a:lvl3pPr indent="-361950" lvl="2" marL="1371600" algn="l">
              <a:spcBef>
                <a:spcPts val="800"/>
              </a:spcBef>
              <a:spcAft>
                <a:spcPts val="0"/>
              </a:spcAft>
              <a:buSzPts val="2100"/>
              <a:buChar char="•"/>
              <a:defRPr sz="1600"/>
            </a:lvl3pPr>
            <a:lvl4pPr indent="-349250" lvl="3" marL="1828800" algn="l">
              <a:spcBef>
                <a:spcPts val="800"/>
              </a:spcBef>
              <a:spcAft>
                <a:spcPts val="0"/>
              </a:spcAft>
              <a:buSzPts val="1900"/>
              <a:buChar char="•"/>
              <a:defRPr sz="1500"/>
            </a:lvl4pPr>
            <a:lvl5pPr indent="-349250" lvl="4" marL="2286000" algn="l">
              <a:spcBef>
                <a:spcPts val="800"/>
              </a:spcBef>
              <a:spcAft>
                <a:spcPts val="0"/>
              </a:spcAft>
              <a:buSzPts val="1900"/>
              <a:buChar char="•"/>
              <a:defRPr sz="1500"/>
            </a:lvl5pPr>
            <a:lvl6pPr indent="-349250" lvl="5" marL="2743200" algn="l">
              <a:spcBef>
                <a:spcPts val="800"/>
              </a:spcBef>
              <a:spcAft>
                <a:spcPts val="0"/>
              </a:spcAft>
              <a:buSzPts val="1900"/>
              <a:buChar char="•"/>
              <a:defRPr sz="1500"/>
            </a:lvl6pPr>
            <a:lvl7pPr indent="-349250" lvl="6" marL="3200400" algn="l">
              <a:spcBef>
                <a:spcPts val="800"/>
              </a:spcBef>
              <a:spcAft>
                <a:spcPts val="0"/>
              </a:spcAft>
              <a:buSzPts val="1900"/>
              <a:buChar char="•"/>
              <a:defRPr sz="1500"/>
            </a:lvl7pPr>
            <a:lvl8pPr indent="-349250" lvl="7" marL="3657600" algn="l">
              <a:spcBef>
                <a:spcPts val="800"/>
              </a:spcBef>
              <a:spcAft>
                <a:spcPts val="0"/>
              </a:spcAft>
              <a:buSzPts val="1900"/>
              <a:buChar char="•"/>
              <a:defRPr sz="1500"/>
            </a:lvl8pPr>
            <a:lvl9pPr indent="-323850" lvl="8" marL="4114800" algn="l">
              <a:spcBef>
                <a:spcPts val="800"/>
              </a:spcBef>
              <a:spcAft>
                <a:spcPts val="800"/>
              </a:spcAft>
              <a:buSzPts val="1500"/>
              <a:buChar char="•"/>
              <a:defRPr sz="1500"/>
            </a:lvl9pPr>
          </a:lstStyle>
          <a:p/>
        </p:txBody>
      </p:sp>
      <p:sp>
        <p:nvSpPr>
          <p:cNvPr id="36" name="Google Shape;36;g101ea65f4c7_0_24"/>
          <p:cNvSpPr txBox="1"/>
          <p:nvPr>
            <p:ph idx="2" type="body"/>
          </p:nvPr>
        </p:nvSpPr>
        <p:spPr>
          <a:xfrm>
            <a:off x="6187440" y="2060898"/>
            <a:ext cx="4918800" cy="4031100"/>
          </a:xfrm>
          <a:prstGeom prst="rect">
            <a:avLst/>
          </a:prstGeom>
          <a:noFill/>
          <a:ln>
            <a:noFill/>
          </a:ln>
        </p:spPr>
        <p:txBody>
          <a:bodyPr anchorCtr="0" anchor="ctr" bIns="60925" lIns="121900" spcFirstLastPara="1" rIns="121900" wrap="square" tIns="60925">
            <a:noAutofit/>
          </a:bodyPr>
          <a:lstStyle>
            <a:lvl1pPr indent="-406400" lvl="0" marL="457200" algn="l">
              <a:spcBef>
                <a:spcPts val="400"/>
              </a:spcBef>
              <a:spcAft>
                <a:spcPts val="0"/>
              </a:spcAft>
              <a:buSzPts val="2800"/>
              <a:buChar char="•"/>
              <a:defRPr sz="2100"/>
            </a:lvl1pPr>
            <a:lvl2pPr indent="-381000" lvl="1" marL="914400" algn="l">
              <a:spcBef>
                <a:spcPts val="800"/>
              </a:spcBef>
              <a:spcAft>
                <a:spcPts val="0"/>
              </a:spcAft>
              <a:buSzPts val="2400"/>
              <a:buChar char="•"/>
              <a:defRPr sz="1900"/>
            </a:lvl2pPr>
            <a:lvl3pPr indent="-361950" lvl="2" marL="1371600" algn="l">
              <a:spcBef>
                <a:spcPts val="800"/>
              </a:spcBef>
              <a:spcAft>
                <a:spcPts val="0"/>
              </a:spcAft>
              <a:buSzPts val="2100"/>
              <a:buChar char="•"/>
              <a:defRPr sz="1600"/>
            </a:lvl3pPr>
            <a:lvl4pPr indent="-349250" lvl="3" marL="1828800" algn="l">
              <a:spcBef>
                <a:spcPts val="800"/>
              </a:spcBef>
              <a:spcAft>
                <a:spcPts val="0"/>
              </a:spcAft>
              <a:buSzPts val="1900"/>
              <a:buChar char="•"/>
              <a:defRPr sz="1500"/>
            </a:lvl4pPr>
            <a:lvl5pPr indent="-349250" lvl="4" marL="2286000" algn="l">
              <a:spcBef>
                <a:spcPts val="800"/>
              </a:spcBef>
              <a:spcAft>
                <a:spcPts val="0"/>
              </a:spcAft>
              <a:buSzPts val="1900"/>
              <a:buChar char="•"/>
              <a:defRPr sz="1500"/>
            </a:lvl5pPr>
            <a:lvl6pPr indent="-349250" lvl="5" marL="2743200" algn="l">
              <a:spcBef>
                <a:spcPts val="800"/>
              </a:spcBef>
              <a:spcAft>
                <a:spcPts val="0"/>
              </a:spcAft>
              <a:buSzPts val="1900"/>
              <a:buChar char="•"/>
              <a:defRPr sz="1500"/>
            </a:lvl6pPr>
            <a:lvl7pPr indent="-349250" lvl="6" marL="3200400" algn="l">
              <a:spcBef>
                <a:spcPts val="800"/>
              </a:spcBef>
              <a:spcAft>
                <a:spcPts val="0"/>
              </a:spcAft>
              <a:buSzPts val="1900"/>
              <a:buChar char="•"/>
              <a:defRPr sz="1500"/>
            </a:lvl7pPr>
            <a:lvl8pPr indent="-349250" lvl="7" marL="3657600" algn="l">
              <a:spcBef>
                <a:spcPts val="800"/>
              </a:spcBef>
              <a:spcAft>
                <a:spcPts val="0"/>
              </a:spcAft>
              <a:buSzPts val="1900"/>
              <a:buChar char="•"/>
              <a:defRPr sz="1500"/>
            </a:lvl8pPr>
            <a:lvl9pPr indent="-323850" lvl="8" marL="4114800" algn="l">
              <a:spcBef>
                <a:spcPts val="800"/>
              </a:spcBef>
              <a:spcAft>
                <a:spcPts val="800"/>
              </a:spcAft>
              <a:buSzPts val="1500"/>
              <a:buChar char="•"/>
              <a:defRPr sz="1500"/>
            </a:lvl9pPr>
          </a:lstStyle>
          <a:p/>
        </p:txBody>
      </p:sp>
      <p:sp>
        <p:nvSpPr>
          <p:cNvPr id="37" name="Google Shape;37;g101ea65f4c7_0_24"/>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38" name="Google Shape;38;g101ea65f4c7_0_24"/>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39" name="Google Shape;39;g101ea65f4c7_0_24"/>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101ea65f4c7_0_31"/>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700"/>
              <a:buFont typeface="Century Gothic"/>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42" name="Google Shape;42;g101ea65f4c7_0_31"/>
          <p:cNvSpPr txBox="1"/>
          <p:nvPr>
            <p:ph idx="1" type="body"/>
          </p:nvPr>
        </p:nvSpPr>
        <p:spPr>
          <a:xfrm>
            <a:off x="1475075" y="2060898"/>
            <a:ext cx="4529700" cy="733500"/>
          </a:xfrm>
          <a:prstGeom prst="rect">
            <a:avLst/>
          </a:prstGeom>
          <a:noFill/>
          <a:ln>
            <a:noFill/>
          </a:ln>
        </p:spPr>
        <p:txBody>
          <a:bodyPr anchorCtr="0" anchor="b" bIns="60925" lIns="121900" spcFirstLastPara="1" rIns="121900" wrap="square" tIns="60925">
            <a:noAutofit/>
          </a:bodyPr>
          <a:lstStyle>
            <a:lvl1pPr indent="-228600" lvl="0" marL="457200" algn="l">
              <a:spcBef>
                <a:spcPts val="600"/>
              </a:spcBef>
              <a:spcAft>
                <a:spcPts val="0"/>
              </a:spcAft>
              <a:buSzPts val="3800"/>
              <a:buNone/>
              <a:defRPr b="0" sz="2900"/>
            </a:lvl1pPr>
            <a:lvl2pPr indent="-228600" lvl="1" marL="914400" algn="l">
              <a:spcBef>
                <a:spcPts val="800"/>
              </a:spcBef>
              <a:spcAft>
                <a:spcPts val="0"/>
              </a:spcAft>
              <a:buSzPts val="3500"/>
              <a:buNone/>
              <a:defRPr b="1" sz="2700"/>
            </a:lvl2pPr>
            <a:lvl3pPr indent="-228600" lvl="2" marL="1371600" algn="l">
              <a:spcBef>
                <a:spcPts val="800"/>
              </a:spcBef>
              <a:spcAft>
                <a:spcPts val="0"/>
              </a:spcAft>
              <a:buSzPts val="3100"/>
              <a:buNone/>
              <a:defRPr b="1" sz="2400"/>
            </a:lvl3pPr>
            <a:lvl4pPr indent="-228600" lvl="3" marL="1828800" algn="l">
              <a:spcBef>
                <a:spcPts val="800"/>
              </a:spcBef>
              <a:spcAft>
                <a:spcPts val="0"/>
              </a:spcAft>
              <a:buSzPts val="2800"/>
              <a:buNone/>
              <a:defRPr b="1" sz="2100"/>
            </a:lvl4pPr>
            <a:lvl5pPr indent="-228600" lvl="4" marL="2286000" algn="l">
              <a:spcBef>
                <a:spcPts val="800"/>
              </a:spcBef>
              <a:spcAft>
                <a:spcPts val="0"/>
              </a:spcAft>
              <a:buSzPts val="2800"/>
              <a:buNone/>
              <a:defRPr b="1" sz="2100"/>
            </a:lvl5pPr>
            <a:lvl6pPr indent="-228600" lvl="5" marL="2743200" algn="l">
              <a:spcBef>
                <a:spcPts val="800"/>
              </a:spcBef>
              <a:spcAft>
                <a:spcPts val="0"/>
              </a:spcAft>
              <a:buSzPts val="2800"/>
              <a:buNone/>
              <a:defRPr b="1" sz="2100"/>
            </a:lvl6pPr>
            <a:lvl7pPr indent="-228600" lvl="6" marL="3200400" algn="l">
              <a:spcBef>
                <a:spcPts val="800"/>
              </a:spcBef>
              <a:spcAft>
                <a:spcPts val="0"/>
              </a:spcAft>
              <a:buSzPts val="2800"/>
              <a:buNone/>
              <a:defRPr b="1" sz="2100"/>
            </a:lvl7pPr>
            <a:lvl8pPr indent="-228600" lvl="7" marL="3657600" algn="l">
              <a:spcBef>
                <a:spcPts val="800"/>
              </a:spcBef>
              <a:spcAft>
                <a:spcPts val="0"/>
              </a:spcAft>
              <a:buSzPts val="2800"/>
              <a:buNone/>
              <a:defRPr b="1" sz="2100"/>
            </a:lvl8pPr>
            <a:lvl9pPr indent="-228600" lvl="8" marL="4114800" algn="l">
              <a:spcBef>
                <a:spcPts val="800"/>
              </a:spcBef>
              <a:spcAft>
                <a:spcPts val="800"/>
              </a:spcAft>
              <a:buSzPts val="2100"/>
              <a:buNone/>
              <a:defRPr b="1" sz="2100"/>
            </a:lvl9pPr>
          </a:lstStyle>
          <a:p/>
        </p:txBody>
      </p:sp>
      <p:sp>
        <p:nvSpPr>
          <p:cNvPr id="43" name="Google Shape;43;g101ea65f4c7_0_31"/>
          <p:cNvSpPr txBox="1"/>
          <p:nvPr>
            <p:ph idx="2" type="body"/>
          </p:nvPr>
        </p:nvSpPr>
        <p:spPr>
          <a:xfrm>
            <a:off x="1091129" y="2786027"/>
            <a:ext cx="4913700" cy="3315900"/>
          </a:xfrm>
          <a:prstGeom prst="rect">
            <a:avLst/>
          </a:prstGeom>
          <a:noFill/>
          <a:ln>
            <a:noFill/>
          </a:ln>
        </p:spPr>
        <p:txBody>
          <a:bodyPr anchorCtr="0" anchor="t" bIns="60925" lIns="121900" spcFirstLastPara="1" rIns="121900" wrap="square" tIns="60925">
            <a:noAutofit/>
          </a:bodyPr>
          <a:lstStyle>
            <a:lvl1pPr indent="-406400" lvl="0" marL="457200" algn="l">
              <a:spcBef>
                <a:spcPts val="400"/>
              </a:spcBef>
              <a:spcAft>
                <a:spcPts val="0"/>
              </a:spcAft>
              <a:buSzPts val="2800"/>
              <a:buChar char="•"/>
              <a:defRPr sz="2100"/>
            </a:lvl1pPr>
            <a:lvl2pPr indent="-381000" lvl="1" marL="914400" algn="l">
              <a:spcBef>
                <a:spcPts val="800"/>
              </a:spcBef>
              <a:spcAft>
                <a:spcPts val="0"/>
              </a:spcAft>
              <a:buSzPts val="2400"/>
              <a:buChar char="•"/>
              <a:defRPr sz="1900"/>
            </a:lvl2pPr>
            <a:lvl3pPr indent="-361950" lvl="2" marL="1371600" algn="l">
              <a:spcBef>
                <a:spcPts val="800"/>
              </a:spcBef>
              <a:spcAft>
                <a:spcPts val="0"/>
              </a:spcAft>
              <a:buSzPts val="2100"/>
              <a:buChar char="•"/>
              <a:defRPr sz="1600"/>
            </a:lvl3pPr>
            <a:lvl4pPr indent="-349250" lvl="3" marL="1828800" algn="l">
              <a:spcBef>
                <a:spcPts val="800"/>
              </a:spcBef>
              <a:spcAft>
                <a:spcPts val="0"/>
              </a:spcAft>
              <a:buSzPts val="1900"/>
              <a:buChar char="•"/>
              <a:defRPr sz="1500"/>
            </a:lvl4pPr>
            <a:lvl5pPr indent="-349250" lvl="4" marL="2286000" algn="l">
              <a:spcBef>
                <a:spcPts val="800"/>
              </a:spcBef>
              <a:spcAft>
                <a:spcPts val="0"/>
              </a:spcAft>
              <a:buSzPts val="1900"/>
              <a:buChar char="•"/>
              <a:defRPr sz="1500"/>
            </a:lvl5pPr>
            <a:lvl6pPr indent="-349250" lvl="5" marL="2743200" algn="l">
              <a:spcBef>
                <a:spcPts val="800"/>
              </a:spcBef>
              <a:spcAft>
                <a:spcPts val="0"/>
              </a:spcAft>
              <a:buSzPts val="1900"/>
              <a:buChar char="•"/>
              <a:defRPr sz="1500"/>
            </a:lvl6pPr>
            <a:lvl7pPr indent="-349250" lvl="6" marL="3200400" algn="l">
              <a:spcBef>
                <a:spcPts val="800"/>
              </a:spcBef>
              <a:spcAft>
                <a:spcPts val="0"/>
              </a:spcAft>
              <a:buSzPts val="1900"/>
              <a:buChar char="•"/>
              <a:defRPr sz="1500"/>
            </a:lvl7pPr>
            <a:lvl8pPr indent="-349250" lvl="7" marL="3657600" algn="l">
              <a:spcBef>
                <a:spcPts val="800"/>
              </a:spcBef>
              <a:spcAft>
                <a:spcPts val="0"/>
              </a:spcAft>
              <a:buSzPts val="1900"/>
              <a:buChar char="•"/>
              <a:defRPr sz="1500"/>
            </a:lvl8pPr>
            <a:lvl9pPr indent="-323850" lvl="8" marL="4114800" algn="l">
              <a:spcBef>
                <a:spcPts val="800"/>
              </a:spcBef>
              <a:spcAft>
                <a:spcPts val="800"/>
              </a:spcAft>
              <a:buSzPts val="1500"/>
              <a:buChar char="•"/>
              <a:defRPr sz="1500"/>
            </a:lvl9pPr>
          </a:lstStyle>
          <a:p/>
        </p:txBody>
      </p:sp>
      <p:sp>
        <p:nvSpPr>
          <p:cNvPr id="44" name="Google Shape;44;g101ea65f4c7_0_31"/>
          <p:cNvSpPr txBox="1"/>
          <p:nvPr>
            <p:ph idx="3" type="body"/>
          </p:nvPr>
        </p:nvSpPr>
        <p:spPr>
          <a:xfrm>
            <a:off x="6546867" y="2060898"/>
            <a:ext cx="4559700" cy="725100"/>
          </a:xfrm>
          <a:prstGeom prst="rect">
            <a:avLst/>
          </a:prstGeom>
          <a:noFill/>
          <a:ln>
            <a:noFill/>
          </a:ln>
        </p:spPr>
        <p:txBody>
          <a:bodyPr anchorCtr="0" anchor="b" bIns="60925" lIns="121900" spcFirstLastPara="1" rIns="121900" wrap="square" tIns="60925">
            <a:noAutofit/>
          </a:bodyPr>
          <a:lstStyle>
            <a:lvl1pPr indent="-228600" lvl="0" marL="457200" algn="l">
              <a:spcBef>
                <a:spcPts val="600"/>
              </a:spcBef>
              <a:spcAft>
                <a:spcPts val="0"/>
              </a:spcAft>
              <a:buSzPts val="3800"/>
              <a:buNone/>
              <a:defRPr b="0" sz="2900"/>
            </a:lvl1pPr>
            <a:lvl2pPr indent="-228600" lvl="1" marL="914400" algn="l">
              <a:spcBef>
                <a:spcPts val="800"/>
              </a:spcBef>
              <a:spcAft>
                <a:spcPts val="0"/>
              </a:spcAft>
              <a:buSzPts val="3500"/>
              <a:buNone/>
              <a:defRPr b="1" sz="2700"/>
            </a:lvl2pPr>
            <a:lvl3pPr indent="-228600" lvl="2" marL="1371600" algn="l">
              <a:spcBef>
                <a:spcPts val="800"/>
              </a:spcBef>
              <a:spcAft>
                <a:spcPts val="0"/>
              </a:spcAft>
              <a:buSzPts val="3100"/>
              <a:buNone/>
              <a:defRPr b="1" sz="2400"/>
            </a:lvl3pPr>
            <a:lvl4pPr indent="-228600" lvl="3" marL="1828800" algn="l">
              <a:spcBef>
                <a:spcPts val="800"/>
              </a:spcBef>
              <a:spcAft>
                <a:spcPts val="0"/>
              </a:spcAft>
              <a:buSzPts val="2800"/>
              <a:buNone/>
              <a:defRPr b="1" sz="2100"/>
            </a:lvl4pPr>
            <a:lvl5pPr indent="-228600" lvl="4" marL="2286000" algn="l">
              <a:spcBef>
                <a:spcPts val="800"/>
              </a:spcBef>
              <a:spcAft>
                <a:spcPts val="0"/>
              </a:spcAft>
              <a:buSzPts val="2800"/>
              <a:buNone/>
              <a:defRPr b="1" sz="2100"/>
            </a:lvl5pPr>
            <a:lvl6pPr indent="-228600" lvl="5" marL="2743200" algn="l">
              <a:spcBef>
                <a:spcPts val="800"/>
              </a:spcBef>
              <a:spcAft>
                <a:spcPts val="0"/>
              </a:spcAft>
              <a:buSzPts val="2800"/>
              <a:buNone/>
              <a:defRPr b="1" sz="2100"/>
            </a:lvl6pPr>
            <a:lvl7pPr indent="-228600" lvl="6" marL="3200400" algn="l">
              <a:spcBef>
                <a:spcPts val="800"/>
              </a:spcBef>
              <a:spcAft>
                <a:spcPts val="0"/>
              </a:spcAft>
              <a:buSzPts val="2800"/>
              <a:buNone/>
              <a:defRPr b="1" sz="2100"/>
            </a:lvl7pPr>
            <a:lvl8pPr indent="-228600" lvl="7" marL="3657600" algn="l">
              <a:spcBef>
                <a:spcPts val="800"/>
              </a:spcBef>
              <a:spcAft>
                <a:spcPts val="0"/>
              </a:spcAft>
              <a:buSzPts val="2800"/>
              <a:buNone/>
              <a:defRPr b="1" sz="2100"/>
            </a:lvl8pPr>
            <a:lvl9pPr indent="-228600" lvl="8" marL="4114800" algn="l">
              <a:spcBef>
                <a:spcPts val="800"/>
              </a:spcBef>
              <a:spcAft>
                <a:spcPts val="800"/>
              </a:spcAft>
              <a:buSzPts val="2100"/>
              <a:buNone/>
              <a:defRPr b="1" sz="2100"/>
            </a:lvl9pPr>
          </a:lstStyle>
          <a:p/>
        </p:txBody>
      </p:sp>
      <p:sp>
        <p:nvSpPr>
          <p:cNvPr id="45" name="Google Shape;45;g101ea65f4c7_0_31"/>
          <p:cNvSpPr txBox="1"/>
          <p:nvPr>
            <p:ph idx="4" type="body"/>
          </p:nvPr>
        </p:nvSpPr>
        <p:spPr>
          <a:xfrm>
            <a:off x="6172220" y="2786027"/>
            <a:ext cx="4935300" cy="3315900"/>
          </a:xfrm>
          <a:prstGeom prst="rect">
            <a:avLst/>
          </a:prstGeom>
          <a:noFill/>
          <a:ln>
            <a:noFill/>
          </a:ln>
        </p:spPr>
        <p:txBody>
          <a:bodyPr anchorCtr="0" anchor="t" bIns="60925" lIns="121900" spcFirstLastPara="1" rIns="121900" wrap="square" tIns="60925">
            <a:noAutofit/>
          </a:bodyPr>
          <a:lstStyle>
            <a:lvl1pPr indent="-406400" lvl="0" marL="457200" algn="l">
              <a:spcBef>
                <a:spcPts val="400"/>
              </a:spcBef>
              <a:spcAft>
                <a:spcPts val="0"/>
              </a:spcAft>
              <a:buSzPts val="2800"/>
              <a:buChar char="•"/>
              <a:defRPr sz="2100"/>
            </a:lvl1pPr>
            <a:lvl2pPr indent="-381000" lvl="1" marL="914400" algn="l">
              <a:spcBef>
                <a:spcPts val="800"/>
              </a:spcBef>
              <a:spcAft>
                <a:spcPts val="0"/>
              </a:spcAft>
              <a:buSzPts val="2400"/>
              <a:buChar char="•"/>
              <a:defRPr sz="1900"/>
            </a:lvl2pPr>
            <a:lvl3pPr indent="-361950" lvl="2" marL="1371600" algn="l">
              <a:spcBef>
                <a:spcPts val="800"/>
              </a:spcBef>
              <a:spcAft>
                <a:spcPts val="0"/>
              </a:spcAft>
              <a:buSzPts val="2100"/>
              <a:buChar char="•"/>
              <a:defRPr sz="1600"/>
            </a:lvl3pPr>
            <a:lvl4pPr indent="-349250" lvl="3" marL="1828800" algn="l">
              <a:spcBef>
                <a:spcPts val="800"/>
              </a:spcBef>
              <a:spcAft>
                <a:spcPts val="0"/>
              </a:spcAft>
              <a:buSzPts val="1900"/>
              <a:buChar char="•"/>
              <a:defRPr sz="1500"/>
            </a:lvl4pPr>
            <a:lvl5pPr indent="-349250" lvl="4" marL="2286000" algn="l">
              <a:spcBef>
                <a:spcPts val="800"/>
              </a:spcBef>
              <a:spcAft>
                <a:spcPts val="0"/>
              </a:spcAft>
              <a:buSzPts val="1900"/>
              <a:buChar char="•"/>
              <a:defRPr sz="1500"/>
            </a:lvl5pPr>
            <a:lvl6pPr indent="-349250" lvl="5" marL="2743200" algn="l">
              <a:spcBef>
                <a:spcPts val="800"/>
              </a:spcBef>
              <a:spcAft>
                <a:spcPts val="0"/>
              </a:spcAft>
              <a:buSzPts val="1900"/>
              <a:buChar char="•"/>
              <a:defRPr sz="1500"/>
            </a:lvl6pPr>
            <a:lvl7pPr indent="-349250" lvl="6" marL="3200400" algn="l">
              <a:spcBef>
                <a:spcPts val="800"/>
              </a:spcBef>
              <a:spcAft>
                <a:spcPts val="0"/>
              </a:spcAft>
              <a:buSzPts val="1900"/>
              <a:buChar char="•"/>
              <a:defRPr sz="1500"/>
            </a:lvl7pPr>
            <a:lvl8pPr indent="-349250" lvl="7" marL="3657600" algn="l">
              <a:spcBef>
                <a:spcPts val="800"/>
              </a:spcBef>
              <a:spcAft>
                <a:spcPts val="0"/>
              </a:spcAft>
              <a:buSzPts val="1900"/>
              <a:buChar char="•"/>
              <a:defRPr sz="1500"/>
            </a:lvl8pPr>
            <a:lvl9pPr indent="-323850" lvl="8" marL="4114800" algn="l">
              <a:spcBef>
                <a:spcPts val="800"/>
              </a:spcBef>
              <a:spcAft>
                <a:spcPts val="800"/>
              </a:spcAft>
              <a:buSzPts val="1500"/>
              <a:buChar char="•"/>
              <a:defRPr sz="1500"/>
            </a:lvl9pPr>
          </a:lstStyle>
          <a:p/>
        </p:txBody>
      </p:sp>
      <p:sp>
        <p:nvSpPr>
          <p:cNvPr id="46" name="Google Shape;46;g101ea65f4c7_0_3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47" name="Google Shape;47;g101ea65f4c7_0_3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48" name="Google Shape;48;g101ea65f4c7_0_3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101ea65f4c7_0_4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Clr>
                <a:schemeClr val="lt1"/>
              </a:buClr>
              <a:buSzPts val="3500"/>
              <a:buFont typeface="Century Gothic"/>
              <a:buNone/>
              <a:defRPr sz="35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51" name="Google Shape;51;g101ea65f4c7_0_4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52" name="Google Shape;52;g101ea65f4c7_0_4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53" name="Google Shape;53;g101ea65f4c7_0_4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01ea65f4c7_0_4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56" name="Google Shape;56;g101ea65f4c7_0_4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57" name="Google Shape;57;g101ea65f4c7_0_4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01ea65f4c7_0_49"/>
          <p:cNvSpPr txBox="1"/>
          <p:nvPr>
            <p:ph type="title"/>
          </p:nvPr>
        </p:nvSpPr>
        <p:spPr>
          <a:xfrm>
            <a:off x="1091129" y="1754928"/>
            <a:ext cx="3639300" cy="1371600"/>
          </a:xfrm>
          <a:prstGeom prst="rect">
            <a:avLst/>
          </a:prstGeom>
          <a:noFill/>
          <a:ln>
            <a:noFill/>
          </a:ln>
        </p:spPr>
        <p:txBody>
          <a:bodyPr anchorCtr="0" anchor="b" bIns="60925" lIns="121900" spcFirstLastPara="1" rIns="121900" wrap="square" tIns="60925">
            <a:noAutofit/>
          </a:bodyPr>
          <a:lstStyle>
            <a:lvl1pPr lvl="0" algn="l">
              <a:spcBef>
                <a:spcPts val="0"/>
              </a:spcBef>
              <a:spcAft>
                <a:spcPts val="0"/>
              </a:spcAft>
              <a:buClr>
                <a:schemeClr val="lt1"/>
              </a:buClr>
              <a:buSzPts val="2900"/>
              <a:buFont typeface="Century Gothic"/>
              <a:buNone/>
              <a:defRPr b="0" sz="29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60" name="Google Shape;60;g101ea65f4c7_0_49"/>
          <p:cNvSpPr txBox="1"/>
          <p:nvPr>
            <p:ph idx="1" type="body"/>
          </p:nvPr>
        </p:nvSpPr>
        <p:spPr>
          <a:xfrm>
            <a:off x="5105141" y="596018"/>
            <a:ext cx="6001200" cy="5505900"/>
          </a:xfrm>
          <a:prstGeom prst="rect">
            <a:avLst/>
          </a:prstGeom>
          <a:noFill/>
          <a:ln>
            <a:noFill/>
          </a:ln>
        </p:spPr>
        <p:txBody>
          <a:bodyPr anchorCtr="0" anchor="ctr" bIns="60925" lIns="121900" spcFirstLastPara="1" rIns="121900" wrap="square" tIns="60925">
            <a:noAutofit/>
          </a:bodyPr>
          <a:lstStyle>
            <a:lvl1pPr indent="-425450" lvl="0" marL="457200" algn="l">
              <a:spcBef>
                <a:spcPts val="500"/>
              </a:spcBef>
              <a:spcAft>
                <a:spcPts val="0"/>
              </a:spcAft>
              <a:buSzPts val="3100"/>
              <a:buChar char="•"/>
              <a:defRPr sz="2400"/>
            </a:lvl1pPr>
            <a:lvl2pPr indent="-406400" lvl="1" marL="914400" algn="l">
              <a:spcBef>
                <a:spcPts val="800"/>
              </a:spcBef>
              <a:spcAft>
                <a:spcPts val="0"/>
              </a:spcAft>
              <a:buSzPts val="2800"/>
              <a:buChar char="•"/>
              <a:defRPr sz="2100"/>
            </a:lvl2pPr>
            <a:lvl3pPr indent="-381000" lvl="2" marL="1371600" algn="l">
              <a:spcBef>
                <a:spcPts val="800"/>
              </a:spcBef>
              <a:spcAft>
                <a:spcPts val="0"/>
              </a:spcAft>
              <a:buSzPts val="2400"/>
              <a:buChar char="•"/>
              <a:defRPr sz="1900"/>
            </a:lvl3pPr>
            <a:lvl4pPr indent="-361950" lvl="3" marL="1828800" algn="l">
              <a:spcBef>
                <a:spcPts val="800"/>
              </a:spcBef>
              <a:spcAft>
                <a:spcPts val="0"/>
              </a:spcAft>
              <a:buSzPts val="2100"/>
              <a:buChar char="•"/>
              <a:defRPr sz="1600"/>
            </a:lvl4pPr>
            <a:lvl5pPr indent="-349250" lvl="4" marL="2286000" algn="l">
              <a:spcBef>
                <a:spcPts val="800"/>
              </a:spcBef>
              <a:spcAft>
                <a:spcPts val="0"/>
              </a:spcAft>
              <a:buSzPts val="1900"/>
              <a:buChar char="•"/>
              <a:defRPr sz="1500"/>
            </a:lvl5pPr>
            <a:lvl6pPr indent="-349250" lvl="5" marL="2743200" algn="l">
              <a:spcBef>
                <a:spcPts val="800"/>
              </a:spcBef>
              <a:spcAft>
                <a:spcPts val="0"/>
              </a:spcAft>
              <a:buSzPts val="1900"/>
              <a:buChar char="•"/>
              <a:defRPr sz="1500"/>
            </a:lvl6pPr>
            <a:lvl7pPr indent="-349250" lvl="6" marL="3200400" algn="l">
              <a:spcBef>
                <a:spcPts val="800"/>
              </a:spcBef>
              <a:spcAft>
                <a:spcPts val="0"/>
              </a:spcAft>
              <a:buSzPts val="1900"/>
              <a:buChar char="•"/>
              <a:defRPr sz="1500"/>
            </a:lvl7pPr>
            <a:lvl8pPr indent="-349250" lvl="7" marL="3657600" algn="l">
              <a:spcBef>
                <a:spcPts val="800"/>
              </a:spcBef>
              <a:spcAft>
                <a:spcPts val="0"/>
              </a:spcAft>
              <a:buSzPts val="1900"/>
              <a:buChar char="•"/>
              <a:defRPr sz="1500"/>
            </a:lvl8pPr>
            <a:lvl9pPr indent="-323850" lvl="8" marL="4114800" algn="l">
              <a:spcBef>
                <a:spcPts val="800"/>
              </a:spcBef>
              <a:spcAft>
                <a:spcPts val="800"/>
              </a:spcAft>
              <a:buSzPts val="1500"/>
              <a:buChar char="•"/>
              <a:defRPr sz="1500"/>
            </a:lvl9pPr>
          </a:lstStyle>
          <a:p/>
        </p:txBody>
      </p:sp>
      <p:sp>
        <p:nvSpPr>
          <p:cNvPr id="61" name="Google Shape;61;g101ea65f4c7_0_49"/>
          <p:cNvSpPr txBox="1"/>
          <p:nvPr>
            <p:ph idx="2" type="body"/>
          </p:nvPr>
        </p:nvSpPr>
        <p:spPr>
          <a:xfrm>
            <a:off x="1091129" y="3126528"/>
            <a:ext cx="3639300" cy="1828800"/>
          </a:xfrm>
          <a:prstGeom prst="rect">
            <a:avLst/>
          </a:prstGeom>
          <a:noFill/>
          <a:ln>
            <a:noFill/>
          </a:ln>
        </p:spPr>
        <p:txBody>
          <a:bodyPr anchorCtr="0" anchor="ctr" bIns="60925" lIns="121900" spcFirstLastPara="1" rIns="121900" wrap="square" tIns="60925">
            <a:noAutofit/>
          </a:bodyPr>
          <a:lstStyle>
            <a:lvl1pPr indent="-228600" lvl="0" marL="457200" algn="l">
              <a:spcBef>
                <a:spcPts val="400"/>
              </a:spcBef>
              <a:spcAft>
                <a:spcPts val="0"/>
              </a:spcAft>
              <a:buSzPts val="2800"/>
              <a:buNone/>
              <a:defRPr sz="2100"/>
            </a:lvl1pPr>
            <a:lvl2pPr indent="-228600" lvl="1" marL="914400" algn="l">
              <a:spcBef>
                <a:spcPts val="800"/>
              </a:spcBef>
              <a:spcAft>
                <a:spcPts val="0"/>
              </a:spcAft>
              <a:buSzPts val="2100"/>
              <a:buNone/>
              <a:defRPr sz="1600"/>
            </a:lvl2pPr>
            <a:lvl3pPr indent="-228600" lvl="2" marL="1371600" algn="l">
              <a:spcBef>
                <a:spcPts val="800"/>
              </a:spcBef>
              <a:spcAft>
                <a:spcPts val="0"/>
              </a:spcAft>
              <a:buSzPts val="1700"/>
              <a:buNone/>
              <a:defRPr sz="1300"/>
            </a:lvl3pPr>
            <a:lvl4pPr indent="-228600" lvl="3" marL="1828800" algn="l">
              <a:spcBef>
                <a:spcPts val="800"/>
              </a:spcBef>
              <a:spcAft>
                <a:spcPts val="0"/>
              </a:spcAft>
              <a:buSzPts val="1600"/>
              <a:buNone/>
              <a:defRPr sz="1200"/>
            </a:lvl4pPr>
            <a:lvl5pPr indent="-228600" lvl="4" marL="2286000" algn="l">
              <a:spcBef>
                <a:spcPts val="800"/>
              </a:spcBef>
              <a:spcAft>
                <a:spcPts val="0"/>
              </a:spcAft>
              <a:buSzPts val="1600"/>
              <a:buNone/>
              <a:defRPr sz="1200"/>
            </a:lvl5pPr>
            <a:lvl6pPr indent="-228600" lvl="5" marL="2743200" algn="l">
              <a:spcBef>
                <a:spcPts val="800"/>
              </a:spcBef>
              <a:spcAft>
                <a:spcPts val="0"/>
              </a:spcAft>
              <a:buSzPts val="1600"/>
              <a:buNone/>
              <a:defRPr sz="1200"/>
            </a:lvl6pPr>
            <a:lvl7pPr indent="-228600" lvl="6" marL="3200400" algn="l">
              <a:spcBef>
                <a:spcPts val="800"/>
              </a:spcBef>
              <a:spcAft>
                <a:spcPts val="0"/>
              </a:spcAft>
              <a:buSzPts val="1600"/>
              <a:buNone/>
              <a:defRPr sz="1200"/>
            </a:lvl7pPr>
            <a:lvl8pPr indent="-228600" lvl="7" marL="3657600" algn="l">
              <a:spcBef>
                <a:spcPts val="800"/>
              </a:spcBef>
              <a:spcAft>
                <a:spcPts val="0"/>
              </a:spcAft>
              <a:buSzPts val="1600"/>
              <a:buNone/>
              <a:defRPr sz="1200"/>
            </a:lvl8pPr>
            <a:lvl9pPr indent="-228600" lvl="8" marL="4114800" algn="l">
              <a:spcBef>
                <a:spcPts val="800"/>
              </a:spcBef>
              <a:spcAft>
                <a:spcPts val="800"/>
              </a:spcAft>
              <a:buSzPts val="1200"/>
              <a:buNone/>
              <a:defRPr sz="1200"/>
            </a:lvl9pPr>
          </a:lstStyle>
          <a:p/>
        </p:txBody>
      </p:sp>
      <p:sp>
        <p:nvSpPr>
          <p:cNvPr id="62" name="Google Shape;62;g101ea65f4c7_0_49"/>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63" name="Google Shape;63;g101ea65f4c7_0_49"/>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64" name="Google Shape;64;g101ea65f4c7_0_49"/>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01ea65f4c7_0_56"/>
          <p:cNvSpPr txBox="1"/>
          <p:nvPr>
            <p:ph type="title"/>
          </p:nvPr>
        </p:nvSpPr>
        <p:spPr>
          <a:xfrm>
            <a:off x="1091129" y="1898269"/>
            <a:ext cx="5898300" cy="1371600"/>
          </a:xfrm>
          <a:prstGeom prst="rect">
            <a:avLst/>
          </a:prstGeom>
          <a:noFill/>
          <a:ln>
            <a:noFill/>
          </a:ln>
        </p:spPr>
        <p:txBody>
          <a:bodyPr anchorCtr="0" anchor="b" bIns="60925" lIns="121900" spcFirstLastPara="1" rIns="121900" wrap="square" tIns="60925">
            <a:noAutofit/>
          </a:bodyPr>
          <a:lstStyle>
            <a:lvl1pPr lvl="0" algn="l">
              <a:spcBef>
                <a:spcPts val="0"/>
              </a:spcBef>
              <a:spcAft>
                <a:spcPts val="0"/>
              </a:spcAft>
              <a:buClr>
                <a:schemeClr val="lt1"/>
              </a:buClr>
              <a:buSzPts val="3200"/>
              <a:buFont typeface="Century Gothic"/>
              <a:buNone/>
              <a:defRPr b="0" sz="3200"/>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67" name="Google Shape;67;g101ea65f4c7_0_56"/>
          <p:cNvSpPr/>
          <p:nvPr>
            <p:ph idx="2" type="pic"/>
          </p:nvPr>
        </p:nvSpPr>
        <p:spPr>
          <a:xfrm>
            <a:off x="7353923" y="-18288"/>
            <a:ext cx="3333600" cy="6903600"/>
          </a:xfrm>
          <a:prstGeom prst="rect">
            <a:avLst/>
          </a:prstGeom>
          <a:noFill/>
          <a:ln cap="flat" cmpd="sng" w="38100">
            <a:solidFill>
              <a:schemeClr val="dk2"/>
            </a:solidFill>
            <a:prstDash val="solid"/>
            <a:round/>
            <a:headEnd len="sm" w="sm" type="none"/>
            <a:tailEnd len="sm" w="sm" type="none"/>
          </a:ln>
        </p:spPr>
        <p:txBody>
          <a:bodyPr anchorCtr="0" anchor="t" bIns="60925" lIns="121900" spcFirstLastPara="1" rIns="121900" wrap="square" tIns="60925">
            <a:noAutofit/>
          </a:bodyPr>
          <a:lstStyle>
            <a:lvl1pPr lvl="0" marR="0" rtl="0" algn="ctr">
              <a:spcBef>
                <a:spcPts val="4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1pPr>
            <a:lvl2pPr lvl="1"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2pPr>
            <a:lvl3pPr lvl="2"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3pPr>
            <a:lvl4pPr lvl="3"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4pPr>
            <a:lvl5pPr lvl="4"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5pPr>
            <a:lvl6pPr lvl="5"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6pPr>
            <a:lvl7pPr lvl="6"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7pPr>
            <a:lvl8pPr lvl="7" marR="0" rtl="0" algn="l">
              <a:spcBef>
                <a:spcPts val="800"/>
              </a:spcBef>
              <a:spcAft>
                <a:spcPts val="0"/>
              </a:spcAft>
              <a:buClr>
                <a:schemeClr val="lt1"/>
              </a:buClr>
              <a:buSzPts val="2800"/>
              <a:buFont typeface="Arial"/>
              <a:buNone/>
              <a:defRPr b="0" i="0" sz="2100" u="none" cap="small" strike="noStrike">
                <a:solidFill>
                  <a:schemeClr val="lt1"/>
                </a:solidFill>
                <a:latin typeface="Century Gothic"/>
                <a:ea typeface="Century Gothic"/>
                <a:cs typeface="Century Gothic"/>
                <a:sym typeface="Century Gothic"/>
              </a:defRPr>
            </a:lvl8pPr>
            <a:lvl9pPr lvl="8" marR="0" rtl="0" algn="l">
              <a:spcBef>
                <a:spcPts val="800"/>
              </a:spcBef>
              <a:spcAft>
                <a:spcPts val="800"/>
              </a:spcAft>
              <a:buClr>
                <a:schemeClr val="lt1"/>
              </a:buClr>
              <a:buSzPts val="2100"/>
              <a:buFont typeface="Arial"/>
              <a:buNone/>
              <a:defRPr b="0" i="0" sz="2100" u="none" cap="small" strike="noStrike">
                <a:solidFill>
                  <a:schemeClr val="lt1"/>
                </a:solidFill>
                <a:latin typeface="Century Gothic"/>
                <a:ea typeface="Century Gothic"/>
                <a:cs typeface="Century Gothic"/>
                <a:sym typeface="Century Gothic"/>
              </a:defRPr>
            </a:lvl9pPr>
          </a:lstStyle>
          <a:p/>
        </p:txBody>
      </p:sp>
      <p:sp>
        <p:nvSpPr>
          <p:cNvPr id="68" name="Google Shape;68;g101ea65f4c7_0_56"/>
          <p:cNvSpPr txBox="1"/>
          <p:nvPr>
            <p:ph idx="1" type="body"/>
          </p:nvPr>
        </p:nvSpPr>
        <p:spPr>
          <a:xfrm>
            <a:off x="1089757" y="3269869"/>
            <a:ext cx="5898300" cy="1828800"/>
          </a:xfrm>
          <a:prstGeom prst="rect">
            <a:avLst/>
          </a:prstGeom>
          <a:noFill/>
          <a:ln>
            <a:noFill/>
          </a:ln>
        </p:spPr>
        <p:txBody>
          <a:bodyPr anchorCtr="0" anchor="ctr" bIns="60925" lIns="121900" spcFirstLastPara="1" rIns="121900" wrap="square" tIns="60925">
            <a:noAutofit/>
          </a:bodyPr>
          <a:lstStyle>
            <a:lvl1pPr indent="-228600" lvl="0" marL="457200" algn="l">
              <a:spcBef>
                <a:spcPts val="400"/>
              </a:spcBef>
              <a:spcAft>
                <a:spcPts val="0"/>
              </a:spcAft>
              <a:buSzPts val="2800"/>
              <a:buNone/>
              <a:defRPr sz="2100"/>
            </a:lvl1pPr>
            <a:lvl2pPr indent="-228600" lvl="1" marL="914400" algn="l">
              <a:spcBef>
                <a:spcPts val="800"/>
              </a:spcBef>
              <a:spcAft>
                <a:spcPts val="0"/>
              </a:spcAft>
              <a:buSzPts val="2100"/>
              <a:buNone/>
              <a:defRPr sz="1600"/>
            </a:lvl2pPr>
            <a:lvl3pPr indent="-228600" lvl="2" marL="1371600" algn="l">
              <a:spcBef>
                <a:spcPts val="800"/>
              </a:spcBef>
              <a:spcAft>
                <a:spcPts val="0"/>
              </a:spcAft>
              <a:buSzPts val="1700"/>
              <a:buNone/>
              <a:defRPr sz="1300"/>
            </a:lvl3pPr>
            <a:lvl4pPr indent="-228600" lvl="3" marL="1828800" algn="l">
              <a:spcBef>
                <a:spcPts val="800"/>
              </a:spcBef>
              <a:spcAft>
                <a:spcPts val="0"/>
              </a:spcAft>
              <a:buSzPts val="1600"/>
              <a:buNone/>
              <a:defRPr sz="1200"/>
            </a:lvl4pPr>
            <a:lvl5pPr indent="-228600" lvl="4" marL="2286000" algn="l">
              <a:spcBef>
                <a:spcPts val="800"/>
              </a:spcBef>
              <a:spcAft>
                <a:spcPts val="0"/>
              </a:spcAft>
              <a:buSzPts val="1600"/>
              <a:buNone/>
              <a:defRPr sz="1200"/>
            </a:lvl5pPr>
            <a:lvl6pPr indent="-228600" lvl="5" marL="2743200" algn="l">
              <a:spcBef>
                <a:spcPts val="800"/>
              </a:spcBef>
              <a:spcAft>
                <a:spcPts val="0"/>
              </a:spcAft>
              <a:buSzPts val="1600"/>
              <a:buNone/>
              <a:defRPr sz="1200"/>
            </a:lvl6pPr>
            <a:lvl7pPr indent="-228600" lvl="6" marL="3200400" algn="l">
              <a:spcBef>
                <a:spcPts val="800"/>
              </a:spcBef>
              <a:spcAft>
                <a:spcPts val="0"/>
              </a:spcAft>
              <a:buSzPts val="1600"/>
              <a:buNone/>
              <a:defRPr sz="1200"/>
            </a:lvl7pPr>
            <a:lvl8pPr indent="-228600" lvl="7" marL="3657600" algn="l">
              <a:spcBef>
                <a:spcPts val="800"/>
              </a:spcBef>
              <a:spcAft>
                <a:spcPts val="0"/>
              </a:spcAft>
              <a:buSzPts val="1600"/>
              <a:buNone/>
              <a:defRPr sz="1200"/>
            </a:lvl8pPr>
            <a:lvl9pPr indent="-228600" lvl="8" marL="4114800" algn="l">
              <a:spcBef>
                <a:spcPts val="800"/>
              </a:spcBef>
              <a:spcAft>
                <a:spcPts val="800"/>
              </a:spcAft>
              <a:buSzPts val="1200"/>
              <a:buNone/>
              <a:defRPr sz="1200"/>
            </a:lvl9pPr>
          </a:lstStyle>
          <a:p/>
        </p:txBody>
      </p:sp>
      <p:sp>
        <p:nvSpPr>
          <p:cNvPr id="69" name="Google Shape;69;g101ea65f4c7_0_56"/>
          <p:cNvSpPr txBox="1"/>
          <p:nvPr>
            <p:ph idx="10" type="dt"/>
          </p:nvPr>
        </p:nvSpPr>
        <p:spPr>
          <a:xfrm>
            <a:off x="6031532" y="6181344"/>
            <a:ext cx="957900" cy="365100"/>
          </a:xfrm>
          <a:prstGeom prst="rect">
            <a:avLst/>
          </a:prstGeom>
          <a:noFill/>
          <a:ln>
            <a:noFill/>
          </a:ln>
        </p:spPr>
        <p:txBody>
          <a:bodyPr anchorCtr="0" anchor="ctr" bIns="60925" lIns="121900" spcFirstLastPara="1" rIns="121900" wrap="square" tIns="60925">
            <a:noAutofit/>
          </a:bodyPr>
          <a:lstStyle>
            <a:lvl1pPr lvl="0" algn="r">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70" name="Google Shape;70;g101ea65f4c7_0_56"/>
          <p:cNvSpPr txBox="1"/>
          <p:nvPr>
            <p:ph idx="11" type="ftr"/>
          </p:nvPr>
        </p:nvSpPr>
        <p:spPr>
          <a:xfrm>
            <a:off x="1091131" y="6181344"/>
            <a:ext cx="4940400" cy="365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a:lvl1pPr>
            <a:lvl2pPr lvl="1" algn="l">
              <a:spcBef>
                <a:spcPts val="0"/>
              </a:spcBef>
              <a:spcAft>
                <a:spcPts val="0"/>
              </a:spcAft>
              <a:buSzPts val="1900"/>
              <a:buNone/>
              <a:defRPr/>
            </a:lvl2pPr>
            <a:lvl3pPr lvl="2" algn="l">
              <a:spcBef>
                <a:spcPts val="0"/>
              </a:spcBef>
              <a:spcAft>
                <a:spcPts val="0"/>
              </a:spcAft>
              <a:buSzPts val="1900"/>
              <a:buNone/>
              <a:defRPr/>
            </a:lvl3pPr>
            <a:lvl4pPr lvl="3" algn="l">
              <a:spcBef>
                <a:spcPts val="0"/>
              </a:spcBef>
              <a:spcAft>
                <a:spcPts val="0"/>
              </a:spcAft>
              <a:buSzPts val="1900"/>
              <a:buNone/>
              <a:defRPr/>
            </a:lvl4pPr>
            <a:lvl5pPr lvl="4" algn="l">
              <a:spcBef>
                <a:spcPts val="0"/>
              </a:spcBef>
              <a:spcAft>
                <a:spcPts val="0"/>
              </a:spcAft>
              <a:buSzPts val="1900"/>
              <a:buNone/>
              <a:defRPr/>
            </a:lvl5pPr>
            <a:lvl6pPr lvl="5" algn="l">
              <a:spcBef>
                <a:spcPts val="0"/>
              </a:spcBef>
              <a:spcAft>
                <a:spcPts val="0"/>
              </a:spcAft>
              <a:buSzPts val="1900"/>
              <a:buNone/>
              <a:defRPr/>
            </a:lvl6pPr>
            <a:lvl7pPr lvl="6" algn="l">
              <a:spcBef>
                <a:spcPts val="0"/>
              </a:spcBef>
              <a:spcAft>
                <a:spcPts val="0"/>
              </a:spcAft>
              <a:buSzPts val="1900"/>
              <a:buNone/>
              <a:defRPr/>
            </a:lvl7pPr>
            <a:lvl8pPr lvl="7" algn="l">
              <a:spcBef>
                <a:spcPts val="0"/>
              </a:spcBef>
              <a:spcAft>
                <a:spcPts val="0"/>
              </a:spcAft>
              <a:buSzPts val="1900"/>
              <a:buNone/>
              <a:defRPr/>
            </a:lvl8pPr>
            <a:lvl9pPr lvl="8" algn="l">
              <a:spcBef>
                <a:spcPts val="0"/>
              </a:spcBef>
              <a:spcAft>
                <a:spcPts val="0"/>
              </a:spcAft>
              <a:buSzPts val="1900"/>
              <a:buNone/>
              <a:defRPr/>
            </a:lvl9pPr>
          </a:lstStyle>
          <a:p/>
        </p:txBody>
      </p:sp>
      <p:sp>
        <p:nvSpPr>
          <p:cNvPr id="71" name="Google Shape;71;g101ea65f4c7_0_56"/>
          <p:cNvSpPr txBox="1"/>
          <p:nvPr>
            <p:ph idx="12" type="sldNum"/>
          </p:nvPr>
        </p:nvSpPr>
        <p:spPr>
          <a:xfrm>
            <a:off x="10699016" y="6181344"/>
            <a:ext cx="406800" cy="329100"/>
          </a:xfrm>
          <a:prstGeom prst="rect">
            <a:avLst/>
          </a:prstGeom>
          <a:noFill/>
          <a:ln>
            <a:noFill/>
          </a:ln>
        </p:spPr>
        <p:txBody>
          <a:bodyPr anchorCtr="0" anchor="ctr" bIns="60925" lIns="121900" spcFirstLastPara="1" rIns="121900" wrap="square" tIns="609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01ea65f4c7_0_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Clr>
                <a:schemeClr val="lt1"/>
              </a:buClr>
              <a:buSzPts val="3700"/>
              <a:buFont typeface="Century Gothic"/>
              <a:buNone/>
              <a:defRPr b="0" i="0" sz="37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900"/>
              <a:buNone/>
              <a:defRPr b="0" i="0" sz="2400" u="none" cap="none" strike="noStrike">
                <a:solidFill>
                  <a:schemeClr val="lt2"/>
                </a:solidFill>
              </a:defRPr>
            </a:lvl2pPr>
            <a:lvl3pPr lvl="2" marR="0" rtl="0" algn="l">
              <a:spcBef>
                <a:spcPts val="0"/>
              </a:spcBef>
              <a:spcAft>
                <a:spcPts val="0"/>
              </a:spcAft>
              <a:buSzPts val="1900"/>
              <a:buNone/>
              <a:defRPr b="0" i="0" sz="2400" u="none" cap="none" strike="noStrike">
                <a:solidFill>
                  <a:schemeClr val="lt2"/>
                </a:solidFill>
              </a:defRPr>
            </a:lvl3pPr>
            <a:lvl4pPr lvl="3" marR="0" rtl="0" algn="l">
              <a:spcBef>
                <a:spcPts val="0"/>
              </a:spcBef>
              <a:spcAft>
                <a:spcPts val="0"/>
              </a:spcAft>
              <a:buSzPts val="1900"/>
              <a:buNone/>
              <a:defRPr b="0" i="0" sz="2400" u="none" cap="none" strike="noStrike">
                <a:solidFill>
                  <a:schemeClr val="lt2"/>
                </a:solidFill>
              </a:defRPr>
            </a:lvl4pPr>
            <a:lvl5pPr lvl="4" marR="0" rtl="0" algn="l">
              <a:spcBef>
                <a:spcPts val="0"/>
              </a:spcBef>
              <a:spcAft>
                <a:spcPts val="0"/>
              </a:spcAft>
              <a:buSzPts val="1900"/>
              <a:buNone/>
              <a:defRPr b="0" i="0" sz="2400" u="none" cap="none" strike="noStrike">
                <a:solidFill>
                  <a:schemeClr val="lt2"/>
                </a:solidFill>
              </a:defRPr>
            </a:lvl5pPr>
            <a:lvl6pPr lvl="5" marR="0" rtl="0" algn="l">
              <a:spcBef>
                <a:spcPts val="0"/>
              </a:spcBef>
              <a:spcAft>
                <a:spcPts val="0"/>
              </a:spcAft>
              <a:buSzPts val="1900"/>
              <a:buNone/>
              <a:defRPr b="0" i="0" sz="2400" u="none" cap="none" strike="noStrike">
                <a:solidFill>
                  <a:schemeClr val="lt2"/>
                </a:solidFill>
              </a:defRPr>
            </a:lvl6pPr>
            <a:lvl7pPr lvl="6" marR="0" rtl="0" algn="l">
              <a:spcBef>
                <a:spcPts val="0"/>
              </a:spcBef>
              <a:spcAft>
                <a:spcPts val="0"/>
              </a:spcAft>
              <a:buSzPts val="1900"/>
              <a:buNone/>
              <a:defRPr b="0" i="0" sz="2400" u="none" cap="none" strike="noStrike">
                <a:solidFill>
                  <a:schemeClr val="lt2"/>
                </a:solidFill>
              </a:defRPr>
            </a:lvl7pPr>
            <a:lvl8pPr lvl="7" marR="0" rtl="0" algn="l">
              <a:spcBef>
                <a:spcPts val="0"/>
              </a:spcBef>
              <a:spcAft>
                <a:spcPts val="0"/>
              </a:spcAft>
              <a:buSzPts val="1900"/>
              <a:buNone/>
              <a:defRPr b="0" i="0" sz="2400" u="none" cap="none" strike="noStrike">
                <a:solidFill>
                  <a:schemeClr val="lt2"/>
                </a:solidFill>
              </a:defRPr>
            </a:lvl8pPr>
            <a:lvl9pPr lvl="8" marR="0" rtl="0" algn="l">
              <a:spcBef>
                <a:spcPts val="0"/>
              </a:spcBef>
              <a:spcAft>
                <a:spcPts val="0"/>
              </a:spcAft>
              <a:buSzPts val="1900"/>
              <a:buNone/>
              <a:defRPr b="0" i="0" sz="2400" u="none" cap="none" strike="noStrike">
                <a:solidFill>
                  <a:schemeClr val="lt2"/>
                </a:solidFill>
              </a:defRPr>
            </a:lvl9pPr>
          </a:lstStyle>
          <a:p/>
        </p:txBody>
      </p:sp>
      <p:sp>
        <p:nvSpPr>
          <p:cNvPr id="11" name="Google Shape;11;g101ea65f4c7_0_0"/>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marR="0" rtl="0" algn="l">
              <a:spcBef>
                <a:spcPts val="500"/>
              </a:spcBef>
              <a:spcAft>
                <a:spcPts val="0"/>
              </a:spcAft>
              <a:buClr>
                <a:schemeClr val="lt1"/>
              </a:buClr>
              <a:buSzPts val="3100"/>
              <a:buFont typeface="Arial"/>
              <a:buChar char="•"/>
              <a:defRPr b="0" i="0" sz="2400" u="none" cap="small" strike="noStrike">
                <a:solidFill>
                  <a:schemeClr val="lt1"/>
                </a:solidFill>
                <a:latin typeface="Century Gothic"/>
                <a:ea typeface="Century Gothic"/>
                <a:cs typeface="Century Gothic"/>
                <a:sym typeface="Century Gothic"/>
              </a:defRPr>
            </a:lvl1pPr>
            <a:lvl2pPr indent="-406400" lvl="1" marL="914400" marR="0" rtl="0" algn="l">
              <a:spcBef>
                <a:spcPts val="800"/>
              </a:spcBef>
              <a:spcAft>
                <a:spcPts val="0"/>
              </a:spcAft>
              <a:buClr>
                <a:schemeClr val="lt1"/>
              </a:buClr>
              <a:buSzPts val="2800"/>
              <a:buFont typeface="Arial"/>
              <a:buChar char="•"/>
              <a:defRPr b="0" i="0" sz="2100" u="none" cap="small" strike="noStrike">
                <a:solidFill>
                  <a:schemeClr val="lt1"/>
                </a:solidFill>
                <a:latin typeface="Century Gothic"/>
                <a:ea typeface="Century Gothic"/>
                <a:cs typeface="Century Gothic"/>
                <a:sym typeface="Century Gothic"/>
              </a:defRPr>
            </a:lvl2pPr>
            <a:lvl3pPr indent="-381000" lvl="2" marL="1371600" marR="0" rtl="0" algn="l">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3pPr>
            <a:lvl4pPr indent="-381000" lvl="3" marL="1828800" marR="0" rtl="0" algn="l">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4pPr>
            <a:lvl5pPr indent="-361950" lvl="4" marL="2286000" marR="0" rtl="0" algn="l">
              <a:spcBef>
                <a:spcPts val="800"/>
              </a:spcBef>
              <a:spcAft>
                <a:spcPts val="0"/>
              </a:spcAft>
              <a:buClr>
                <a:schemeClr val="lt1"/>
              </a:buClr>
              <a:buSzPts val="2100"/>
              <a:buFont typeface="Arial"/>
              <a:buChar char="•"/>
              <a:defRPr b="0" i="0" sz="1600" u="none" cap="small" strike="noStrike">
                <a:solidFill>
                  <a:schemeClr val="lt1"/>
                </a:solidFill>
                <a:latin typeface="Century Gothic"/>
                <a:ea typeface="Century Gothic"/>
                <a:cs typeface="Century Gothic"/>
                <a:sym typeface="Century Gothic"/>
              </a:defRPr>
            </a:lvl5pPr>
            <a:lvl6pPr indent="-349250" lvl="5" marL="2743200" marR="0" rtl="0" algn="l">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6pPr>
            <a:lvl7pPr indent="-349250" lvl="6" marL="3200400" marR="0" rtl="0" algn="l">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7pPr>
            <a:lvl8pPr indent="-349250" lvl="7" marL="3657600" marR="0" rtl="0" algn="l">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8pPr>
            <a:lvl9pPr indent="-323850" lvl="8" marL="4114800" marR="0" rtl="0" algn="l">
              <a:spcBef>
                <a:spcPts val="800"/>
              </a:spcBef>
              <a:spcAft>
                <a:spcPts val="80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9pPr>
          </a:lstStyle>
          <a:p/>
        </p:txBody>
      </p:sp>
      <p:sp>
        <p:nvSpPr>
          <p:cNvPr id="12" name="Google Shape;12;g101ea65f4c7_0_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1" i="0" sz="11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9pPr>
          </a:lstStyle>
          <a:p/>
        </p:txBody>
      </p:sp>
      <p:sp>
        <p:nvSpPr>
          <p:cNvPr id="13" name="Google Shape;13;g101ea65f4c7_0_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b="1" i="0" sz="11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900"/>
              <a:buNone/>
              <a:defRPr b="0" i="0" sz="2400" u="none" cap="none" strike="noStrike">
                <a:solidFill>
                  <a:schemeClr val="lt1"/>
                </a:solidFill>
                <a:latin typeface="Century Gothic"/>
                <a:ea typeface="Century Gothic"/>
                <a:cs typeface="Century Gothic"/>
                <a:sym typeface="Century Gothic"/>
              </a:defRPr>
            </a:lvl9pPr>
          </a:lstStyle>
          <a:p/>
        </p:txBody>
      </p:sp>
      <p:sp>
        <p:nvSpPr>
          <p:cNvPr id="14" name="Google Shape;14;g101ea65f4c7_0_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1" i="0" sz="1100" u="none" cap="none" strike="noStrike">
                <a:solidFill>
                  <a:srgbClr val="BFBFBF"/>
                </a:solidFill>
                <a:latin typeface="Century Gothic"/>
                <a:ea typeface="Century Gothic"/>
                <a:cs typeface="Century Gothic"/>
                <a:sym typeface="Century Gothic"/>
              </a:defRPr>
            </a:lvl1pPr>
            <a:lvl2pPr indent="0" lvl="1" marL="0" marR="0" rtl="0" algn="r">
              <a:spcBef>
                <a:spcPts val="0"/>
              </a:spcBef>
              <a:buNone/>
              <a:defRPr b="1" i="0" sz="1100" u="none" cap="none" strike="noStrike">
                <a:solidFill>
                  <a:srgbClr val="BFBFBF"/>
                </a:solidFill>
                <a:latin typeface="Century Gothic"/>
                <a:ea typeface="Century Gothic"/>
                <a:cs typeface="Century Gothic"/>
                <a:sym typeface="Century Gothic"/>
              </a:defRPr>
            </a:lvl2pPr>
            <a:lvl3pPr indent="0" lvl="2" marL="0" marR="0" rtl="0" algn="r">
              <a:spcBef>
                <a:spcPts val="0"/>
              </a:spcBef>
              <a:buNone/>
              <a:defRPr b="1" i="0" sz="1100" u="none" cap="none" strike="noStrike">
                <a:solidFill>
                  <a:srgbClr val="BFBFBF"/>
                </a:solidFill>
                <a:latin typeface="Century Gothic"/>
                <a:ea typeface="Century Gothic"/>
                <a:cs typeface="Century Gothic"/>
                <a:sym typeface="Century Gothic"/>
              </a:defRPr>
            </a:lvl3pPr>
            <a:lvl4pPr indent="0" lvl="3" marL="0" marR="0" rtl="0" algn="r">
              <a:spcBef>
                <a:spcPts val="0"/>
              </a:spcBef>
              <a:buNone/>
              <a:defRPr b="1" i="0" sz="1100" u="none" cap="none" strike="noStrike">
                <a:solidFill>
                  <a:srgbClr val="BFBFBF"/>
                </a:solidFill>
                <a:latin typeface="Century Gothic"/>
                <a:ea typeface="Century Gothic"/>
                <a:cs typeface="Century Gothic"/>
                <a:sym typeface="Century Gothic"/>
              </a:defRPr>
            </a:lvl4pPr>
            <a:lvl5pPr indent="0" lvl="4" marL="0" marR="0" rtl="0" algn="r">
              <a:spcBef>
                <a:spcPts val="0"/>
              </a:spcBef>
              <a:buNone/>
              <a:defRPr b="1" i="0" sz="1100" u="none" cap="none" strike="noStrike">
                <a:solidFill>
                  <a:srgbClr val="BFBFBF"/>
                </a:solidFill>
                <a:latin typeface="Century Gothic"/>
                <a:ea typeface="Century Gothic"/>
                <a:cs typeface="Century Gothic"/>
                <a:sym typeface="Century Gothic"/>
              </a:defRPr>
            </a:lvl5pPr>
            <a:lvl6pPr indent="0" lvl="5" marL="0" marR="0" rtl="0" algn="r">
              <a:spcBef>
                <a:spcPts val="0"/>
              </a:spcBef>
              <a:buNone/>
              <a:defRPr b="1" i="0" sz="1100" u="none" cap="none" strike="noStrike">
                <a:solidFill>
                  <a:srgbClr val="BFBFBF"/>
                </a:solidFill>
                <a:latin typeface="Century Gothic"/>
                <a:ea typeface="Century Gothic"/>
                <a:cs typeface="Century Gothic"/>
                <a:sym typeface="Century Gothic"/>
              </a:defRPr>
            </a:lvl6pPr>
            <a:lvl7pPr indent="0" lvl="6" marL="0" marR="0" rtl="0" algn="r">
              <a:spcBef>
                <a:spcPts val="0"/>
              </a:spcBef>
              <a:buNone/>
              <a:defRPr b="1" i="0" sz="1100" u="none" cap="none" strike="noStrike">
                <a:solidFill>
                  <a:srgbClr val="BFBFBF"/>
                </a:solidFill>
                <a:latin typeface="Century Gothic"/>
                <a:ea typeface="Century Gothic"/>
                <a:cs typeface="Century Gothic"/>
                <a:sym typeface="Century Gothic"/>
              </a:defRPr>
            </a:lvl7pPr>
            <a:lvl8pPr indent="0" lvl="7" marL="0" marR="0" rtl="0" algn="r">
              <a:spcBef>
                <a:spcPts val="0"/>
              </a:spcBef>
              <a:buNone/>
              <a:defRPr b="1" i="0" sz="1100" u="none" cap="none" strike="noStrike">
                <a:solidFill>
                  <a:srgbClr val="BFBFBF"/>
                </a:solidFill>
                <a:latin typeface="Century Gothic"/>
                <a:ea typeface="Century Gothic"/>
                <a:cs typeface="Century Gothic"/>
                <a:sym typeface="Century Gothic"/>
              </a:defRPr>
            </a:lvl8pPr>
            <a:lvl9pPr indent="0" lvl="8" marL="0" marR="0" rtl="0" algn="r">
              <a:spcBef>
                <a:spcPts val="0"/>
              </a:spcBef>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hhelander@northlandsped.org"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4.png"/><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us05web.zoom.us/j/83088746981?pwd=OEFpMG81YjhQSmJwMVFvcWRhTmRUQT09" TargetMode="External"/><Relationship Id="rId4" Type="http://schemas.openxmlformats.org/officeDocument/2006/relationships/hyperlink" Target="https://us05web.zoom.us/j/83564204691?pwd=OC9sREFqRVJjTUU1b0xzRHZwbXBJUT0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491225" y="2215225"/>
            <a:ext cx="6943800" cy="3016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CBE49"/>
              </a:buClr>
              <a:buSzPts val="6000"/>
              <a:buFont typeface="Arial"/>
              <a:buNone/>
            </a:pPr>
            <a:r>
              <a:rPr lang="en-US">
                <a:solidFill>
                  <a:srgbClr val="FF0000"/>
                </a:solidFill>
                <a:highlight>
                  <a:srgbClr val="BFBFBF"/>
                </a:highlight>
              </a:rPr>
              <a:t>Special Education Advisory Council (SEAC)</a:t>
            </a:r>
            <a:endParaRPr>
              <a:solidFill>
                <a:srgbClr val="FF0000"/>
              </a:solidFill>
              <a:highlight>
                <a:srgbClr val="BFBFBF"/>
              </a:highlight>
            </a:endParaRPr>
          </a:p>
        </p:txBody>
      </p:sp>
      <p:sp>
        <p:nvSpPr>
          <p:cNvPr id="152" name="Google Shape;152;p1"/>
          <p:cNvSpPr txBox="1"/>
          <p:nvPr>
            <p:ph idx="1" type="subTitle"/>
          </p:nvPr>
        </p:nvSpPr>
        <p:spPr>
          <a:xfrm>
            <a:off x="186125" y="4686425"/>
            <a:ext cx="11875800" cy="1899600"/>
          </a:xfrm>
          <a:prstGeom prst="rect">
            <a:avLst/>
          </a:prstGeom>
          <a:noFill/>
          <a:ln>
            <a:noFill/>
          </a:ln>
        </p:spPr>
        <p:txBody>
          <a:bodyPr anchorCtr="0" anchor="ctr" bIns="45700" lIns="91425" spcFirstLastPara="1" rIns="91425" wrap="square" tIns="0">
            <a:normAutofit/>
          </a:bodyPr>
          <a:lstStyle/>
          <a:p>
            <a:pPr indent="0" lvl="0" marL="0" rtl="0" algn="ctr">
              <a:lnSpc>
                <a:spcPct val="120000"/>
              </a:lnSpc>
              <a:spcBef>
                <a:spcPts val="0"/>
              </a:spcBef>
              <a:spcAft>
                <a:spcPts val="0"/>
              </a:spcAft>
              <a:buSzPts val="1620"/>
              <a:buNone/>
            </a:pPr>
            <a:r>
              <a:rPr lang="en-US" sz="3000"/>
              <a:t>Northland Learning Center        </a:t>
            </a:r>
            <a:endParaRPr sz="3000"/>
          </a:p>
          <a:p>
            <a:pPr indent="0" lvl="0" marL="0" rtl="0" algn="ctr">
              <a:lnSpc>
                <a:spcPct val="120000"/>
              </a:lnSpc>
              <a:spcBef>
                <a:spcPts val="0"/>
              </a:spcBef>
              <a:spcAft>
                <a:spcPts val="0"/>
              </a:spcAft>
              <a:buNone/>
            </a:pPr>
            <a:r>
              <a:rPr lang="en-US" sz="3000"/>
              <a:t>March 14, 2023   </a:t>
            </a:r>
            <a:r>
              <a:rPr lang="en-US" sz="2000"/>
              <a:t>￭</a:t>
            </a:r>
            <a:r>
              <a:rPr lang="en-US" sz="3000"/>
              <a:t>  3</a:t>
            </a:r>
            <a:r>
              <a:rPr lang="en-US" sz="3000"/>
              <a:t>:3</a:t>
            </a:r>
            <a:r>
              <a:rPr lang="en-US" sz="3000"/>
              <a:t>0 pm to 4:30 pm</a:t>
            </a:r>
            <a:endParaRPr sz="3000"/>
          </a:p>
        </p:txBody>
      </p:sp>
      <p:sp>
        <p:nvSpPr>
          <p:cNvPr id="153" name="Google Shape;153;p1"/>
          <p:cNvSpPr txBox="1"/>
          <p:nvPr/>
        </p:nvSpPr>
        <p:spPr>
          <a:xfrm>
            <a:off x="2952750" y="1333500"/>
            <a:ext cx="40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54" name="Google Shape;154;p1"/>
          <p:cNvSpPr/>
          <p:nvPr/>
        </p:nvSpPr>
        <p:spPr>
          <a:xfrm>
            <a:off x="2728575" y="554413"/>
            <a:ext cx="6345300" cy="177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NLC Centered Logo" id="155" name="Google Shape;155;p1"/>
          <p:cNvPicPr preferRelativeResize="0"/>
          <p:nvPr/>
        </p:nvPicPr>
        <p:blipFill>
          <a:blip r:embed="rId3">
            <a:alphaModFix/>
          </a:blip>
          <a:stretch>
            <a:fillRect/>
          </a:stretch>
        </p:blipFill>
        <p:spPr>
          <a:xfrm>
            <a:off x="3800325" y="708775"/>
            <a:ext cx="5134340" cy="1462775"/>
          </a:xfrm>
          <a:prstGeom prst="rect">
            <a:avLst/>
          </a:prstGeom>
          <a:noFill/>
          <a:ln>
            <a:noFill/>
          </a:ln>
        </p:spPr>
      </p:pic>
      <p:pic>
        <p:nvPicPr>
          <p:cNvPr id="156" name="Google Shape;156;p1"/>
          <p:cNvPicPr preferRelativeResize="0"/>
          <p:nvPr/>
        </p:nvPicPr>
        <p:blipFill>
          <a:blip r:embed="rId4">
            <a:alphaModFix/>
          </a:blip>
          <a:stretch>
            <a:fillRect/>
          </a:stretch>
        </p:blipFill>
        <p:spPr>
          <a:xfrm>
            <a:off x="2839125" y="665131"/>
            <a:ext cx="889623" cy="155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1091125" y="229075"/>
            <a:ext cx="10015200" cy="1831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solidFill>
                  <a:srgbClr val="FF0000"/>
                </a:solidFill>
                <a:highlight>
                  <a:srgbClr val="BFBFBF"/>
                </a:highlight>
              </a:rPr>
              <a:t>Examples of things going well.</a:t>
            </a:r>
            <a:endParaRPr>
              <a:solidFill>
                <a:srgbClr val="FF0000"/>
              </a:solidFill>
              <a:highlight>
                <a:srgbClr val="BFBFBF"/>
              </a:highlight>
            </a:endParaRPr>
          </a:p>
          <a:p>
            <a:pPr indent="0" lvl="0" marL="0" rtl="0" algn="ctr">
              <a:lnSpc>
                <a:spcPct val="90000"/>
              </a:lnSpc>
              <a:spcBef>
                <a:spcPts val="0"/>
              </a:spcBef>
              <a:spcAft>
                <a:spcPts val="0"/>
              </a:spcAft>
              <a:buClr>
                <a:schemeClr val="lt1"/>
              </a:buClr>
              <a:buSzPct val="91891"/>
              <a:buFont typeface="Arial"/>
              <a:buNone/>
            </a:pPr>
            <a:r>
              <a:rPr lang="en-US">
                <a:solidFill>
                  <a:srgbClr val="FF0000"/>
                </a:solidFill>
                <a:highlight>
                  <a:srgbClr val="BFBFBF"/>
                </a:highlight>
              </a:rPr>
              <a:t>Areas of Improvement across the schools.</a:t>
            </a:r>
            <a:endParaRPr>
              <a:solidFill>
                <a:srgbClr val="FF0000"/>
              </a:solidFill>
              <a:highlight>
                <a:srgbClr val="BFBFBF"/>
              </a:highlight>
            </a:endParaRPr>
          </a:p>
          <a:p>
            <a:pPr indent="0" lvl="0" marL="0" rtl="0" algn="ctr">
              <a:lnSpc>
                <a:spcPct val="90000"/>
              </a:lnSpc>
              <a:spcBef>
                <a:spcPts val="0"/>
              </a:spcBef>
              <a:spcAft>
                <a:spcPts val="0"/>
              </a:spcAft>
              <a:buClr>
                <a:schemeClr val="lt1"/>
              </a:buClr>
              <a:buSzPct val="91891"/>
              <a:buFont typeface="Arial"/>
              <a:buNone/>
            </a:pPr>
            <a:r>
              <a:rPr lang="en-US">
                <a:solidFill>
                  <a:srgbClr val="FF0000"/>
                </a:solidFill>
                <a:highlight>
                  <a:srgbClr val="BFBFBF"/>
                </a:highlight>
              </a:rPr>
              <a:t>How to increase membership?</a:t>
            </a:r>
            <a:endParaRPr>
              <a:solidFill>
                <a:srgbClr val="FF0000"/>
              </a:solidFill>
              <a:highlight>
                <a:srgbClr val="BFBFBF"/>
              </a:highlight>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p:txBody>
      </p:sp>
      <p:sp>
        <p:nvSpPr>
          <p:cNvPr id="222" name="Google Shape;222;p9"/>
          <p:cNvSpPr txBox="1"/>
          <p:nvPr>
            <p:ph idx="1" type="body"/>
          </p:nvPr>
        </p:nvSpPr>
        <p:spPr>
          <a:xfrm>
            <a:off x="1171550" y="1776200"/>
            <a:ext cx="10015200" cy="4613100"/>
          </a:xfrm>
          <a:prstGeom prst="rect">
            <a:avLst/>
          </a:prstGeom>
          <a:noFill/>
          <a:ln>
            <a:noFill/>
          </a:ln>
        </p:spPr>
        <p:txBody>
          <a:bodyPr anchorCtr="0" anchor="ctr" bIns="45700" lIns="91425" spcFirstLastPara="1" rIns="91425" wrap="square" tIns="45700">
            <a:normAutofit/>
          </a:bodyPr>
          <a:lstStyle/>
          <a:p>
            <a:pPr indent="-230187" lvl="0" marL="344487" rtl="0" algn="l">
              <a:lnSpc>
                <a:spcPct val="120000"/>
              </a:lnSpc>
              <a:spcBef>
                <a:spcPts val="0"/>
              </a:spcBef>
              <a:spcAft>
                <a:spcPts val="0"/>
              </a:spcAft>
              <a:buSzPts val="1800"/>
              <a:buNone/>
            </a:pPr>
            <a:r>
              <a:rPr lang="en-US"/>
              <a:t>Please fill out the NLC SEAC Meeting Feedback Form</a:t>
            </a:r>
            <a:endParaRPr/>
          </a:p>
          <a:p>
            <a:pPr indent="-425450" lvl="0" marL="457200" rtl="0" algn="l">
              <a:lnSpc>
                <a:spcPct val="120000"/>
              </a:lnSpc>
              <a:spcBef>
                <a:spcPts val="0"/>
              </a:spcBef>
              <a:spcAft>
                <a:spcPts val="0"/>
              </a:spcAft>
              <a:buSzPts val="3100"/>
              <a:buChar char="•"/>
            </a:pPr>
            <a:r>
              <a:rPr lang="en-US"/>
              <a:t>We want to hear from you!</a:t>
            </a:r>
            <a:endParaRPr/>
          </a:p>
        </p:txBody>
      </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2132300" y="2949106"/>
            <a:ext cx="7958400" cy="1804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Thank you for taking the time to attend the SEAC meeting.</a:t>
            </a:r>
            <a:endParaRPr>
              <a:solidFill>
                <a:srgbClr val="FF0000"/>
              </a:solidFill>
              <a:highlight>
                <a:srgbClr val="BFBFBF"/>
              </a:highlight>
            </a:endParaRPr>
          </a:p>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We hope to see you again!</a:t>
            </a:r>
            <a:endParaRPr>
              <a:solidFill>
                <a:srgbClr val="FF0000"/>
              </a:solidFill>
              <a:highlight>
                <a:srgbClr val="BFBFBF"/>
              </a:highlight>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1091125" y="2"/>
            <a:ext cx="10015200" cy="672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Resource availability to parents/staff</a:t>
            </a:r>
            <a:endParaRPr>
              <a:solidFill>
                <a:srgbClr val="FF0000"/>
              </a:solidFill>
              <a:highlight>
                <a:srgbClr val="BFBFBF"/>
              </a:highlight>
            </a:endParaRPr>
          </a:p>
        </p:txBody>
      </p:sp>
      <p:sp>
        <p:nvSpPr>
          <p:cNvPr id="233" name="Google Shape;233;p12"/>
          <p:cNvSpPr txBox="1"/>
          <p:nvPr>
            <p:ph idx="1" type="body"/>
          </p:nvPr>
        </p:nvSpPr>
        <p:spPr>
          <a:xfrm>
            <a:off x="1091125" y="558376"/>
            <a:ext cx="10015200" cy="5543700"/>
          </a:xfrm>
          <a:prstGeom prst="rect">
            <a:avLst/>
          </a:prstGeom>
          <a:noFill/>
          <a:ln>
            <a:noFill/>
          </a:ln>
        </p:spPr>
        <p:txBody>
          <a:bodyPr anchorCtr="0" anchor="ctr" bIns="45700" lIns="91425" spcFirstLastPara="1" rIns="91425" wrap="square" tIns="45700">
            <a:normAutofit/>
          </a:bodyPr>
          <a:lstStyle/>
          <a:p>
            <a:pPr indent="-425450" lvl="0" marL="457200" rtl="0" algn="l">
              <a:lnSpc>
                <a:spcPct val="120000"/>
              </a:lnSpc>
              <a:spcBef>
                <a:spcPts val="0"/>
              </a:spcBef>
              <a:spcAft>
                <a:spcPts val="0"/>
              </a:spcAft>
              <a:buSzPts val="3100"/>
              <a:buChar char="•"/>
            </a:pPr>
            <a:r>
              <a:rPr lang="en-US"/>
              <a:t>Handouts on the back table </a:t>
            </a:r>
            <a:endParaRPr/>
          </a:p>
          <a:p>
            <a:pPr indent="0" lvl="0" marL="457200" rtl="0" algn="l">
              <a:lnSpc>
                <a:spcPct val="120000"/>
              </a:lnSpc>
              <a:spcBef>
                <a:spcPts val="0"/>
              </a:spcBef>
              <a:spcAft>
                <a:spcPts val="0"/>
              </a:spcAft>
              <a:buNone/>
            </a:pPr>
            <a:r>
              <a:t/>
            </a:r>
            <a:endParaRPr/>
          </a:p>
          <a:p>
            <a:pPr indent="-425450" lvl="0" marL="457200" rtl="0" algn="l">
              <a:lnSpc>
                <a:spcPct val="120000"/>
              </a:lnSpc>
              <a:spcBef>
                <a:spcPts val="0"/>
              </a:spcBef>
              <a:spcAft>
                <a:spcPts val="0"/>
              </a:spcAft>
              <a:buSzPts val="3100"/>
              <a:buChar char="•"/>
            </a:pPr>
            <a:r>
              <a:rPr lang="en-US"/>
              <a:t>For virtual copies email Hannah Helander: </a:t>
            </a:r>
            <a:r>
              <a:rPr lang="en-US" u="sng">
                <a:solidFill>
                  <a:srgbClr val="FF0000"/>
                </a:solidFill>
                <a:highlight>
                  <a:srgbClr val="BFBFBF"/>
                </a:highlight>
                <a:hlinkClick r:id="rId3">
                  <a:extLst>
                    <a:ext uri="{A12FA001-AC4F-418D-AE19-62706E023703}">
                      <ahyp:hlinkClr val="tx"/>
                    </a:ext>
                  </a:extLst>
                </a:hlinkClick>
              </a:rPr>
              <a:t>hhelander@northlandsped.org</a:t>
            </a:r>
            <a:endParaRPr>
              <a:solidFill>
                <a:srgbClr val="FF0000"/>
              </a:solidFill>
              <a:highlight>
                <a:srgbClr val="BFBFBF"/>
              </a:highlight>
            </a:endParaRPr>
          </a:p>
          <a:p>
            <a:pPr indent="0" lvl="0" marL="457200" rtl="0" algn="l">
              <a:lnSpc>
                <a:spcPct val="120000"/>
              </a:lnSpc>
              <a:spcBef>
                <a:spcPts val="0"/>
              </a:spcBef>
              <a:spcAft>
                <a:spcPts val="0"/>
              </a:spcAft>
              <a:buNone/>
            </a:pPr>
            <a:r>
              <a:t/>
            </a:r>
            <a:endParaRPr/>
          </a:p>
          <a:p>
            <a:pPr indent="-425450" lvl="0" marL="457200" rtl="0" algn="l">
              <a:lnSpc>
                <a:spcPct val="120000"/>
              </a:lnSpc>
              <a:spcBef>
                <a:spcPts val="0"/>
              </a:spcBef>
              <a:spcAft>
                <a:spcPts val="0"/>
              </a:spcAft>
              <a:buSzPts val="3100"/>
              <a:buChar char="•"/>
            </a:pPr>
            <a:r>
              <a:rPr lang="en-US"/>
              <a:t>Recordings and applicable resources will be posted on the NLC website after the meetings</a:t>
            </a:r>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1578844" y="127911"/>
            <a:ext cx="9284700" cy="1077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solidFill>
                  <a:srgbClr val="FF0000"/>
                </a:solidFill>
                <a:highlight>
                  <a:srgbClr val="BFBFBF"/>
                </a:highlight>
              </a:rPr>
              <a:t>What is the Northland Learning Center (NLC)?</a:t>
            </a:r>
            <a:endParaRPr>
              <a:solidFill>
                <a:srgbClr val="FF0000"/>
              </a:solidFill>
              <a:highlight>
                <a:srgbClr val="BFBFBF"/>
              </a:highlight>
            </a:endParaRPr>
          </a:p>
        </p:txBody>
      </p:sp>
      <p:sp>
        <p:nvSpPr>
          <p:cNvPr id="162" name="Google Shape;162;p2"/>
          <p:cNvSpPr txBox="1"/>
          <p:nvPr>
            <p:ph idx="1" type="body"/>
          </p:nvPr>
        </p:nvSpPr>
        <p:spPr>
          <a:xfrm>
            <a:off x="243400" y="1016525"/>
            <a:ext cx="11726100" cy="56790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20000"/>
              </a:lnSpc>
              <a:spcBef>
                <a:spcPts val="0"/>
              </a:spcBef>
              <a:spcAft>
                <a:spcPts val="0"/>
              </a:spcAft>
              <a:buNone/>
            </a:pPr>
            <a:r>
              <a:rPr lang="en-US" sz="3576"/>
              <a:t>Special education cooperative is </a:t>
            </a:r>
            <a:r>
              <a:rPr lang="en-US" sz="3357"/>
              <a:t>m</a:t>
            </a:r>
            <a:r>
              <a:rPr lang="en-US" sz="3357"/>
              <a:t>ade up of 10 school districts in northeastern MN</a:t>
            </a:r>
            <a:endParaRPr sz="3557"/>
          </a:p>
          <a:p>
            <a:pPr indent="-409828" lvl="0" marL="457200" rtl="0" algn="l">
              <a:lnSpc>
                <a:spcPct val="120000"/>
              </a:lnSpc>
              <a:spcBef>
                <a:spcPts val="1100"/>
              </a:spcBef>
              <a:spcAft>
                <a:spcPts val="0"/>
              </a:spcAft>
              <a:buSzPct val="100000"/>
              <a:buChar char="●"/>
            </a:pPr>
            <a:r>
              <a:rPr lang="en-US" sz="3357"/>
              <a:t>Cook County (Grand Marais)</a:t>
            </a:r>
            <a:endParaRPr sz="3357"/>
          </a:p>
          <a:p>
            <a:pPr indent="-409828" lvl="0" marL="457200" rtl="0" algn="l">
              <a:lnSpc>
                <a:spcPct val="120000"/>
              </a:lnSpc>
              <a:spcBef>
                <a:spcPts val="0"/>
              </a:spcBef>
              <a:spcAft>
                <a:spcPts val="0"/>
              </a:spcAft>
              <a:buSzPct val="100000"/>
              <a:buChar char="●"/>
            </a:pPr>
            <a:r>
              <a:rPr lang="en-US" sz="3357"/>
              <a:t>International Falls</a:t>
            </a:r>
            <a:endParaRPr sz="3357"/>
          </a:p>
          <a:p>
            <a:pPr indent="-409828" lvl="0" marL="457200" rtl="0" algn="l">
              <a:lnSpc>
                <a:spcPct val="120000"/>
              </a:lnSpc>
              <a:spcBef>
                <a:spcPts val="0"/>
              </a:spcBef>
              <a:spcAft>
                <a:spcPts val="0"/>
              </a:spcAft>
              <a:buSzPct val="100000"/>
              <a:buChar char="●"/>
            </a:pPr>
            <a:r>
              <a:rPr lang="en-US" sz="3357"/>
              <a:t>Chisholm</a:t>
            </a:r>
            <a:endParaRPr sz="3357"/>
          </a:p>
          <a:p>
            <a:pPr indent="-409828" lvl="0" marL="457200" rtl="0" algn="l">
              <a:lnSpc>
                <a:spcPct val="120000"/>
              </a:lnSpc>
              <a:spcBef>
                <a:spcPts val="0"/>
              </a:spcBef>
              <a:spcAft>
                <a:spcPts val="0"/>
              </a:spcAft>
              <a:buSzPct val="100000"/>
              <a:buChar char="●"/>
            </a:pPr>
            <a:r>
              <a:rPr lang="en-US" sz="3357"/>
              <a:t>Ely</a:t>
            </a:r>
            <a:endParaRPr sz="3357"/>
          </a:p>
          <a:p>
            <a:pPr indent="-409828" lvl="0" marL="457200" rtl="0" algn="l">
              <a:lnSpc>
                <a:spcPct val="120000"/>
              </a:lnSpc>
              <a:spcBef>
                <a:spcPts val="0"/>
              </a:spcBef>
              <a:spcAft>
                <a:spcPts val="0"/>
              </a:spcAft>
              <a:buSzPct val="100000"/>
              <a:buChar char="●"/>
            </a:pPr>
            <a:r>
              <a:rPr lang="en-US" sz="3357"/>
              <a:t>Rock Ridge</a:t>
            </a:r>
            <a:endParaRPr sz="3357"/>
          </a:p>
          <a:p>
            <a:pPr indent="-409828" lvl="0" marL="457200" rtl="0" algn="l">
              <a:lnSpc>
                <a:spcPct val="120000"/>
              </a:lnSpc>
              <a:spcBef>
                <a:spcPts val="0"/>
              </a:spcBef>
              <a:spcAft>
                <a:spcPts val="0"/>
              </a:spcAft>
              <a:buSzPct val="100000"/>
              <a:buChar char="●"/>
            </a:pPr>
            <a:r>
              <a:rPr lang="en-US" sz="3357"/>
              <a:t>Nett Lake</a:t>
            </a:r>
            <a:endParaRPr sz="3357"/>
          </a:p>
          <a:p>
            <a:pPr indent="-409828" lvl="0" marL="457200" rtl="0" algn="l">
              <a:lnSpc>
                <a:spcPct val="120000"/>
              </a:lnSpc>
              <a:spcBef>
                <a:spcPts val="0"/>
              </a:spcBef>
              <a:spcAft>
                <a:spcPts val="0"/>
              </a:spcAft>
              <a:buSzPct val="100000"/>
              <a:buChar char="●"/>
            </a:pPr>
            <a:r>
              <a:rPr lang="en-US" sz="3357"/>
              <a:t>Mt. Iron/Buhl</a:t>
            </a:r>
            <a:endParaRPr sz="3357"/>
          </a:p>
          <a:p>
            <a:pPr indent="-409828" lvl="0" marL="457200" rtl="0" algn="l">
              <a:lnSpc>
                <a:spcPct val="120000"/>
              </a:lnSpc>
              <a:spcBef>
                <a:spcPts val="0"/>
              </a:spcBef>
              <a:spcAft>
                <a:spcPts val="0"/>
              </a:spcAft>
              <a:buSzPct val="100000"/>
              <a:buChar char="●"/>
            </a:pPr>
            <a:r>
              <a:rPr lang="en-US" sz="3357"/>
              <a:t>St. Louis County Schools</a:t>
            </a:r>
            <a:endParaRPr sz="3357"/>
          </a:p>
          <a:p>
            <a:pPr indent="-409828" lvl="0" marL="457200" rtl="0" algn="l">
              <a:lnSpc>
                <a:spcPct val="120000"/>
              </a:lnSpc>
              <a:spcBef>
                <a:spcPts val="0"/>
              </a:spcBef>
              <a:spcAft>
                <a:spcPts val="0"/>
              </a:spcAft>
              <a:buSzPct val="100000"/>
              <a:buChar char="●"/>
            </a:pPr>
            <a:r>
              <a:rPr lang="en-US" sz="3357"/>
              <a:t>Mesabi East</a:t>
            </a:r>
            <a:endParaRPr sz="3357"/>
          </a:p>
          <a:p>
            <a:pPr indent="-409828" lvl="0" marL="457200" rtl="0" algn="l">
              <a:lnSpc>
                <a:spcPct val="120000"/>
              </a:lnSpc>
              <a:spcBef>
                <a:spcPts val="0"/>
              </a:spcBef>
              <a:spcAft>
                <a:spcPts val="0"/>
              </a:spcAft>
              <a:buSzPct val="100000"/>
              <a:buChar char="●"/>
            </a:pPr>
            <a:r>
              <a:rPr lang="en-US" sz="3357"/>
              <a:t>Northland Learning Center</a:t>
            </a:r>
            <a:endParaRPr sz="3357"/>
          </a:p>
        </p:txBody>
      </p:sp>
      <p:pic>
        <p:nvPicPr>
          <p:cNvPr id="163" name="Google Shape;163;p2"/>
          <p:cNvPicPr preferRelativeResize="0"/>
          <p:nvPr/>
        </p:nvPicPr>
        <p:blipFill>
          <a:blip r:embed="rId3">
            <a:alphaModFix/>
          </a:blip>
          <a:stretch>
            <a:fillRect/>
          </a:stretch>
        </p:blipFill>
        <p:spPr>
          <a:xfrm>
            <a:off x="5241914" y="2991062"/>
            <a:ext cx="2306875" cy="530050"/>
          </a:xfrm>
          <a:prstGeom prst="rect">
            <a:avLst/>
          </a:prstGeom>
          <a:noFill/>
          <a:ln>
            <a:noFill/>
          </a:ln>
        </p:spPr>
      </p:pic>
      <p:pic>
        <p:nvPicPr>
          <p:cNvPr id="164" name="Google Shape;164;p2"/>
          <p:cNvPicPr preferRelativeResize="0"/>
          <p:nvPr/>
        </p:nvPicPr>
        <p:blipFill>
          <a:blip r:embed="rId4">
            <a:alphaModFix/>
          </a:blip>
          <a:stretch>
            <a:fillRect/>
          </a:stretch>
        </p:blipFill>
        <p:spPr>
          <a:xfrm>
            <a:off x="8278024" y="2115388"/>
            <a:ext cx="2585526" cy="621200"/>
          </a:xfrm>
          <a:prstGeom prst="rect">
            <a:avLst/>
          </a:prstGeom>
          <a:noFill/>
          <a:ln>
            <a:noFill/>
          </a:ln>
        </p:spPr>
      </p:pic>
      <p:pic>
        <p:nvPicPr>
          <p:cNvPr id="165" name="Google Shape;165;p2"/>
          <p:cNvPicPr preferRelativeResize="0"/>
          <p:nvPr/>
        </p:nvPicPr>
        <p:blipFill>
          <a:blip r:embed="rId5">
            <a:alphaModFix/>
          </a:blip>
          <a:stretch>
            <a:fillRect/>
          </a:stretch>
        </p:blipFill>
        <p:spPr>
          <a:xfrm>
            <a:off x="7872949" y="2996563"/>
            <a:ext cx="2990600" cy="409575"/>
          </a:xfrm>
          <a:prstGeom prst="rect">
            <a:avLst/>
          </a:prstGeom>
          <a:noFill/>
          <a:ln>
            <a:noFill/>
          </a:ln>
        </p:spPr>
      </p:pic>
      <p:pic>
        <p:nvPicPr>
          <p:cNvPr id="166" name="Google Shape;166;p2"/>
          <p:cNvPicPr preferRelativeResize="0"/>
          <p:nvPr/>
        </p:nvPicPr>
        <p:blipFill>
          <a:blip r:embed="rId6">
            <a:alphaModFix/>
          </a:blip>
          <a:stretch>
            <a:fillRect/>
          </a:stretch>
        </p:blipFill>
        <p:spPr>
          <a:xfrm>
            <a:off x="5455671" y="5330984"/>
            <a:ext cx="3066150" cy="682049"/>
          </a:xfrm>
          <a:prstGeom prst="rect">
            <a:avLst/>
          </a:prstGeom>
          <a:noFill/>
          <a:ln>
            <a:noFill/>
          </a:ln>
        </p:spPr>
      </p:pic>
      <p:pic>
        <p:nvPicPr>
          <p:cNvPr id="167" name="Google Shape;167;p2"/>
          <p:cNvPicPr preferRelativeResize="0"/>
          <p:nvPr/>
        </p:nvPicPr>
        <p:blipFill>
          <a:blip r:embed="rId7">
            <a:alphaModFix/>
          </a:blip>
          <a:stretch>
            <a:fillRect/>
          </a:stretch>
        </p:blipFill>
        <p:spPr>
          <a:xfrm>
            <a:off x="4336625" y="3717350"/>
            <a:ext cx="2174200" cy="621200"/>
          </a:xfrm>
          <a:prstGeom prst="rect">
            <a:avLst/>
          </a:prstGeom>
          <a:noFill/>
          <a:ln>
            <a:noFill/>
          </a:ln>
        </p:spPr>
      </p:pic>
      <p:pic>
        <p:nvPicPr>
          <p:cNvPr id="168" name="Google Shape;168;p2"/>
          <p:cNvPicPr preferRelativeResize="0"/>
          <p:nvPr/>
        </p:nvPicPr>
        <p:blipFill>
          <a:blip r:embed="rId8">
            <a:alphaModFix/>
          </a:blip>
          <a:stretch>
            <a:fillRect/>
          </a:stretch>
        </p:blipFill>
        <p:spPr>
          <a:xfrm>
            <a:off x="8935187" y="3646812"/>
            <a:ext cx="2853076" cy="530050"/>
          </a:xfrm>
          <a:prstGeom prst="rect">
            <a:avLst/>
          </a:prstGeom>
          <a:noFill/>
          <a:ln>
            <a:noFill/>
          </a:ln>
        </p:spPr>
      </p:pic>
      <p:pic>
        <p:nvPicPr>
          <p:cNvPr id="169" name="Google Shape;169;p2"/>
          <p:cNvPicPr preferRelativeResize="0"/>
          <p:nvPr/>
        </p:nvPicPr>
        <p:blipFill>
          <a:blip r:embed="rId9">
            <a:alphaModFix/>
          </a:blip>
          <a:stretch>
            <a:fillRect/>
          </a:stretch>
        </p:blipFill>
        <p:spPr>
          <a:xfrm>
            <a:off x="4711281" y="4586150"/>
            <a:ext cx="2563146" cy="487400"/>
          </a:xfrm>
          <a:prstGeom prst="rect">
            <a:avLst/>
          </a:prstGeom>
          <a:noFill/>
          <a:ln>
            <a:noFill/>
          </a:ln>
        </p:spPr>
      </p:pic>
      <p:pic>
        <p:nvPicPr>
          <p:cNvPr id="170" name="Google Shape;170;p2"/>
          <p:cNvPicPr preferRelativeResize="0"/>
          <p:nvPr/>
        </p:nvPicPr>
        <p:blipFill>
          <a:blip r:embed="rId10">
            <a:alphaModFix/>
          </a:blip>
          <a:stretch>
            <a:fillRect/>
          </a:stretch>
        </p:blipFill>
        <p:spPr>
          <a:xfrm>
            <a:off x="7548800" y="3607900"/>
            <a:ext cx="1192775" cy="1521325"/>
          </a:xfrm>
          <a:prstGeom prst="rect">
            <a:avLst/>
          </a:prstGeom>
          <a:noFill/>
          <a:ln>
            <a:noFill/>
          </a:ln>
        </p:spPr>
      </p:pic>
      <p:pic>
        <p:nvPicPr>
          <p:cNvPr id="171" name="Google Shape;171;p2"/>
          <p:cNvPicPr preferRelativeResize="0"/>
          <p:nvPr/>
        </p:nvPicPr>
        <p:blipFill>
          <a:blip r:embed="rId11">
            <a:alphaModFix/>
          </a:blip>
          <a:stretch>
            <a:fillRect/>
          </a:stretch>
        </p:blipFill>
        <p:spPr>
          <a:xfrm>
            <a:off x="7993049" y="6087575"/>
            <a:ext cx="3795227" cy="607800"/>
          </a:xfrm>
          <a:prstGeom prst="rect">
            <a:avLst/>
          </a:prstGeom>
          <a:noFill/>
          <a:ln>
            <a:noFill/>
          </a:ln>
        </p:spPr>
      </p:pic>
      <p:pic>
        <p:nvPicPr>
          <p:cNvPr id="172" name="Google Shape;172;p2"/>
          <p:cNvPicPr preferRelativeResize="0"/>
          <p:nvPr/>
        </p:nvPicPr>
        <p:blipFill>
          <a:blip r:embed="rId12">
            <a:alphaModFix/>
          </a:blip>
          <a:stretch>
            <a:fillRect/>
          </a:stretch>
        </p:blipFill>
        <p:spPr>
          <a:xfrm>
            <a:off x="9373313" y="4613638"/>
            <a:ext cx="1490250" cy="1037129"/>
          </a:xfrm>
          <a:prstGeom prst="rect">
            <a:avLst/>
          </a:prstGeom>
          <a:noFill/>
          <a:ln>
            <a:noFill/>
          </a:ln>
        </p:spPr>
      </p:pic>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1300003" y="148179"/>
            <a:ext cx="9426300" cy="1077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solidFill>
                  <a:srgbClr val="FF0000"/>
                </a:solidFill>
                <a:highlight>
                  <a:srgbClr val="BFBFBF"/>
                </a:highlight>
              </a:rPr>
              <a:t>What is the Northland Learning Center (NLC)? </a:t>
            </a:r>
            <a:r>
              <a:rPr lang="en-US" sz="2800">
                <a:solidFill>
                  <a:srgbClr val="FF0000"/>
                </a:solidFill>
                <a:highlight>
                  <a:srgbClr val="BFBFBF"/>
                </a:highlight>
              </a:rPr>
              <a:t>Continued</a:t>
            </a:r>
            <a:r>
              <a:rPr lang="en-US">
                <a:solidFill>
                  <a:srgbClr val="FF0000"/>
                </a:solidFill>
                <a:highlight>
                  <a:srgbClr val="BFBFBF"/>
                </a:highlight>
              </a:rPr>
              <a:t>…</a:t>
            </a:r>
            <a:endParaRPr>
              <a:solidFill>
                <a:srgbClr val="FF0000"/>
              </a:solidFill>
              <a:highlight>
                <a:srgbClr val="BFBFBF"/>
              </a:highlight>
            </a:endParaRPr>
          </a:p>
        </p:txBody>
      </p:sp>
      <p:sp>
        <p:nvSpPr>
          <p:cNvPr id="178" name="Google Shape;178;p3"/>
          <p:cNvSpPr txBox="1"/>
          <p:nvPr>
            <p:ph idx="1" type="body"/>
          </p:nvPr>
        </p:nvSpPr>
        <p:spPr>
          <a:xfrm>
            <a:off x="186125" y="1102425"/>
            <a:ext cx="11883600" cy="5581200"/>
          </a:xfrm>
          <a:prstGeom prst="rect">
            <a:avLst/>
          </a:prstGeom>
          <a:noFill/>
          <a:ln>
            <a:noFill/>
          </a:ln>
        </p:spPr>
        <p:txBody>
          <a:bodyPr anchorCtr="0" anchor="ctr" bIns="45700" lIns="91425" spcFirstLastPara="1" rIns="91425" wrap="square" tIns="45700">
            <a:normAutofit fontScale="62500" lnSpcReduction="10000"/>
          </a:bodyPr>
          <a:lstStyle/>
          <a:p>
            <a:pPr indent="0" lvl="0" marL="457200" rtl="0" algn="l">
              <a:lnSpc>
                <a:spcPct val="120000"/>
              </a:lnSpc>
              <a:spcBef>
                <a:spcPts val="0"/>
              </a:spcBef>
              <a:spcAft>
                <a:spcPts val="0"/>
              </a:spcAft>
              <a:buNone/>
            </a:pPr>
            <a:r>
              <a:rPr lang="en-US" sz="4800"/>
              <a:t>Sharing of services</a:t>
            </a:r>
            <a:endParaRPr sz="4500"/>
          </a:p>
          <a:p>
            <a:pPr indent="-374463" lvl="2" marL="808038" rtl="0" algn="l">
              <a:lnSpc>
                <a:spcPct val="120000"/>
              </a:lnSpc>
              <a:spcBef>
                <a:spcPts val="1600"/>
              </a:spcBef>
              <a:spcAft>
                <a:spcPts val="0"/>
              </a:spcAft>
              <a:buSzPct val="94785"/>
              <a:buFont typeface="Arial"/>
              <a:buChar char="■"/>
            </a:pPr>
            <a:r>
              <a:rPr lang="en-US" sz="3835"/>
              <a:t>Vision, deaf/hard of hearing, occupational therapy, adaptive physical education, physical therapy, physical impairment, speech/language, special education director, supervisors and coordinators, school psychologists, office staff</a:t>
            </a:r>
            <a:endParaRPr sz="3735"/>
          </a:p>
          <a:p>
            <a:pPr indent="-374463" lvl="2" marL="808038" rtl="0" algn="l">
              <a:lnSpc>
                <a:spcPct val="120000"/>
              </a:lnSpc>
              <a:spcBef>
                <a:spcPts val="1600"/>
              </a:spcBef>
              <a:spcAft>
                <a:spcPts val="0"/>
              </a:spcAft>
              <a:buSzPct val="94785"/>
              <a:buFont typeface="Arial"/>
              <a:buChar char="■"/>
            </a:pPr>
            <a:r>
              <a:rPr lang="en-US" sz="3835"/>
              <a:t>The school (NLC) – students come from 7 of the districts</a:t>
            </a:r>
            <a:endParaRPr sz="3735"/>
          </a:p>
          <a:p>
            <a:pPr indent="-434311" lvl="3" marL="1320800" rtl="0" algn="l">
              <a:lnSpc>
                <a:spcPct val="120000"/>
              </a:lnSpc>
              <a:spcBef>
                <a:spcPts val="1600"/>
              </a:spcBef>
              <a:spcAft>
                <a:spcPts val="0"/>
              </a:spcAft>
              <a:buSzPct val="95048"/>
              <a:buFont typeface="Arial"/>
              <a:buChar char="●"/>
            </a:pPr>
            <a:r>
              <a:rPr lang="en-US" sz="3635"/>
              <a:t>Focus program – Pre-K through grade 12 Level IV special education classes</a:t>
            </a:r>
            <a:endParaRPr sz="3735"/>
          </a:p>
          <a:p>
            <a:pPr indent="-434311" lvl="3" marL="1320800" rtl="0" algn="l">
              <a:lnSpc>
                <a:spcPct val="120000"/>
              </a:lnSpc>
              <a:spcBef>
                <a:spcPts val="1600"/>
              </a:spcBef>
              <a:spcAft>
                <a:spcPts val="0"/>
              </a:spcAft>
              <a:buSzPct val="95048"/>
              <a:buFont typeface="Arial"/>
              <a:buChar char="●"/>
            </a:pPr>
            <a:r>
              <a:rPr lang="en-US" sz="3635"/>
              <a:t>Alternative Learning Center (ALC) – grades 7 through 12 – “at risk” learners</a:t>
            </a:r>
            <a:endParaRPr sz="3735"/>
          </a:p>
          <a:p>
            <a:pPr indent="-434311" lvl="3" marL="1320800" rtl="0" algn="l">
              <a:lnSpc>
                <a:spcPct val="120000"/>
              </a:lnSpc>
              <a:spcBef>
                <a:spcPts val="1600"/>
              </a:spcBef>
              <a:spcAft>
                <a:spcPts val="0"/>
              </a:spcAft>
              <a:buSzPct val="95048"/>
              <a:buFont typeface="Arial"/>
              <a:buChar char="●"/>
            </a:pPr>
            <a:r>
              <a:rPr lang="en-US" sz="3635"/>
              <a:t>Bridge to Independence program – students 18 to 21 years old needing additional support for life skills and transition to employment</a:t>
            </a:r>
            <a:endParaRPr sz="3735"/>
          </a:p>
          <a:p>
            <a:pPr indent="-434311" lvl="3" marL="1320800" rtl="0" algn="l">
              <a:lnSpc>
                <a:spcPct val="120000"/>
              </a:lnSpc>
              <a:spcBef>
                <a:spcPts val="1600"/>
              </a:spcBef>
              <a:spcAft>
                <a:spcPts val="0"/>
              </a:spcAft>
              <a:buSzPct val="95048"/>
              <a:buFont typeface="Arial"/>
              <a:buChar char="●"/>
            </a:pPr>
            <a:r>
              <a:rPr lang="en-US" sz="3635"/>
              <a:t>Targeted Services/Credit Recovery – in local districts</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txBox="1"/>
          <p:nvPr>
            <p:ph type="title"/>
          </p:nvPr>
        </p:nvSpPr>
        <p:spPr>
          <a:xfrm>
            <a:off x="2199213" y="205890"/>
            <a:ext cx="7958331" cy="107722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What is SEAC?</a:t>
            </a:r>
            <a:endParaRPr>
              <a:solidFill>
                <a:srgbClr val="FF0000"/>
              </a:solidFill>
              <a:highlight>
                <a:srgbClr val="BFBFBF"/>
              </a:highlight>
            </a:endParaRPr>
          </a:p>
        </p:txBody>
      </p:sp>
      <p:sp>
        <p:nvSpPr>
          <p:cNvPr id="184" name="Google Shape;184;p4"/>
          <p:cNvSpPr txBox="1"/>
          <p:nvPr>
            <p:ph idx="1" type="body"/>
          </p:nvPr>
        </p:nvSpPr>
        <p:spPr>
          <a:xfrm>
            <a:off x="386575" y="701550"/>
            <a:ext cx="11439600" cy="5877600"/>
          </a:xfrm>
          <a:prstGeom prst="rect">
            <a:avLst/>
          </a:prstGeom>
          <a:noFill/>
          <a:ln>
            <a:noFill/>
          </a:ln>
        </p:spPr>
        <p:txBody>
          <a:bodyPr anchorCtr="0" anchor="ctr" bIns="45700" lIns="91425" spcFirstLastPara="1" rIns="91425" wrap="square" tIns="45700">
            <a:normAutofit/>
          </a:bodyPr>
          <a:lstStyle/>
          <a:p>
            <a:pPr indent="-344488" lvl="0" marL="344488" rtl="0" algn="l">
              <a:lnSpc>
                <a:spcPct val="120000"/>
              </a:lnSpc>
              <a:spcBef>
                <a:spcPts val="0"/>
              </a:spcBef>
              <a:spcAft>
                <a:spcPts val="0"/>
              </a:spcAft>
              <a:buSzPts val="2880"/>
              <a:buChar char="•"/>
            </a:pPr>
            <a:r>
              <a:rPr lang="en-US" sz="3200"/>
              <a:t>Minnesota State Law 125A.24 requires each school district to have a SEAC. SEAC is a group that provides input on special education issues to its local school district. Its purpose is to advise and advocate on local special education topics. Minnesota law requires each school district in the state to have a SEAC.</a:t>
            </a:r>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1875575" y="238625"/>
            <a:ext cx="8583000" cy="1077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Purpose</a:t>
            </a:r>
            <a:endParaRPr>
              <a:solidFill>
                <a:srgbClr val="FF0000"/>
              </a:solidFill>
              <a:highlight>
                <a:srgbClr val="BFBFBF"/>
              </a:highlight>
            </a:endParaRPr>
          </a:p>
        </p:txBody>
      </p:sp>
      <p:sp>
        <p:nvSpPr>
          <p:cNvPr id="191" name="Google Shape;191;p5"/>
          <p:cNvSpPr txBox="1"/>
          <p:nvPr>
            <p:ph idx="1" type="body"/>
          </p:nvPr>
        </p:nvSpPr>
        <p:spPr>
          <a:xfrm>
            <a:off x="0" y="744500"/>
            <a:ext cx="12126900" cy="5767800"/>
          </a:xfrm>
          <a:prstGeom prst="rect">
            <a:avLst/>
          </a:prstGeom>
          <a:noFill/>
          <a:ln>
            <a:noFill/>
          </a:ln>
        </p:spPr>
        <p:txBody>
          <a:bodyPr anchorCtr="0" anchor="ctr" bIns="45700" lIns="91425" spcFirstLastPara="1" rIns="91425" wrap="square" tIns="45700">
            <a:normAutofit/>
          </a:bodyPr>
          <a:lstStyle/>
          <a:p>
            <a:pPr indent="-363537" lvl="1" marL="795337" rtl="0" algn="l">
              <a:lnSpc>
                <a:spcPct val="120000"/>
              </a:lnSpc>
              <a:spcBef>
                <a:spcPts val="0"/>
              </a:spcBef>
              <a:spcAft>
                <a:spcPts val="0"/>
              </a:spcAft>
              <a:buSzPts val="2200"/>
              <a:buChar char="•"/>
            </a:pPr>
            <a:r>
              <a:rPr lang="en-US" sz="2400"/>
              <a:t>Support the NLC mission to ensure the provision of comprehensive special education and alternative learning services for northeastern MN schools.</a:t>
            </a:r>
            <a:endParaRPr sz="2400"/>
          </a:p>
          <a:p>
            <a:pPr indent="0" lvl="0" marL="0" rtl="0" algn="l">
              <a:lnSpc>
                <a:spcPct val="120000"/>
              </a:lnSpc>
              <a:spcBef>
                <a:spcPts val="0"/>
              </a:spcBef>
              <a:spcAft>
                <a:spcPts val="0"/>
              </a:spcAft>
              <a:buNone/>
            </a:pPr>
            <a:r>
              <a:t/>
            </a:r>
            <a:endParaRPr sz="2400"/>
          </a:p>
          <a:p>
            <a:pPr indent="-363537" lvl="1" marL="795337" rtl="0" algn="l">
              <a:lnSpc>
                <a:spcPct val="120000"/>
              </a:lnSpc>
              <a:spcBef>
                <a:spcPts val="1100"/>
              </a:spcBef>
              <a:spcAft>
                <a:spcPts val="0"/>
              </a:spcAft>
              <a:buSzPts val="2200"/>
              <a:buChar char="•"/>
            </a:pPr>
            <a:r>
              <a:rPr lang="en-US" sz="2400"/>
              <a:t>Advocates for the high quality programs and services necessary to effectively and efficiently meet the needs of all children with disabilities and their families. </a:t>
            </a:r>
            <a:endParaRPr sz="2400"/>
          </a:p>
          <a:p>
            <a:pPr indent="0" lvl="0" marL="990600" rtl="0" algn="l">
              <a:lnSpc>
                <a:spcPct val="120000"/>
              </a:lnSpc>
              <a:spcBef>
                <a:spcPts val="1100"/>
              </a:spcBef>
              <a:spcAft>
                <a:spcPts val="0"/>
              </a:spcAft>
              <a:buNone/>
            </a:pPr>
            <a:r>
              <a:t/>
            </a:r>
            <a:endParaRPr sz="2400"/>
          </a:p>
          <a:p>
            <a:pPr indent="-363537" lvl="1" marL="795337" rtl="0" algn="l">
              <a:lnSpc>
                <a:spcPct val="120000"/>
              </a:lnSpc>
              <a:spcBef>
                <a:spcPts val="1100"/>
              </a:spcBef>
              <a:spcAft>
                <a:spcPts val="0"/>
              </a:spcAft>
              <a:buSzPts val="2200"/>
              <a:buChar char="•"/>
            </a:pPr>
            <a:r>
              <a:rPr lang="en-US" sz="2400"/>
              <a:t>Assists NLC and its member districts in identifying needs and </a:t>
            </a:r>
            <a:r>
              <a:rPr lang="en-US" sz="2400">
                <a:solidFill>
                  <a:srgbClr val="FF0000"/>
                </a:solidFill>
                <a:highlight>
                  <a:srgbClr val="BFBFBF"/>
                </a:highlight>
              </a:rPr>
              <a:t>proactively</a:t>
            </a:r>
            <a:r>
              <a:rPr lang="en-US" sz="2400"/>
              <a:t> supporting the development and implementation of programs and services to meet those needs. </a:t>
            </a:r>
            <a:endParaRPr sz="2400"/>
          </a:p>
          <a:p>
            <a:pPr indent="0" lvl="0" marL="990600" rtl="0" algn="l">
              <a:lnSpc>
                <a:spcPct val="120000"/>
              </a:lnSpc>
              <a:spcBef>
                <a:spcPts val="1100"/>
              </a:spcBef>
              <a:spcAft>
                <a:spcPts val="0"/>
              </a:spcAft>
              <a:buNone/>
            </a:pPr>
            <a:r>
              <a:t/>
            </a:r>
            <a:endParaRPr sz="2400"/>
          </a:p>
          <a:p>
            <a:pPr indent="-363538" lvl="1" marL="795338" rtl="0" algn="l">
              <a:lnSpc>
                <a:spcPct val="120000"/>
              </a:lnSpc>
              <a:spcBef>
                <a:spcPts val="1100"/>
              </a:spcBef>
              <a:spcAft>
                <a:spcPts val="0"/>
              </a:spcAft>
              <a:buSzPts val="2200"/>
              <a:buChar char="•"/>
            </a:pPr>
            <a:r>
              <a:rPr lang="en-US" sz="2400"/>
              <a:t>Encourages and facilitates communication and mutual support among students, parents, school personnel, and persons in the greater community. </a:t>
            </a:r>
            <a:endParaRPr sz="2500"/>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902000" y="228200"/>
            <a:ext cx="10308600" cy="1077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Membership</a:t>
            </a:r>
            <a:endParaRPr>
              <a:solidFill>
                <a:srgbClr val="FF0000"/>
              </a:solidFill>
              <a:highlight>
                <a:srgbClr val="BFBFBF"/>
              </a:highlight>
            </a:endParaRPr>
          </a:p>
        </p:txBody>
      </p:sp>
      <p:sp>
        <p:nvSpPr>
          <p:cNvPr id="197" name="Google Shape;197;p6"/>
          <p:cNvSpPr txBox="1"/>
          <p:nvPr>
            <p:ph idx="1" type="body"/>
          </p:nvPr>
        </p:nvSpPr>
        <p:spPr>
          <a:xfrm>
            <a:off x="128850" y="77625"/>
            <a:ext cx="11940600" cy="6780600"/>
          </a:xfrm>
          <a:prstGeom prst="rect">
            <a:avLst/>
          </a:prstGeom>
          <a:noFill/>
          <a:ln>
            <a:noFill/>
          </a:ln>
        </p:spPr>
        <p:txBody>
          <a:bodyPr anchorCtr="0" anchor="ctr" bIns="45700" lIns="91425" spcFirstLastPara="1" rIns="91425" wrap="square" tIns="45700">
            <a:normAutofit/>
          </a:bodyPr>
          <a:lstStyle/>
          <a:p>
            <a:pPr indent="-344488" lvl="0" marL="344488" rtl="0" algn="l">
              <a:lnSpc>
                <a:spcPct val="120000"/>
              </a:lnSpc>
              <a:spcBef>
                <a:spcPts val="0"/>
              </a:spcBef>
              <a:spcAft>
                <a:spcPts val="0"/>
              </a:spcAft>
              <a:buSzPts val="2520"/>
              <a:buChar char="•"/>
            </a:pPr>
            <a:r>
              <a:rPr lang="en-US" sz="2800"/>
              <a:t>The committee can include representatives from </a:t>
            </a:r>
            <a:endParaRPr sz="2800"/>
          </a:p>
          <a:p>
            <a:pPr indent="-338138" lvl="1" marL="795338" rtl="0" algn="l">
              <a:lnSpc>
                <a:spcPct val="120000"/>
              </a:lnSpc>
              <a:spcBef>
                <a:spcPts val="1100"/>
              </a:spcBef>
              <a:spcAft>
                <a:spcPts val="0"/>
              </a:spcAft>
              <a:buSzPts val="2160"/>
              <a:buChar char="•"/>
            </a:pPr>
            <a:r>
              <a:rPr lang="en-US" sz="2400"/>
              <a:t>Parent(s) from each member district, representing children from various ages/grades and disability areas </a:t>
            </a:r>
            <a:endParaRPr/>
          </a:p>
          <a:p>
            <a:pPr indent="-338137" lvl="1" marL="795337" rtl="0" algn="l">
              <a:lnSpc>
                <a:spcPct val="120000"/>
              </a:lnSpc>
              <a:spcBef>
                <a:spcPts val="1100"/>
              </a:spcBef>
              <a:spcAft>
                <a:spcPts val="0"/>
              </a:spcAft>
              <a:buSzPts val="2160"/>
              <a:buChar char="•"/>
            </a:pPr>
            <a:r>
              <a:rPr lang="en-US" sz="2400"/>
              <a:t>member district special education teachers representing a variety of disability areas</a:t>
            </a:r>
            <a:endParaRPr sz="2400"/>
          </a:p>
          <a:p>
            <a:pPr indent="-338138" lvl="1" marL="795338" rtl="0" algn="l">
              <a:lnSpc>
                <a:spcPct val="120000"/>
              </a:lnSpc>
              <a:spcBef>
                <a:spcPts val="1100"/>
              </a:spcBef>
              <a:spcAft>
                <a:spcPts val="0"/>
              </a:spcAft>
              <a:buSzPts val="2160"/>
              <a:buChar char="•"/>
            </a:pPr>
            <a:r>
              <a:rPr lang="en-US" sz="2400"/>
              <a:t>general education teachers </a:t>
            </a:r>
            <a:endParaRPr/>
          </a:p>
          <a:p>
            <a:pPr indent="-338137" lvl="1" marL="795337" rtl="0" algn="l">
              <a:lnSpc>
                <a:spcPct val="120000"/>
              </a:lnSpc>
              <a:spcBef>
                <a:spcPts val="1100"/>
              </a:spcBef>
              <a:spcAft>
                <a:spcPts val="0"/>
              </a:spcAft>
              <a:buSzPts val="2160"/>
              <a:buChar char="•"/>
            </a:pPr>
            <a:r>
              <a:rPr lang="en-US" sz="2400"/>
              <a:t>member district administrators</a:t>
            </a:r>
            <a:endParaRPr sz="2400"/>
          </a:p>
          <a:p>
            <a:pPr indent="-353377" lvl="1" marL="795337" rtl="0" algn="l">
              <a:lnSpc>
                <a:spcPct val="120000"/>
              </a:lnSpc>
              <a:spcBef>
                <a:spcPts val="1100"/>
              </a:spcBef>
              <a:spcAft>
                <a:spcPts val="0"/>
              </a:spcAft>
              <a:buSzPts val="2400"/>
              <a:buChar char="•"/>
            </a:pPr>
            <a:r>
              <a:rPr lang="en-US" sz="2400"/>
              <a:t>current/former students with disabilities (age 14+)</a:t>
            </a:r>
            <a:endParaRPr sz="2400"/>
          </a:p>
          <a:p>
            <a:pPr indent="-353378" lvl="1" marL="795338" rtl="0" algn="l">
              <a:lnSpc>
                <a:spcPct val="120000"/>
              </a:lnSpc>
              <a:spcBef>
                <a:spcPts val="1100"/>
              </a:spcBef>
              <a:spcAft>
                <a:spcPts val="0"/>
              </a:spcAft>
              <a:buSzPts val="2400"/>
              <a:buChar char="•"/>
            </a:pPr>
            <a:r>
              <a:rPr lang="en-US" sz="2400"/>
              <a:t>community members</a:t>
            </a:r>
            <a:endParaRPr sz="2400"/>
          </a:p>
          <a:p>
            <a:pPr indent="-338138" lvl="1" marL="795338" rtl="0" algn="l">
              <a:lnSpc>
                <a:spcPct val="120000"/>
              </a:lnSpc>
              <a:spcBef>
                <a:spcPts val="1100"/>
              </a:spcBef>
              <a:spcAft>
                <a:spcPts val="0"/>
              </a:spcAft>
              <a:buSzPts val="2160"/>
              <a:buChar char="•"/>
            </a:pPr>
            <a:r>
              <a:rPr lang="en-US" sz="2400"/>
              <a:t>Director of Special Education and Special Ed. Asst. Directors/Coordinators</a:t>
            </a:r>
            <a:endParaRPr sz="2400"/>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1605601" y="210000"/>
            <a:ext cx="8980800" cy="1077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Responsibilities</a:t>
            </a:r>
            <a:endParaRPr>
              <a:solidFill>
                <a:srgbClr val="FF0000"/>
              </a:solidFill>
              <a:highlight>
                <a:srgbClr val="BFBFBF"/>
              </a:highlight>
            </a:endParaRPr>
          </a:p>
        </p:txBody>
      </p:sp>
      <p:sp>
        <p:nvSpPr>
          <p:cNvPr id="203" name="Google Shape;203;p7"/>
          <p:cNvSpPr txBox="1"/>
          <p:nvPr>
            <p:ph idx="1" type="body"/>
          </p:nvPr>
        </p:nvSpPr>
        <p:spPr>
          <a:xfrm>
            <a:off x="186125" y="601325"/>
            <a:ext cx="11883300" cy="5910900"/>
          </a:xfrm>
          <a:prstGeom prst="rect">
            <a:avLst/>
          </a:prstGeom>
          <a:noFill/>
          <a:ln>
            <a:noFill/>
          </a:ln>
        </p:spPr>
        <p:txBody>
          <a:bodyPr anchorCtr="0" anchor="ctr" bIns="45700" lIns="91425" spcFirstLastPara="1" rIns="91425" wrap="square" tIns="45700">
            <a:normAutofit/>
          </a:bodyPr>
          <a:lstStyle/>
          <a:p>
            <a:pPr indent="-357187" lvl="1" marL="795337" rtl="0" algn="l">
              <a:lnSpc>
                <a:spcPct val="120000"/>
              </a:lnSpc>
              <a:spcBef>
                <a:spcPts val="0"/>
              </a:spcBef>
              <a:spcAft>
                <a:spcPts val="0"/>
              </a:spcAft>
              <a:buSzPts val="1920"/>
              <a:buChar char="•"/>
            </a:pPr>
            <a:r>
              <a:rPr lang="en-US" sz="2400"/>
              <a:t>Prepare for and attend scheduled meetings by reading SEAC agendas, minutes, reports, and related materials; providing requested input prior to meetings; and coming prepared to discuss agenda items using relevant examples or supporting information. </a:t>
            </a:r>
            <a:endParaRPr sz="2400"/>
          </a:p>
          <a:p>
            <a:pPr indent="0" lvl="0" marL="990600" rtl="0" algn="l">
              <a:lnSpc>
                <a:spcPct val="120000"/>
              </a:lnSpc>
              <a:spcBef>
                <a:spcPts val="0"/>
              </a:spcBef>
              <a:spcAft>
                <a:spcPts val="0"/>
              </a:spcAft>
              <a:buNone/>
            </a:pPr>
            <a:r>
              <a:t/>
            </a:r>
            <a:endParaRPr sz="2700"/>
          </a:p>
          <a:p>
            <a:pPr indent="-357187" lvl="1" marL="795337" rtl="0" algn="l">
              <a:lnSpc>
                <a:spcPct val="120000"/>
              </a:lnSpc>
              <a:spcBef>
                <a:spcPts val="1100"/>
              </a:spcBef>
              <a:spcAft>
                <a:spcPts val="0"/>
              </a:spcAft>
              <a:buSzPts val="1920"/>
              <a:buChar char="•"/>
            </a:pPr>
            <a:r>
              <a:rPr lang="en-US" sz="2400"/>
              <a:t>Encourage parent involvement and participation by participating in community awareness activities and sharing information with families in their member district. </a:t>
            </a:r>
            <a:endParaRPr sz="2400"/>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0e407e3c87_0_1"/>
          <p:cNvSpPr txBox="1"/>
          <p:nvPr>
            <p:ph type="title"/>
          </p:nvPr>
        </p:nvSpPr>
        <p:spPr>
          <a:xfrm>
            <a:off x="1091125" y="2"/>
            <a:ext cx="10015200" cy="916200"/>
          </a:xfrm>
          <a:prstGeom prst="rect">
            <a:avLst/>
          </a:prstGeom>
        </p:spPr>
        <p:txBody>
          <a:bodyPr anchorCtr="0" anchor="ctr" bIns="60925" lIns="121900" spcFirstLastPara="1" rIns="121900" wrap="square" tIns="60925">
            <a:no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Responsibilities </a:t>
            </a:r>
            <a:r>
              <a:rPr lang="en-US" sz="2800">
                <a:solidFill>
                  <a:srgbClr val="FF0000"/>
                </a:solidFill>
                <a:highlight>
                  <a:srgbClr val="BFBFBF"/>
                </a:highlight>
              </a:rPr>
              <a:t>Continued</a:t>
            </a:r>
            <a:r>
              <a:rPr lang="en-US">
                <a:solidFill>
                  <a:srgbClr val="FF0000"/>
                </a:solidFill>
                <a:highlight>
                  <a:srgbClr val="BFBFBF"/>
                </a:highlight>
              </a:rPr>
              <a:t>…</a:t>
            </a:r>
            <a:endParaRPr>
              <a:highlight>
                <a:srgbClr val="BFBFBF"/>
              </a:highlight>
            </a:endParaRPr>
          </a:p>
        </p:txBody>
      </p:sp>
      <p:sp>
        <p:nvSpPr>
          <p:cNvPr id="210" name="Google Shape;210;g10e407e3c87_0_1"/>
          <p:cNvSpPr txBox="1"/>
          <p:nvPr>
            <p:ph idx="1" type="body"/>
          </p:nvPr>
        </p:nvSpPr>
        <p:spPr>
          <a:xfrm>
            <a:off x="85900" y="1360150"/>
            <a:ext cx="12026700" cy="5383200"/>
          </a:xfrm>
          <a:prstGeom prst="rect">
            <a:avLst/>
          </a:prstGeom>
        </p:spPr>
        <p:txBody>
          <a:bodyPr anchorCtr="0" anchor="ctr" bIns="60925" lIns="121900" spcFirstLastPara="1" rIns="121900" wrap="square" tIns="60925">
            <a:noAutofit/>
          </a:bodyPr>
          <a:lstStyle/>
          <a:p>
            <a:pPr indent="-425450" lvl="0" marL="457200" rtl="0" algn="l">
              <a:lnSpc>
                <a:spcPct val="120000"/>
              </a:lnSpc>
              <a:spcBef>
                <a:spcPts val="1100"/>
              </a:spcBef>
              <a:spcAft>
                <a:spcPts val="0"/>
              </a:spcAft>
              <a:buSzPts val="3100"/>
              <a:buChar char="•"/>
            </a:pPr>
            <a:r>
              <a:rPr lang="en-US"/>
              <a:t>Participate in meetings by: providing requested feedback, contributing ideas for solutions, identifying barriers or challenges experienced by families, representing family or school concerns, focusing on student need as a group rather than on individual student concerns, sharing personal experiences as they relate to decisions regarding policies and procedures, and asking clarifying questions. </a:t>
            </a:r>
            <a:endParaRPr/>
          </a:p>
          <a:p>
            <a:pPr indent="0" lvl="0" marL="914400" rtl="0" algn="l">
              <a:lnSpc>
                <a:spcPct val="120000"/>
              </a:lnSpc>
              <a:spcBef>
                <a:spcPts val="1100"/>
              </a:spcBef>
              <a:spcAft>
                <a:spcPts val="0"/>
              </a:spcAft>
              <a:buNone/>
            </a:pPr>
            <a:r>
              <a:t/>
            </a:r>
            <a:endParaRPr/>
          </a:p>
          <a:p>
            <a:pPr indent="-361950" lvl="0" marL="457200" rtl="0" algn="l">
              <a:lnSpc>
                <a:spcPct val="120000"/>
              </a:lnSpc>
              <a:spcBef>
                <a:spcPts val="1100"/>
              </a:spcBef>
              <a:spcAft>
                <a:spcPts val="0"/>
              </a:spcAft>
              <a:buSzPts val="2100"/>
              <a:buChar char="•"/>
            </a:pPr>
            <a:r>
              <a:rPr lang="en-US" sz="2100"/>
              <a:t>Work collaboratively with the school district, special education director, school personnel, and SEAC parent and community members to fulfill the SEAC’s purpose and mission.</a:t>
            </a:r>
            <a:endParaRPr sz="2100"/>
          </a:p>
          <a:p>
            <a:pPr indent="0" lvl="0" marL="990600" rtl="0" algn="l">
              <a:lnSpc>
                <a:spcPct val="120000"/>
              </a:lnSpc>
              <a:spcBef>
                <a:spcPts val="1100"/>
              </a:spcBef>
              <a:spcAft>
                <a:spcPts val="0"/>
              </a:spcAft>
              <a:buNone/>
            </a:pPr>
            <a:r>
              <a:t/>
            </a:r>
            <a:endParaRPr/>
          </a:p>
          <a:p>
            <a:pPr indent="0" lvl="0" marL="0" rtl="0" algn="l">
              <a:spcBef>
                <a:spcPts val="500"/>
              </a:spcBef>
              <a:spcAft>
                <a:spcPts val="8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1091125" y="57277"/>
            <a:ext cx="10015200" cy="787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solidFill>
                  <a:srgbClr val="FF0000"/>
                </a:solidFill>
                <a:highlight>
                  <a:srgbClr val="BFBFBF"/>
                </a:highlight>
              </a:rPr>
              <a:t>Meetings</a:t>
            </a:r>
            <a:endParaRPr>
              <a:solidFill>
                <a:srgbClr val="FF0000"/>
              </a:solidFill>
              <a:highlight>
                <a:srgbClr val="BFBFBF"/>
              </a:highlight>
            </a:endParaRPr>
          </a:p>
        </p:txBody>
      </p:sp>
      <p:sp>
        <p:nvSpPr>
          <p:cNvPr id="216" name="Google Shape;216;p8"/>
          <p:cNvSpPr txBox="1"/>
          <p:nvPr>
            <p:ph idx="1" type="body"/>
          </p:nvPr>
        </p:nvSpPr>
        <p:spPr>
          <a:xfrm>
            <a:off x="157500" y="687225"/>
            <a:ext cx="11912100" cy="5999100"/>
          </a:xfrm>
          <a:prstGeom prst="rect">
            <a:avLst/>
          </a:prstGeom>
          <a:noFill/>
          <a:ln>
            <a:noFill/>
          </a:ln>
        </p:spPr>
        <p:txBody>
          <a:bodyPr anchorCtr="0" anchor="ctr" bIns="45700" lIns="91425" spcFirstLastPara="1" rIns="91425" wrap="square" tIns="45700">
            <a:normAutofit/>
          </a:bodyPr>
          <a:lstStyle/>
          <a:p>
            <a:pPr indent="-344487" lvl="0" marL="344487" rtl="0" algn="l">
              <a:lnSpc>
                <a:spcPct val="120000"/>
              </a:lnSpc>
              <a:spcBef>
                <a:spcPts val="0"/>
              </a:spcBef>
              <a:spcAft>
                <a:spcPts val="0"/>
              </a:spcAft>
              <a:buSzPts val="1800"/>
              <a:buChar char="•"/>
            </a:pPr>
            <a:r>
              <a:rPr lang="en-US"/>
              <a:t>The NLC SEAC will meet one - four times per year. The SEAC meetings shall also be accessible remotely via available technology including virtual links and recordings posted afterward on the NLC website. </a:t>
            </a:r>
            <a:endParaRPr/>
          </a:p>
          <a:p>
            <a:pPr indent="-427037" lvl="0" marL="344487" rtl="0" algn="l">
              <a:lnSpc>
                <a:spcPct val="120000"/>
              </a:lnSpc>
              <a:spcBef>
                <a:spcPts val="0"/>
              </a:spcBef>
              <a:spcAft>
                <a:spcPts val="0"/>
              </a:spcAft>
              <a:buSzPts val="3100"/>
              <a:buChar char="•"/>
            </a:pPr>
            <a:r>
              <a:rPr lang="en-US"/>
              <a:t>For this school year: 2022-2023, meetings will be held at 3:30 pm in-person and virtually</a:t>
            </a:r>
            <a:endParaRPr/>
          </a:p>
          <a:p>
            <a:pPr indent="-374650" lvl="1" marL="990600" rtl="0" algn="l">
              <a:lnSpc>
                <a:spcPct val="120000"/>
              </a:lnSpc>
              <a:spcBef>
                <a:spcPts val="0"/>
              </a:spcBef>
              <a:spcAft>
                <a:spcPts val="0"/>
              </a:spcAft>
              <a:buSzPts val="3100"/>
              <a:buChar char="•"/>
            </a:pPr>
            <a:r>
              <a:rPr lang="en-US"/>
              <a:t>March 14, 2023</a:t>
            </a:r>
            <a:endParaRPr/>
          </a:p>
          <a:p>
            <a:pPr indent="-311150" lvl="2" marL="1600200" rtl="0" algn="l">
              <a:lnSpc>
                <a:spcPct val="115000"/>
              </a:lnSpc>
              <a:spcBef>
                <a:spcPts val="0"/>
              </a:spcBef>
              <a:spcAft>
                <a:spcPts val="0"/>
              </a:spcAft>
              <a:buClr>
                <a:srgbClr val="FF0000"/>
              </a:buClr>
              <a:buSzPts val="2100"/>
              <a:buFont typeface="Century Gothic"/>
              <a:buChar char="•"/>
            </a:pPr>
            <a:r>
              <a:rPr lang="en-US" sz="2100" cap="none">
                <a:solidFill>
                  <a:srgbClr val="FF0000"/>
                </a:solidFill>
                <a:highlight>
                  <a:srgbClr val="BFBFBF"/>
                </a:highlight>
              </a:rPr>
              <a:t>Join Zoom Meeting</a:t>
            </a:r>
            <a:endParaRPr sz="2100" cap="none">
              <a:solidFill>
                <a:srgbClr val="FF0000"/>
              </a:solidFill>
              <a:highlight>
                <a:srgbClr val="BFBFBF"/>
              </a:highlight>
            </a:endParaRPr>
          </a:p>
          <a:p>
            <a:pPr indent="-292100" lvl="2" marL="1600200" rtl="0" algn="l">
              <a:lnSpc>
                <a:spcPct val="115000"/>
              </a:lnSpc>
              <a:spcBef>
                <a:spcPts val="0"/>
              </a:spcBef>
              <a:spcAft>
                <a:spcPts val="0"/>
              </a:spcAft>
              <a:buClr>
                <a:srgbClr val="FF0000"/>
              </a:buClr>
              <a:buSzPts val="1800"/>
              <a:buFont typeface="Century Gothic"/>
              <a:buChar char="•"/>
            </a:pPr>
            <a:r>
              <a:rPr lang="en-US" sz="1800" u="sng" cap="none">
                <a:solidFill>
                  <a:srgbClr val="FF0000"/>
                </a:solidFill>
                <a:highlight>
                  <a:srgbClr val="BFBFBF"/>
                </a:highlight>
                <a:hlinkClick r:id="rId3">
                  <a:extLst>
                    <a:ext uri="{A12FA001-AC4F-418D-AE19-62706E023703}">
                      <ahyp:hlinkClr val="tx"/>
                    </a:ext>
                  </a:extLst>
                </a:hlinkClick>
              </a:rPr>
              <a:t>https://us05web.zoom.us/j/83088746981?pwd=OEFpMG81YjhQSmJwMVFvcWRhTmRUQT09</a:t>
            </a:r>
            <a:endParaRPr sz="1800" u="sng" cap="none">
              <a:solidFill>
                <a:srgbClr val="FF0000"/>
              </a:solidFill>
              <a:highlight>
                <a:srgbClr val="BFBFBF"/>
              </a:highlight>
            </a:endParaRPr>
          </a:p>
          <a:p>
            <a:pPr indent="-311150" lvl="2" marL="1600200" rtl="0" algn="l">
              <a:lnSpc>
                <a:spcPct val="115000"/>
              </a:lnSpc>
              <a:spcBef>
                <a:spcPts val="0"/>
              </a:spcBef>
              <a:spcAft>
                <a:spcPts val="0"/>
              </a:spcAft>
              <a:buClr>
                <a:srgbClr val="FF0000"/>
              </a:buClr>
              <a:buSzPts val="2100"/>
              <a:buFont typeface="Century Gothic"/>
              <a:buChar char="•"/>
            </a:pPr>
            <a:r>
              <a:rPr lang="en-US" sz="2100" cap="none">
                <a:solidFill>
                  <a:srgbClr val="FF0000"/>
                </a:solidFill>
                <a:highlight>
                  <a:srgbClr val="BFBFBF"/>
                </a:highlight>
              </a:rPr>
              <a:t>Meeting ID: 830 8874 6981        Passcode: yS5W8V</a:t>
            </a:r>
            <a:endParaRPr sz="2100">
              <a:solidFill>
                <a:srgbClr val="FF0000"/>
              </a:solidFill>
              <a:highlight>
                <a:srgbClr val="BFBFBF"/>
              </a:highlight>
            </a:endParaRPr>
          </a:p>
          <a:p>
            <a:pPr indent="-374650" lvl="1" marL="990600" rtl="0" algn="l">
              <a:lnSpc>
                <a:spcPct val="120000"/>
              </a:lnSpc>
              <a:spcBef>
                <a:spcPts val="0"/>
              </a:spcBef>
              <a:spcAft>
                <a:spcPts val="0"/>
              </a:spcAft>
              <a:buSzPts val="3100"/>
              <a:buChar char="•"/>
            </a:pPr>
            <a:r>
              <a:rPr lang="en-US"/>
              <a:t>May 2, 2023</a:t>
            </a:r>
            <a:endParaRPr/>
          </a:p>
          <a:p>
            <a:pPr indent="-311150" lvl="2" marL="1600200" rtl="0" algn="l">
              <a:lnSpc>
                <a:spcPct val="115000"/>
              </a:lnSpc>
              <a:spcBef>
                <a:spcPts val="0"/>
              </a:spcBef>
              <a:spcAft>
                <a:spcPts val="0"/>
              </a:spcAft>
              <a:buClr>
                <a:srgbClr val="FF0000"/>
              </a:buClr>
              <a:buSzPts val="2100"/>
              <a:buFont typeface="Century Gothic"/>
              <a:buChar char="•"/>
            </a:pPr>
            <a:r>
              <a:rPr lang="en-US" sz="2100" cap="none">
                <a:solidFill>
                  <a:srgbClr val="FF0000"/>
                </a:solidFill>
                <a:highlight>
                  <a:srgbClr val="BFBFBF"/>
                </a:highlight>
              </a:rPr>
              <a:t>Join Zoom Meeting</a:t>
            </a:r>
            <a:endParaRPr sz="2100" cap="none">
              <a:solidFill>
                <a:srgbClr val="FF0000"/>
              </a:solidFill>
              <a:highlight>
                <a:srgbClr val="BFBFBF"/>
              </a:highlight>
            </a:endParaRPr>
          </a:p>
          <a:p>
            <a:pPr indent="-297420" lvl="2" marL="1600200" rtl="0" algn="l">
              <a:lnSpc>
                <a:spcPct val="115000"/>
              </a:lnSpc>
              <a:spcBef>
                <a:spcPts val="0"/>
              </a:spcBef>
              <a:spcAft>
                <a:spcPts val="0"/>
              </a:spcAft>
              <a:buClr>
                <a:srgbClr val="FF0000"/>
              </a:buClr>
              <a:buSzPts val="1884"/>
              <a:buFont typeface="Century Gothic"/>
              <a:buChar char="•"/>
            </a:pPr>
            <a:r>
              <a:rPr lang="en-US" sz="1883" u="sng" cap="none">
                <a:solidFill>
                  <a:srgbClr val="FF0000"/>
                </a:solidFill>
                <a:highlight>
                  <a:srgbClr val="BFBFBF"/>
                </a:highlight>
                <a:hlinkClick r:id="rId4">
                  <a:extLst>
                    <a:ext uri="{A12FA001-AC4F-418D-AE19-62706E023703}">
                      <ahyp:hlinkClr val="tx"/>
                    </a:ext>
                  </a:extLst>
                </a:hlinkClick>
              </a:rPr>
              <a:t>https://us05web.zoom.us/j/83564204691?pwd=OC9sREFqRVJjTUU1b0xzRHZwbXBJUT09</a:t>
            </a:r>
            <a:endParaRPr sz="1883" cap="none">
              <a:solidFill>
                <a:srgbClr val="FF0000"/>
              </a:solidFill>
              <a:highlight>
                <a:srgbClr val="BFBFBF"/>
              </a:highlight>
            </a:endParaRPr>
          </a:p>
          <a:p>
            <a:pPr indent="-311150" lvl="2" marL="1600200" rtl="0" algn="l">
              <a:lnSpc>
                <a:spcPct val="115000"/>
              </a:lnSpc>
              <a:spcBef>
                <a:spcPts val="0"/>
              </a:spcBef>
              <a:spcAft>
                <a:spcPts val="0"/>
              </a:spcAft>
              <a:buClr>
                <a:srgbClr val="FF0000"/>
              </a:buClr>
              <a:buSzPts val="2100"/>
              <a:buFont typeface="Century Gothic"/>
              <a:buChar char="•"/>
            </a:pPr>
            <a:r>
              <a:rPr lang="en-US" sz="2100" cap="none">
                <a:solidFill>
                  <a:srgbClr val="FF0000"/>
                </a:solidFill>
                <a:highlight>
                  <a:srgbClr val="BFBFBF"/>
                </a:highlight>
              </a:rPr>
              <a:t>Meeting ID: 835 6420 4691        Passcode: 0eeE9K</a:t>
            </a:r>
            <a:endParaRPr sz="2100">
              <a:solidFill>
                <a:srgbClr val="FF0000"/>
              </a:solidFill>
              <a:highlight>
                <a:srgbClr val="BFBFBF"/>
              </a:highlight>
            </a:endParaRPr>
          </a:p>
          <a:p>
            <a:pPr indent="-344487" lvl="0" marL="344487" rtl="0" algn="l">
              <a:lnSpc>
                <a:spcPct val="120000"/>
              </a:lnSpc>
              <a:spcBef>
                <a:spcPts val="1600"/>
              </a:spcBef>
              <a:spcAft>
                <a:spcPts val="0"/>
              </a:spcAft>
              <a:buSzPts val="1800"/>
              <a:buChar char="•"/>
            </a:pPr>
            <a:r>
              <a:rPr lang="en-US"/>
              <a:t>Agendas will be set by the Director in consultation with committee members.</a:t>
            </a:r>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5B0F00"/>
      </a:accent2>
      <a:accent3>
        <a:srgbClr val="A61C00"/>
      </a:accent3>
      <a:accent4>
        <a:srgbClr val="666666"/>
      </a:accent4>
      <a:accent5>
        <a:srgbClr val="5B0F00"/>
      </a:accent5>
      <a:accent6>
        <a:srgbClr val="980000"/>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2018-11-13T12:47:11Z</dcterms:created>
  <dc:creator>Microsoft Office User</dc:creator>
</cp:coreProperties>
</file>