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hP4VLMB76nxUM0s3Ab1fVdF8Ct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CenturyGothic-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CenturyGothic-italic.fntdata"/><Relationship Id="rId16" Type="http://schemas.openxmlformats.org/officeDocument/2006/relationships/slide" Target="slides/slide12.xml"/><Relationship Id="rId38" Type="http://schemas.openxmlformats.org/officeDocument/2006/relationships/font" Target="fonts/CenturyGothic-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8bb40f2d32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8bb40f2d32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28bb40f2d32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8bb40f2d32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8bb40f2d32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28bb40f2d32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8bb40f2d32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8bb40f2d32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28bb40f2d32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8bb40f2d32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8bb40f2d32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28bb40f2d32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8bb40f2d32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8bb40f2d32_0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28bb40f2d32_0_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8bb40f2d32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8bb40f2d32_0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28bb40f2d32_0_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8bb40f2d3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8bb40f2d32_0_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28bb40f2d32_0_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8bb40f2d32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8bb40f2d32_0_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28bb40f2d32_0_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8bb40f2d32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8bb40f2d32_0_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28bb40f2d32_0_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8bb40f2d32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8bb40f2d32_0_1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28bb40f2d32_0_1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8bb40f2d32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8bb40f2d32_0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28bb40f2d32_0_1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8bb40f2d32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8bb40f2d32_0_1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28bb40f2d32_0_1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8bb40f2d32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8bb40f2d32_0_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28bb40f2d32_0_1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8bb40f2d32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8bb40f2d32_0_1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28bb40f2d32_0_1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8bb40f2d32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8bb40f2d32_0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28bb40f2d32_0_1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8b7c4d0ae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8b7c4d0ae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28b7c4d0ae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8b7c4d0ae0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8b7c4d0ae0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28b7c4d0ae0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8bb40f2d32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8bb40f2d32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28bb40f2d32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8b7c4d0ae0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8b7c4d0ae0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28b7c4d0ae0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8b7c4d0ae0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8b7c4d0ae0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28b7c4d0ae0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8bb40f2d32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8bb40f2d32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28bb40f2d32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8bb40f2d32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8bb40f2d32_0_1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28bb40f2d32_0_1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8bb40f2d32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8bb40f2d32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28bb40f2d32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8bb40f2d32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8bb40f2d32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28bb40f2d32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8bb40f2d32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8bb40f2d32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28bb40f2d32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8bb40f2d32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8bb40f2d32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28bb40f2d32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g101ea65f4c7_0_6"/>
          <p:cNvSpPr txBox="1"/>
          <p:nvPr>
            <p:ph type="ctrTitle"/>
          </p:nvPr>
        </p:nvSpPr>
        <p:spPr>
          <a:xfrm>
            <a:off x="1092419" y="596019"/>
            <a:ext cx="10014000" cy="3213900"/>
          </a:xfrm>
          <a:prstGeom prst="rect">
            <a:avLst/>
          </a:prstGeom>
          <a:noFill/>
          <a:ln>
            <a:noFill/>
          </a:ln>
        </p:spPr>
        <p:txBody>
          <a:bodyPr anchorCtr="0" anchor="b" bIns="60925" lIns="121900" spcFirstLastPara="1" rIns="121900" wrap="square" tIns="60925">
            <a:noAutofit/>
          </a:bodyPr>
          <a:lstStyle>
            <a:lvl1pPr lvl="0" algn="ctr">
              <a:lnSpc>
                <a:spcPct val="100000"/>
              </a:lnSpc>
              <a:spcBef>
                <a:spcPts val="0"/>
              </a:spcBef>
              <a:spcAft>
                <a:spcPts val="0"/>
              </a:spcAft>
              <a:buClr>
                <a:schemeClr val="lt1"/>
              </a:buClr>
              <a:buSzPts val="5300"/>
              <a:buFont typeface="Century Gothic"/>
              <a:buNone/>
              <a:defRPr sz="53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7" name="Google Shape;17;g101ea65f4c7_0_6"/>
          <p:cNvSpPr txBox="1"/>
          <p:nvPr>
            <p:ph idx="1" type="subTitle"/>
          </p:nvPr>
        </p:nvSpPr>
        <p:spPr>
          <a:xfrm>
            <a:off x="1092419" y="3886200"/>
            <a:ext cx="10014000" cy="2219100"/>
          </a:xfrm>
          <a:prstGeom prst="rect">
            <a:avLst/>
          </a:prstGeom>
          <a:noFill/>
          <a:ln>
            <a:noFill/>
          </a:ln>
        </p:spPr>
        <p:txBody>
          <a:bodyPr anchorCtr="0" anchor="t" bIns="60925" lIns="121900" spcFirstLastPara="1" rIns="121900" wrap="square" tIns="60925">
            <a:noAutofit/>
          </a:bodyPr>
          <a:lstStyle>
            <a:lvl1pPr lvl="0" algn="ctr">
              <a:lnSpc>
                <a:spcPct val="100000"/>
              </a:lnSpc>
              <a:spcBef>
                <a:spcPts val="500"/>
              </a:spcBef>
              <a:spcAft>
                <a:spcPts val="0"/>
              </a:spcAft>
              <a:buSzPts val="3100"/>
              <a:buNone/>
              <a:defRPr sz="2400">
                <a:solidFill>
                  <a:schemeClr val="lt1"/>
                </a:solidFill>
              </a:defRPr>
            </a:lvl1pPr>
            <a:lvl2pPr lvl="1" algn="ctr">
              <a:lnSpc>
                <a:spcPct val="100000"/>
              </a:lnSpc>
              <a:spcBef>
                <a:spcPts val="800"/>
              </a:spcBef>
              <a:spcAft>
                <a:spcPts val="0"/>
              </a:spcAft>
              <a:buSzPts val="2800"/>
              <a:buNone/>
              <a:defRPr>
                <a:solidFill>
                  <a:schemeClr val="lt1"/>
                </a:solidFill>
              </a:defRPr>
            </a:lvl2pPr>
            <a:lvl3pPr lvl="2" algn="ctr">
              <a:lnSpc>
                <a:spcPct val="100000"/>
              </a:lnSpc>
              <a:spcBef>
                <a:spcPts val="800"/>
              </a:spcBef>
              <a:spcAft>
                <a:spcPts val="0"/>
              </a:spcAft>
              <a:buSzPts val="2400"/>
              <a:buNone/>
              <a:defRPr>
                <a:solidFill>
                  <a:schemeClr val="lt1"/>
                </a:solidFill>
              </a:defRPr>
            </a:lvl3pPr>
            <a:lvl4pPr lvl="3" algn="ctr">
              <a:lnSpc>
                <a:spcPct val="100000"/>
              </a:lnSpc>
              <a:spcBef>
                <a:spcPts val="800"/>
              </a:spcBef>
              <a:spcAft>
                <a:spcPts val="0"/>
              </a:spcAft>
              <a:buSzPts val="2400"/>
              <a:buNone/>
              <a:defRPr>
                <a:solidFill>
                  <a:schemeClr val="lt1"/>
                </a:solidFill>
              </a:defRPr>
            </a:lvl4pPr>
            <a:lvl5pPr lvl="4" algn="ctr">
              <a:lnSpc>
                <a:spcPct val="100000"/>
              </a:lnSpc>
              <a:spcBef>
                <a:spcPts val="800"/>
              </a:spcBef>
              <a:spcAft>
                <a:spcPts val="0"/>
              </a:spcAft>
              <a:buSzPts val="2100"/>
              <a:buNone/>
              <a:defRPr>
                <a:solidFill>
                  <a:schemeClr val="lt1"/>
                </a:solidFill>
              </a:defRPr>
            </a:lvl5pPr>
            <a:lvl6pPr lvl="5" algn="ctr">
              <a:lnSpc>
                <a:spcPct val="100000"/>
              </a:lnSpc>
              <a:spcBef>
                <a:spcPts val="800"/>
              </a:spcBef>
              <a:spcAft>
                <a:spcPts val="0"/>
              </a:spcAft>
              <a:buSzPts val="1900"/>
              <a:buNone/>
              <a:defRPr>
                <a:solidFill>
                  <a:schemeClr val="lt1"/>
                </a:solidFill>
              </a:defRPr>
            </a:lvl6pPr>
            <a:lvl7pPr lvl="6" algn="ctr">
              <a:lnSpc>
                <a:spcPct val="100000"/>
              </a:lnSpc>
              <a:spcBef>
                <a:spcPts val="800"/>
              </a:spcBef>
              <a:spcAft>
                <a:spcPts val="0"/>
              </a:spcAft>
              <a:buSzPts val="1900"/>
              <a:buNone/>
              <a:defRPr>
                <a:solidFill>
                  <a:schemeClr val="lt1"/>
                </a:solidFill>
              </a:defRPr>
            </a:lvl7pPr>
            <a:lvl8pPr lvl="7" algn="ctr">
              <a:lnSpc>
                <a:spcPct val="100000"/>
              </a:lnSpc>
              <a:spcBef>
                <a:spcPts val="800"/>
              </a:spcBef>
              <a:spcAft>
                <a:spcPts val="0"/>
              </a:spcAft>
              <a:buSzPts val="1900"/>
              <a:buNone/>
              <a:defRPr>
                <a:solidFill>
                  <a:schemeClr val="lt1"/>
                </a:solidFill>
              </a:defRPr>
            </a:lvl8pPr>
            <a:lvl9pPr lvl="8" algn="ctr">
              <a:lnSpc>
                <a:spcPct val="100000"/>
              </a:lnSpc>
              <a:spcBef>
                <a:spcPts val="800"/>
              </a:spcBef>
              <a:spcAft>
                <a:spcPts val="800"/>
              </a:spcAft>
              <a:buSzPts val="1500"/>
              <a:buNone/>
              <a:defRPr>
                <a:solidFill>
                  <a:schemeClr val="lt1"/>
                </a:solidFill>
              </a:defRPr>
            </a:lvl9pPr>
          </a:lstStyle>
          <a:p/>
        </p:txBody>
      </p:sp>
      <p:sp>
        <p:nvSpPr>
          <p:cNvPr id="18" name="Google Shape;18;g101ea65f4c7_0_6"/>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9" name="Google Shape;19;g101ea65f4c7_0_6"/>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0" name="Google Shape;20;g101ea65f4c7_0_6"/>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g101ea65f4c7_0_63"/>
          <p:cNvSpPr txBox="1"/>
          <p:nvPr>
            <p:ph type="title"/>
          </p:nvPr>
        </p:nvSpPr>
        <p:spPr>
          <a:xfrm>
            <a:off x="1223569" y="4377485"/>
            <a:ext cx="9884100" cy="907500"/>
          </a:xfrm>
          <a:prstGeom prst="rect">
            <a:avLst/>
          </a:prstGeom>
          <a:noFill/>
          <a:ln>
            <a:noFill/>
          </a:ln>
        </p:spPr>
        <p:txBody>
          <a:bodyPr anchorCtr="0" anchor="b" bIns="60925" lIns="121900" spcFirstLastPara="1" rIns="121900" wrap="square" tIns="60925">
            <a:noAutofit/>
          </a:bodyPr>
          <a:lstStyle>
            <a:lvl1pPr lvl="0" algn="l">
              <a:lnSpc>
                <a:spcPct val="100000"/>
              </a:lnSpc>
              <a:spcBef>
                <a:spcPts val="0"/>
              </a:spcBef>
              <a:spcAft>
                <a:spcPts val="0"/>
              </a:spcAft>
              <a:buClr>
                <a:schemeClr val="lt1"/>
              </a:buClr>
              <a:buSzPts val="2700"/>
              <a:buFont typeface="Century Gothic"/>
              <a:buNone/>
              <a:defRPr b="0" sz="2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4" name="Google Shape;74;g101ea65f4c7_0_63"/>
          <p:cNvSpPr/>
          <p:nvPr>
            <p:ph idx="2" type="pic"/>
          </p:nvPr>
        </p:nvSpPr>
        <p:spPr>
          <a:xfrm>
            <a:off x="1223571" y="996188"/>
            <a:ext cx="9735300" cy="2981100"/>
          </a:xfrm>
          <a:prstGeom prst="roundRect">
            <a:avLst>
              <a:gd fmla="val 4380" name="adj"/>
            </a:avLst>
          </a:prstGeom>
          <a:noFill/>
          <a:ln cap="flat" cmpd="sng" w="38100">
            <a:solidFill>
              <a:schemeClr val="dk2"/>
            </a:solidFill>
            <a:prstDash val="solid"/>
            <a:round/>
            <a:headEnd len="sm" w="sm" type="none"/>
            <a:tailEnd len="sm" w="sm" type="none"/>
          </a:ln>
        </p:spPr>
      </p:sp>
      <p:sp>
        <p:nvSpPr>
          <p:cNvPr id="75" name="Google Shape;75;g101ea65f4c7_0_63"/>
          <p:cNvSpPr txBox="1"/>
          <p:nvPr>
            <p:ph idx="1" type="body"/>
          </p:nvPr>
        </p:nvSpPr>
        <p:spPr>
          <a:xfrm>
            <a:off x="1223569" y="5284990"/>
            <a:ext cx="9884100" cy="817200"/>
          </a:xfrm>
          <a:prstGeom prst="rect">
            <a:avLst/>
          </a:prstGeom>
          <a:noFill/>
          <a:ln>
            <a:noFill/>
          </a:ln>
        </p:spPr>
        <p:txBody>
          <a:bodyPr anchorCtr="0" anchor="ctr" bIns="60925" lIns="121900" spcFirstLastPara="1" rIns="121900" wrap="square" tIns="60925">
            <a:noAutofit/>
          </a:bodyPr>
          <a:lstStyle>
            <a:lvl1pPr indent="-228600" lvl="0" marL="457200" algn="l">
              <a:lnSpc>
                <a:spcPct val="100000"/>
              </a:lnSpc>
              <a:spcBef>
                <a:spcPts val="400"/>
              </a:spcBef>
              <a:spcAft>
                <a:spcPts val="0"/>
              </a:spcAft>
              <a:buSzPts val="2400"/>
              <a:buNone/>
              <a:defRPr sz="1900"/>
            </a:lvl1pPr>
            <a:lvl2pPr indent="-228600" lvl="1" marL="914400" algn="l">
              <a:lnSpc>
                <a:spcPct val="100000"/>
              </a:lnSpc>
              <a:spcBef>
                <a:spcPts val="800"/>
              </a:spcBef>
              <a:spcAft>
                <a:spcPts val="0"/>
              </a:spcAft>
              <a:buSzPts val="2100"/>
              <a:buNone/>
              <a:defRPr sz="1600"/>
            </a:lvl2pPr>
            <a:lvl3pPr indent="-228600" lvl="2" marL="1371600" algn="l">
              <a:lnSpc>
                <a:spcPct val="100000"/>
              </a:lnSpc>
              <a:spcBef>
                <a:spcPts val="800"/>
              </a:spcBef>
              <a:spcAft>
                <a:spcPts val="0"/>
              </a:spcAft>
              <a:buSzPts val="1700"/>
              <a:buNone/>
              <a:defRPr sz="1300"/>
            </a:lvl3pPr>
            <a:lvl4pPr indent="-228600" lvl="3" marL="1828800" algn="l">
              <a:lnSpc>
                <a:spcPct val="100000"/>
              </a:lnSpc>
              <a:spcBef>
                <a:spcPts val="800"/>
              </a:spcBef>
              <a:spcAft>
                <a:spcPts val="0"/>
              </a:spcAft>
              <a:buSzPts val="1600"/>
              <a:buNone/>
              <a:defRPr sz="1200"/>
            </a:lvl4pPr>
            <a:lvl5pPr indent="-228600" lvl="4" marL="2286000" algn="l">
              <a:lnSpc>
                <a:spcPct val="100000"/>
              </a:lnSpc>
              <a:spcBef>
                <a:spcPts val="800"/>
              </a:spcBef>
              <a:spcAft>
                <a:spcPts val="0"/>
              </a:spcAft>
              <a:buSzPts val="1600"/>
              <a:buNone/>
              <a:defRPr sz="1200"/>
            </a:lvl5pPr>
            <a:lvl6pPr indent="-228600" lvl="5" marL="2743200" algn="l">
              <a:lnSpc>
                <a:spcPct val="100000"/>
              </a:lnSpc>
              <a:spcBef>
                <a:spcPts val="800"/>
              </a:spcBef>
              <a:spcAft>
                <a:spcPts val="0"/>
              </a:spcAft>
              <a:buSzPts val="1600"/>
              <a:buNone/>
              <a:defRPr sz="1200"/>
            </a:lvl6pPr>
            <a:lvl7pPr indent="-228600" lvl="6" marL="3200400" algn="l">
              <a:lnSpc>
                <a:spcPct val="100000"/>
              </a:lnSpc>
              <a:spcBef>
                <a:spcPts val="800"/>
              </a:spcBef>
              <a:spcAft>
                <a:spcPts val="0"/>
              </a:spcAft>
              <a:buSzPts val="1600"/>
              <a:buNone/>
              <a:defRPr sz="1200"/>
            </a:lvl7pPr>
            <a:lvl8pPr indent="-228600" lvl="7" marL="3657600" algn="l">
              <a:lnSpc>
                <a:spcPct val="100000"/>
              </a:lnSpc>
              <a:spcBef>
                <a:spcPts val="800"/>
              </a:spcBef>
              <a:spcAft>
                <a:spcPts val="0"/>
              </a:spcAft>
              <a:buSzPts val="1600"/>
              <a:buNone/>
              <a:defRPr sz="1200"/>
            </a:lvl8pPr>
            <a:lvl9pPr indent="-228600" lvl="8" marL="4114800" algn="l">
              <a:lnSpc>
                <a:spcPct val="100000"/>
              </a:lnSpc>
              <a:spcBef>
                <a:spcPts val="800"/>
              </a:spcBef>
              <a:spcAft>
                <a:spcPts val="800"/>
              </a:spcAft>
              <a:buSzPts val="1200"/>
              <a:buNone/>
              <a:defRPr sz="1200"/>
            </a:lvl9pPr>
          </a:lstStyle>
          <a:p/>
        </p:txBody>
      </p:sp>
      <p:sp>
        <p:nvSpPr>
          <p:cNvPr id="76" name="Google Shape;76;g101ea65f4c7_0_63"/>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7" name="Google Shape;77;g101ea65f4c7_0_63"/>
          <p:cNvSpPr txBox="1"/>
          <p:nvPr>
            <p:ph idx="11" type="ftr"/>
          </p:nvPr>
        </p:nvSpPr>
        <p:spPr>
          <a:xfrm>
            <a:off x="1223571" y="6181344"/>
            <a:ext cx="71163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8" name="Google Shape;78;g101ea65f4c7_0_63"/>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g101ea65f4c7_0_70"/>
          <p:cNvSpPr txBox="1"/>
          <p:nvPr>
            <p:ph type="title"/>
          </p:nvPr>
        </p:nvSpPr>
        <p:spPr>
          <a:xfrm>
            <a:off x="1091129" y="596018"/>
            <a:ext cx="10015200" cy="31377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3700"/>
              <a:buFont typeface="Century Gothic"/>
              <a:buNone/>
              <a:defRPr b="0" sz="37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81" name="Google Shape;81;g101ea65f4c7_0_70"/>
          <p:cNvSpPr txBox="1"/>
          <p:nvPr>
            <p:ph idx="1" type="body"/>
          </p:nvPr>
        </p:nvSpPr>
        <p:spPr>
          <a:xfrm>
            <a:off x="1091129" y="4343400"/>
            <a:ext cx="10015200" cy="1758900"/>
          </a:xfrm>
          <a:prstGeom prst="rect">
            <a:avLst/>
          </a:prstGeom>
          <a:noFill/>
          <a:ln>
            <a:noFill/>
          </a:ln>
        </p:spPr>
        <p:txBody>
          <a:bodyPr anchorCtr="0" anchor="ctr" bIns="60925" lIns="121900" spcFirstLastPara="1" rIns="121900" wrap="square" tIns="60925">
            <a:noAutofit/>
          </a:bodyPr>
          <a:lstStyle>
            <a:lvl1pPr indent="-228600" lvl="0" marL="457200" algn="l">
              <a:lnSpc>
                <a:spcPct val="100000"/>
              </a:lnSpc>
              <a:spcBef>
                <a:spcPts val="500"/>
              </a:spcBef>
              <a:spcAft>
                <a:spcPts val="0"/>
              </a:spcAft>
              <a:buSzPts val="3100"/>
              <a:buNone/>
              <a:defRPr sz="2400">
                <a:solidFill>
                  <a:schemeClr val="lt1"/>
                </a:solidFill>
              </a:defRPr>
            </a:lvl1pPr>
            <a:lvl2pPr indent="-228600" lvl="1" marL="914400" algn="l">
              <a:lnSpc>
                <a:spcPct val="100000"/>
              </a:lnSpc>
              <a:spcBef>
                <a:spcPts val="800"/>
              </a:spcBef>
              <a:spcAft>
                <a:spcPts val="0"/>
              </a:spcAft>
              <a:buSzPts val="3100"/>
              <a:buNone/>
              <a:defRPr sz="2400">
                <a:solidFill>
                  <a:schemeClr val="lt1"/>
                </a:solidFill>
              </a:defRPr>
            </a:lvl2pPr>
            <a:lvl3pPr indent="-228600" lvl="2" marL="1371600" algn="l">
              <a:lnSpc>
                <a:spcPct val="100000"/>
              </a:lnSpc>
              <a:spcBef>
                <a:spcPts val="800"/>
              </a:spcBef>
              <a:spcAft>
                <a:spcPts val="0"/>
              </a:spcAft>
              <a:buSzPts val="2800"/>
              <a:buNone/>
              <a:defRPr sz="2100">
                <a:solidFill>
                  <a:schemeClr val="lt1"/>
                </a:solidFill>
              </a:defRPr>
            </a:lvl3pPr>
            <a:lvl4pPr indent="-228600" lvl="3" marL="1828800" algn="l">
              <a:lnSpc>
                <a:spcPct val="100000"/>
              </a:lnSpc>
              <a:spcBef>
                <a:spcPts val="800"/>
              </a:spcBef>
              <a:spcAft>
                <a:spcPts val="0"/>
              </a:spcAft>
              <a:buSzPts val="2400"/>
              <a:buNone/>
              <a:defRPr sz="1900">
                <a:solidFill>
                  <a:schemeClr val="lt1"/>
                </a:solidFill>
              </a:defRPr>
            </a:lvl4pPr>
            <a:lvl5pPr indent="-228600" lvl="4" marL="2286000" algn="l">
              <a:lnSpc>
                <a:spcPct val="100000"/>
              </a:lnSpc>
              <a:spcBef>
                <a:spcPts val="800"/>
              </a:spcBef>
              <a:spcAft>
                <a:spcPts val="0"/>
              </a:spcAft>
              <a:buSzPts val="2400"/>
              <a:buNone/>
              <a:defRPr sz="1900">
                <a:solidFill>
                  <a:schemeClr val="lt1"/>
                </a:solidFill>
              </a:defRPr>
            </a:lvl5pPr>
            <a:lvl6pPr indent="-228600" lvl="5" marL="2743200" algn="l">
              <a:lnSpc>
                <a:spcPct val="100000"/>
              </a:lnSpc>
              <a:spcBef>
                <a:spcPts val="800"/>
              </a:spcBef>
              <a:spcAft>
                <a:spcPts val="0"/>
              </a:spcAft>
              <a:buSzPts val="2400"/>
              <a:buNone/>
              <a:defRPr sz="1900">
                <a:solidFill>
                  <a:schemeClr val="lt1"/>
                </a:solidFill>
              </a:defRPr>
            </a:lvl6pPr>
            <a:lvl7pPr indent="-228600" lvl="6" marL="3200400" algn="l">
              <a:lnSpc>
                <a:spcPct val="100000"/>
              </a:lnSpc>
              <a:spcBef>
                <a:spcPts val="800"/>
              </a:spcBef>
              <a:spcAft>
                <a:spcPts val="0"/>
              </a:spcAft>
              <a:buSzPts val="2400"/>
              <a:buNone/>
              <a:defRPr sz="1900">
                <a:solidFill>
                  <a:schemeClr val="lt1"/>
                </a:solidFill>
              </a:defRPr>
            </a:lvl7pPr>
            <a:lvl8pPr indent="-228600" lvl="7" marL="3657600" algn="l">
              <a:lnSpc>
                <a:spcPct val="100000"/>
              </a:lnSpc>
              <a:spcBef>
                <a:spcPts val="800"/>
              </a:spcBef>
              <a:spcAft>
                <a:spcPts val="0"/>
              </a:spcAft>
              <a:buSzPts val="2400"/>
              <a:buNone/>
              <a:defRPr sz="1900">
                <a:solidFill>
                  <a:schemeClr val="lt1"/>
                </a:solidFill>
              </a:defRPr>
            </a:lvl8pPr>
            <a:lvl9pPr indent="-228600" lvl="8" marL="4114800" algn="l">
              <a:lnSpc>
                <a:spcPct val="100000"/>
              </a:lnSpc>
              <a:spcBef>
                <a:spcPts val="800"/>
              </a:spcBef>
              <a:spcAft>
                <a:spcPts val="800"/>
              </a:spcAft>
              <a:buSzPts val="1900"/>
              <a:buNone/>
              <a:defRPr sz="1900">
                <a:solidFill>
                  <a:schemeClr val="lt1"/>
                </a:solidFill>
              </a:defRPr>
            </a:lvl9pPr>
          </a:lstStyle>
          <a:p/>
        </p:txBody>
      </p:sp>
      <p:sp>
        <p:nvSpPr>
          <p:cNvPr id="82" name="Google Shape;82;g101ea65f4c7_0_70"/>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83" name="Google Shape;83;g101ea65f4c7_0_70"/>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84" name="Google Shape;84;g101ea65f4c7_0_70"/>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g101ea65f4c7_0_76"/>
          <p:cNvSpPr txBox="1"/>
          <p:nvPr/>
        </p:nvSpPr>
        <p:spPr>
          <a:xfrm>
            <a:off x="778424" y="860276"/>
            <a:ext cx="609600" cy="584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chemeClr val="accent1"/>
              </a:buClr>
              <a:buSzPts val="10700"/>
              <a:buFont typeface="Century Gothic"/>
              <a:buNone/>
            </a:pPr>
            <a:r>
              <a:rPr b="0" i="0" lang="en-US" sz="10700" u="none" cap="none" strike="noStrike">
                <a:solidFill>
                  <a:schemeClr val="accent1"/>
                </a:solidFill>
                <a:latin typeface="Century Gothic"/>
                <a:ea typeface="Century Gothic"/>
                <a:cs typeface="Century Gothic"/>
                <a:sym typeface="Century Gothic"/>
              </a:rPr>
              <a:t>“</a:t>
            </a:r>
            <a:endParaRPr b="0" i="0" sz="1900" u="none" cap="none" strike="noStrike">
              <a:solidFill>
                <a:srgbClr val="000000"/>
              </a:solidFill>
              <a:latin typeface="Arial"/>
              <a:ea typeface="Arial"/>
              <a:cs typeface="Arial"/>
              <a:sym typeface="Arial"/>
            </a:endParaRPr>
          </a:p>
        </p:txBody>
      </p:sp>
      <p:sp>
        <p:nvSpPr>
          <p:cNvPr id="87" name="Google Shape;87;g101ea65f4c7_0_76"/>
          <p:cNvSpPr txBox="1"/>
          <p:nvPr/>
        </p:nvSpPr>
        <p:spPr>
          <a:xfrm>
            <a:off x="10518429" y="2985923"/>
            <a:ext cx="609600" cy="584700"/>
          </a:xfrm>
          <a:prstGeom prst="rect">
            <a:avLst/>
          </a:prstGeom>
          <a:noFill/>
          <a:ln>
            <a:noFill/>
          </a:ln>
        </p:spPr>
        <p:txBody>
          <a:bodyPr anchorCtr="0" anchor="ctr" bIns="60925" lIns="121900" spcFirstLastPara="1" rIns="121900" wrap="square" tIns="60925">
            <a:noAutofit/>
          </a:bodyPr>
          <a:lstStyle/>
          <a:p>
            <a:pPr indent="0" lvl="0" marL="0" marR="0" rtl="0" algn="r">
              <a:lnSpc>
                <a:spcPct val="100000"/>
              </a:lnSpc>
              <a:spcBef>
                <a:spcPts val="0"/>
              </a:spcBef>
              <a:spcAft>
                <a:spcPts val="0"/>
              </a:spcAft>
              <a:buClr>
                <a:schemeClr val="accent1"/>
              </a:buClr>
              <a:buSzPts val="10700"/>
              <a:buFont typeface="Century Gothic"/>
              <a:buNone/>
            </a:pPr>
            <a:r>
              <a:rPr b="0" i="0" lang="en-US" sz="10700" u="none" cap="none" strike="noStrike">
                <a:solidFill>
                  <a:schemeClr val="accent1"/>
                </a:solidFill>
                <a:latin typeface="Century Gothic"/>
                <a:ea typeface="Century Gothic"/>
                <a:cs typeface="Century Gothic"/>
                <a:sym typeface="Century Gothic"/>
              </a:rPr>
              <a:t>”</a:t>
            </a:r>
            <a:endParaRPr b="0" i="0" sz="1900" u="none" cap="none" strike="noStrike">
              <a:solidFill>
                <a:srgbClr val="000000"/>
              </a:solidFill>
              <a:latin typeface="Arial"/>
              <a:ea typeface="Arial"/>
              <a:cs typeface="Arial"/>
              <a:sym typeface="Arial"/>
            </a:endParaRPr>
          </a:p>
        </p:txBody>
      </p:sp>
      <p:sp>
        <p:nvSpPr>
          <p:cNvPr id="88" name="Google Shape;88;g101ea65f4c7_0_76"/>
          <p:cNvSpPr txBox="1"/>
          <p:nvPr>
            <p:ph type="title"/>
          </p:nvPr>
        </p:nvSpPr>
        <p:spPr>
          <a:xfrm>
            <a:off x="1446589" y="596018"/>
            <a:ext cx="9298800" cy="3044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3700"/>
              <a:buFont typeface="Century Gothic"/>
              <a:buNone/>
              <a:defRPr b="0" sz="3700" cap="none">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89" name="Google Shape;89;g101ea65f4c7_0_76"/>
          <p:cNvSpPr txBox="1"/>
          <p:nvPr>
            <p:ph idx="1" type="body"/>
          </p:nvPr>
        </p:nvSpPr>
        <p:spPr>
          <a:xfrm>
            <a:off x="1675248" y="3650606"/>
            <a:ext cx="8841600" cy="381300"/>
          </a:xfrm>
          <a:prstGeom prst="rect">
            <a:avLst/>
          </a:prstGeom>
          <a:noFill/>
          <a:ln>
            <a:noFill/>
          </a:ln>
        </p:spPr>
        <p:txBody>
          <a:bodyPr anchorCtr="0" anchor="ctr" bIns="60925" lIns="121900" spcFirstLastPara="1" rIns="121900" wrap="square" tIns="60925">
            <a:noAutofit/>
          </a:bodyPr>
          <a:lstStyle>
            <a:lvl1pPr indent="-228600" lvl="0" marL="457200" algn="l">
              <a:lnSpc>
                <a:spcPct val="100000"/>
              </a:lnSpc>
              <a:spcBef>
                <a:spcPts val="400"/>
              </a:spcBef>
              <a:spcAft>
                <a:spcPts val="0"/>
              </a:spcAft>
              <a:buSzPts val="2400"/>
              <a:buFont typeface="Century Gothic"/>
              <a:buNone/>
              <a:defRPr sz="1900"/>
            </a:lvl1pPr>
            <a:lvl2pPr indent="-228600" lvl="1" marL="914400" algn="l">
              <a:lnSpc>
                <a:spcPct val="100000"/>
              </a:lnSpc>
              <a:spcBef>
                <a:spcPts val="800"/>
              </a:spcBef>
              <a:spcAft>
                <a:spcPts val="0"/>
              </a:spcAft>
              <a:buSzPts val="2800"/>
              <a:buFont typeface="Century Gothic"/>
              <a:buNone/>
              <a:defRPr/>
            </a:lvl2pPr>
            <a:lvl3pPr indent="-228600" lvl="2" marL="1371600" algn="l">
              <a:lnSpc>
                <a:spcPct val="100000"/>
              </a:lnSpc>
              <a:spcBef>
                <a:spcPts val="800"/>
              </a:spcBef>
              <a:spcAft>
                <a:spcPts val="0"/>
              </a:spcAft>
              <a:buSzPts val="2400"/>
              <a:buFont typeface="Century Gothic"/>
              <a:buNone/>
              <a:defRPr/>
            </a:lvl3pPr>
            <a:lvl4pPr indent="-228600" lvl="3" marL="1828800" algn="l">
              <a:lnSpc>
                <a:spcPct val="100000"/>
              </a:lnSpc>
              <a:spcBef>
                <a:spcPts val="800"/>
              </a:spcBef>
              <a:spcAft>
                <a:spcPts val="0"/>
              </a:spcAft>
              <a:buSzPts val="2400"/>
              <a:buFont typeface="Century Gothic"/>
              <a:buNone/>
              <a:defRPr/>
            </a:lvl4pPr>
            <a:lvl5pPr indent="-228600" lvl="4" marL="2286000" algn="l">
              <a:lnSpc>
                <a:spcPct val="100000"/>
              </a:lnSpc>
              <a:spcBef>
                <a:spcPts val="800"/>
              </a:spcBef>
              <a:spcAft>
                <a:spcPts val="0"/>
              </a:spcAft>
              <a:buSzPts val="2100"/>
              <a:buFont typeface="Century Gothic"/>
              <a:buNone/>
              <a:defRPr/>
            </a:lvl5pPr>
            <a:lvl6pPr indent="-425450" lvl="5" marL="2743200" algn="l">
              <a:lnSpc>
                <a:spcPct val="100000"/>
              </a:lnSpc>
              <a:spcBef>
                <a:spcPts val="800"/>
              </a:spcBef>
              <a:spcAft>
                <a:spcPts val="0"/>
              </a:spcAft>
              <a:buSzPts val="3100"/>
              <a:buChar char="•"/>
              <a:defRPr/>
            </a:lvl6pPr>
            <a:lvl7pPr indent="-425450" lvl="6" marL="3200400" algn="l">
              <a:lnSpc>
                <a:spcPct val="100000"/>
              </a:lnSpc>
              <a:spcBef>
                <a:spcPts val="800"/>
              </a:spcBef>
              <a:spcAft>
                <a:spcPts val="0"/>
              </a:spcAft>
              <a:buSzPts val="3100"/>
              <a:buChar char="•"/>
              <a:defRPr/>
            </a:lvl7pPr>
            <a:lvl8pPr indent="-425450" lvl="7" marL="3657600" algn="l">
              <a:lnSpc>
                <a:spcPct val="100000"/>
              </a:lnSpc>
              <a:spcBef>
                <a:spcPts val="800"/>
              </a:spcBef>
              <a:spcAft>
                <a:spcPts val="0"/>
              </a:spcAft>
              <a:buSzPts val="3100"/>
              <a:buChar char="•"/>
              <a:defRPr/>
            </a:lvl8pPr>
            <a:lvl9pPr indent="-381000" lvl="8" marL="4114800" algn="l">
              <a:lnSpc>
                <a:spcPct val="100000"/>
              </a:lnSpc>
              <a:spcBef>
                <a:spcPts val="800"/>
              </a:spcBef>
              <a:spcAft>
                <a:spcPts val="800"/>
              </a:spcAft>
              <a:buSzPts val="2400"/>
              <a:buChar char="•"/>
              <a:defRPr/>
            </a:lvl9pPr>
          </a:lstStyle>
          <a:p/>
        </p:txBody>
      </p:sp>
      <p:sp>
        <p:nvSpPr>
          <p:cNvPr id="90" name="Google Shape;90;g101ea65f4c7_0_76"/>
          <p:cNvSpPr txBox="1"/>
          <p:nvPr>
            <p:ph idx="2" type="body"/>
          </p:nvPr>
        </p:nvSpPr>
        <p:spPr>
          <a:xfrm>
            <a:off x="1091129" y="4641206"/>
            <a:ext cx="10015200" cy="1448100"/>
          </a:xfrm>
          <a:prstGeom prst="rect">
            <a:avLst/>
          </a:prstGeom>
          <a:noFill/>
          <a:ln>
            <a:noFill/>
          </a:ln>
        </p:spPr>
        <p:txBody>
          <a:bodyPr anchorCtr="0" anchor="ctr" bIns="60925" lIns="121900" spcFirstLastPara="1" rIns="121900" wrap="square" tIns="60925">
            <a:noAutofit/>
          </a:bodyPr>
          <a:lstStyle>
            <a:lvl1pPr indent="-228600" lvl="0" marL="457200" algn="l">
              <a:lnSpc>
                <a:spcPct val="100000"/>
              </a:lnSpc>
              <a:spcBef>
                <a:spcPts val="500"/>
              </a:spcBef>
              <a:spcAft>
                <a:spcPts val="0"/>
              </a:spcAft>
              <a:buSzPts val="3100"/>
              <a:buNone/>
              <a:defRPr sz="2400">
                <a:solidFill>
                  <a:schemeClr val="lt1"/>
                </a:solidFill>
              </a:defRPr>
            </a:lvl1pPr>
            <a:lvl2pPr indent="-228600" lvl="1" marL="914400" algn="l">
              <a:lnSpc>
                <a:spcPct val="100000"/>
              </a:lnSpc>
              <a:spcBef>
                <a:spcPts val="800"/>
              </a:spcBef>
              <a:spcAft>
                <a:spcPts val="0"/>
              </a:spcAft>
              <a:buSzPts val="3100"/>
              <a:buNone/>
              <a:defRPr sz="2400">
                <a:solidFill>
                  <a:schemeClr val="lt1"/>
                </a:solidFill>
              </a:defRPr>
            </a:lvl2pPr>
            <a:lvl3pPr indent="-228600" lvl="2" marL="1371600" algn="l">
              <a:lnSpc>
                <a:spcPct val="100000"/>
              </a:lnSpc>
              <a:spcBef>
                <a:spcPts val="800"/>
              </a:spcBef>
              <a:spcAft>
                <a:spcPts val="0"/>
              </a:spcAft>
              <a:buSzPts val="2800"/>
              <a:buNone/>
              <a:defRPr sz="2100">
                <a:solidFill>
                  <a:schemeClr val="lt1"/>
                </a:solidFill>
              </a:defRPr>
            </a:lvl3pPr>
            <a:lvl4pPr indent="-228600" lvl="3" marL="1828800" algn="l">
              <a:lnSpc>
                <a:spcPct val="100000"/>
              </a:lnSpc>
              <a:spcBef>
                <a:spcPts val="800"/>
              </a:spcBef>
              <a:spcAft>
                <a:spcPts val="0"/>
              </a:spcAft>
              <a:buSzPts val="2400"/>
              <a:buNone/>
              <a:defRPr sz="1900">
                <a:solidFill>
                  <a:schemeClr val="lt1"/>
                </a:solidFill>
              </a:defRPr>
            </a:lvl4pPr>
            <a:lvl5pPr indent="-228600" lvl="4" marL="2286000" algn="l">
              <a:lnSpc>
                <a:spcPct val="100000"/>
              </a:lnSpc>
              <a:spcBef>
                <a:spcPts val="800"/>
              </a:spcBef>
              <a:spcAft>
                <a:spcPts val="0"/>
              </a:spcAft>
              <a:buSzPts val="2400"/>
              <a:buNone/>
              <a:defRPr sz="1900">
                <a:solidFill>
                  <a:schemeClr val="lt1"/>
                </a:solidFill>
              </a:defRPr>
            </a:lvl5pPr>
            <a:lvl6pPr indent="-228600" lvl="5" marL="2743200" algn="l">
              <a:lnSpc>
                <a:spcPct val="100000"/>
              </a:lnSpc>
              <a:spcBef>
                <a:spcPts val="800"/>
              </a:spcBef>
              <a:spcAft>
                <a:spcPts val="0"/>
              </a:spcAft>
              <a:buSzPts val="2400"/>
              <a:buNone/>
              <a:defRPr sz="1900">
                <a:solidFill>
                  <a:schemeClr val="lt1"/>
                </a:solidFill>
              </a:defRPr>
            </a:lvl6pPr>
            <a:lvl7pPr indent="-228600" lvl="6" marL="3200400" algn="l">
              <a:lnSpc>
                <a:spcPct val="100000"/>
              </a:lnSpc>
              <a:spcBef>
                <a:spcPts val="800"/>
              </a:spcBef>
              <a:spcAft>
                <a:spcPts val="0"/>
              </a:spcAft>
              <a:buSzPts val="2400"/>
              <a:buNone/>
              <a:defRPr sz="1900">
                <a:solidFill>
                  <a:schemeClr val="lt1"/>
                </a:solidFill>
              </a:defRPr>
            </a:lvl7pPr>
            <a:lvl8pPr indent="-228600" lvl="7" marL="3657600" algn="l">
              <a:lnSpc>
                <a:spcPct val="100000"/>
              </a:lnSpc>
              <a:spcBef>
                <a:spcPts val="800"/>
              </a:spcBef>
              <a:spcAft>
                <a:spcPts val="0"/>
              </a:spcAft>
              <a:buSzPts val="2400"/>
              <a:buNone/>
              <a:defRPr sz="1900">
                <a:solidFill>
                  <a:schemeClr val="lt1"/>
                </a:solidFill>
              </a:defRPr>
            </a:lvl8pPr>
            <a:lvl9pPr indent="-228600" lvl="8" marL="4114800" algn="l">
              <a:lnSpc>
                <a:spcPct val="100000"/>
              </a:lnSpc>
              <a:spcBef>
                <a:spcPts val="800"/>
              </a:spcBef>
              <a:spcAft>
                <a:spcPts val="800"/>
              </a:spcAft>
              <a:buSzPts val="1900"/>
              <a:buNone/>
              <a:defRPr sz="1900">
                <a:solidFill>
                  <a:schemeClr val="lt1"/>
                </a:solidFill>
              </a:defRPr>
            </a:lvl9pPr>
          </a:lstStyle>
          <a:p/>
        </p:txBody>
      </p:sp>
      <p:sp>
        <p:nvSpPr>
          <p:cNvPr id="91" name="Google Shape;91;g101ea65f4c7_0_76"/>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2" name="Google Shape;92;g101ea65f4c7_0_76"/>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3" name="Google Shape;93;g101ea65f4c7_0_76"/>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g101ea65f4c7_0_85"/>
          <p:cNvSpPr txBox="1"/>
          <p:nvPr>
            <p:ph type="title"/>
          </p:nvPr>
        </p:nvSpPr>
        <p:spPr>
          <a:xfrm>
            <a:off x="1091129" y="3603566"/>
            <a:ext cx="10016400" cy="1468800"/>
          </a:xfrm>
          <a:prstGeom prst="rect">
            <a:avLst/>
          </a:prstGeom>
          <a:noFill/>
          <a:ln>
            <a:noFill/>
          </a:ln>
        </p:spPr>
        <p:txBody>
          <a:bodyPr anchorCtr="0" anchor="b" bIns="60925" lIns="121900" spcFirstLastPara="1" rIns="121900" wrap="square" tIns="60925">
            <a:noAutofit/>
          </a:bodyPr>
          <a:lstStyle>
            <a:lvl1pPr lvl="0" algn="l">
              <a:lnSpc>
                <a:spcPct val="100000"/>
              </a:lnSpc>
              <a:spcBef>
                <a:spcPts val="0"/>
              </a:spcBef>
              <a:spcAft>
                <a:spcPts val="0"/>
              </a:spcAft>
              <a:buClr>
                <a:schemeClr val="lt1"/>
              </a:buClr>
              <a:buSzPts val="3700"/>
              <a:buFont typeface="Century Gothic"/>
              <a:buNone/>
              <a:defRPr b="0" sz="37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6" name="Google Shape;96;g101ea65f4c7_0_85"/>
          <p:cNvSpPr txBox="1"/>
          <p:nvPr>
            <p:ph idx="1" type="body"/>
          </p:nvPr>
        </p:nvSpPr>
        <p:spPr>
          <a:xfrm>
            <a:off x="1094687" y="5072366"/>
            <a:ext cx="10016400" cy="1029600"/>
          </a:xfrm>
          <a:prstGeom prst="rect">
            <a:avLst/>
          </a:prstGeom>
          <a:noFill/>
          <a:ln>
            <a:noFill/>
          </a:ln>
        </p:spPr>
        <p:txBody>
          <a:bodyPr anchorCtr="0" anchor="t" bIns="60925" lIns="121900" spcFirstLastPara="1" rIns="121900" wrap="square" tIns="60925">
            <a:noAutofit/>
          </a:bodyPr>
          <a:lstStyle>
            <a:lvl1pPr indent="-228600" lvl="0" marL="457200" algn="l">
              <a:lnSpc>
                <a:spcPct val="100000"/>
              </a:lnSpc>
              <a:spcBef>
                <a:spcPts val="500"/>
              </a:spcBef>
              <a:spcAft>
                <a:spcPts val="0"/>
              </a:spcAft>
              <a:buSzPts val="3100"/>
              <a:buNone/>
              <a:defRPr sz="2400">
                <a:solidFill>
                  <a:schemeClr val="lt1"/>
                </a:solidFill>
              </a:defRPr>
            </a:lvl1pPr>
            <a:lvl2pPr indent="-228600" lvl="1" marL="914400" algn="l">
              <a:lnSpc>
                <a:spcPct val="100000"/>
              </a:lnSpc>
              <a:spcBef>
                <a:spcPts val="800"/>
              </a:spcBef>
              <a:spcAft>
                <a:spcPts val="0"/>
              </a:spcAft>
              <a:buSzPts val="3100"/>
              <a:buNone/>
              <a:defRPr sz="2400">
                <a:solidFill>
                  <a:schemeClr val="lt1"/>
                </a:solidFill>
              </a:defRPr>
            </a:lvl2pPr>
            <a:lvl3pPr indent="-228600" lvl="2" marL="1371600" algn="l">
              <a:lnSpc>
                <a:spcPct val="100000"/>
              </a:lnSpc>
              <a:spcBef>
                <a:spcPts val="800"/>
              </a:spcBef>
              <a:spcAft>
                <a:spcPts val="0"/>
              </a:spcAft>
              <a:buSzPts val="2800"/>
              <a:buNone/>
              <a:defRPr sz="2100">
                <a:solidFill>
                  <a:schemeClr val="lt1"/>
                </a:solidFill>
              </a:defRPr>
            </a:lvl3pPr>
            <a:lvl4pPr indent="-228600" lvl="3" marL="1828800" algn="l">
              <a:lnSpc>
                <a:spcPct val="100000"/>
              </a:lnSpc>
              <a:spcBef>
                <a:spcPts val="800"/>
              </a:spcBef>
              <a:spcAft>
                <a:spcPts val="0"/>
              </a:spcAft>
              <a:buSzPts val="2400"/>
              <a:buNone/>
              <a:defRPr sz="1900">
                <a:solidFill>
                  <a:schemeClr val="lt1"/>
                </a:solidFill>
              </a:defRPr>
            </a:lvl4pPr>
            <a:lvl5pPr indent="-228600" lvl="4" marL="2286000" algn="l">
              <a:lnSpc>
                <a:spcPct val="100000"/>
              </a:lnSpc>
              <a:spcBef>
                <a:spcPts val="800"/>
              </a:spcBef>
              <a:spcAft>
                <a:spcPts val="0"/>
              </a:spcAft>
              <a:buSzPts val="2400"/>
              <a:buNone/>
              <a:defRPr sz="1900">
                <a:solidFill>
                  <a:schemeClr val="lt1"/>
                </a:solidFill>
              </a:defRPr>
            </a:lvl5pPr>
            <a:lvl6pPr indent="-228600" lvl="5" marL="2743200" algn="l">
              <a:lnSpc>
                <a:spcPct val="100000"/>
              </a:lnSpc>
              <a:spcBef>
                <a:spcPts val="800"/>
              </a:spcBef>
              <a:spcAft>
                <a:spcPts val="0"/>
              </a:spcAft>
              <a:buSzPts val="2400"/>
              <a:buNone/>
              <a:defRPr sz="1900">
                <a:solidFill>
                  <a:schemeClr val="lt1"/>
                </a:solidFill>
              </a:defRPr>
            </a:lvl6pPr>
            <a:lvl7pPr indent="-228600" lvl="6" marL="3200400" algn="l">
              <a:lnSpc>
                <a:spcPct val="100000"/>
              </a:lnSpc>
              <a:spcBef>
                <a:spcPts val="800"/>
              </a:spcBef>
              <a:spcAft>
                <a:spcPts val="0"/>
              </a:spcAft>
              <a:buSzPts val="2400"/>
              <a:buNone/>
              <a:defRPr sz="1900">
                <a:solidFill>
                  <a:schemeClr val="lt1"/>
                </a:solidFill>
              </a:defRPr>
            </a:lvl7pPr>
            <a:lvl8pPr indent="-228600" lvl="7" marL="3657600" algn="l">
              <a:lnSpc>
                <a:spcPct val="100000"/>
              </a:lnSpc>
              <a:spcBef>
                <a:spcPts val="800"/>
              </a:spcBef>
              <a:spcAft>
                <a:spcPts val="0"/>
              </a:spcAft>
              <a:buSzPts val="2400"/>
              <a:buNone/>
              <a:defRPr sz="1900">
                <a:solidFill>
                  <a:schemeClr val="lt1"/>
                </a:solidFill>
              </a:defRPr>
            </a:lvl8pPr>
            <a:lvl9pPr indent="-228600" lvl="8" marL="4114800" algn="l">
              <a:lnSpc>
                <a:spcPct val="100000"/>
              </a:lnSpc>
              <a:spcBef>
                <a:spcPts val="800"/>
              </a:spcBef>
              <a:spcAft>
                <a:spcPts val="800"/>
              </a:spcAft>
              <a:buSzPts val="1900"/>
              <a:buNone/>
              <a:defRPr sz="1900">
                <a:solidFill>
                  <a:schemeClr val="lt1"/>
                </a:solidFill>
              </a:defRPr>
            </a:lvl9pPr>
          </a:lstStyle>
          <a:p/>
        </p:txBody>
      </p:sp>
      <p:sp>
        <p:nvSpPr>
          <p:cNvPr id="97" name="Google Shape;97;g101ea65f4c7_0_85"/>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8" name="Google Shape;98;g101ea65f4c7_0_85"/>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9" name="Google Shape;99;g101ea65f4c7_0_85"/>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0" name="Shape 100"/>
        <p:cNvGrpSpPr/>
        <p:nvPr/>
      </p:nvGrpSpPr>
      <p:grpSpPr>
        <a:xfrm>
          <a:off x="0" y="0"/>
          <a:ext cx="0" cy="0"/>
          <a:chOff x="0" y="0"/>
          <a:chExt cx="0" cy="0"/>
        </a:xfrm>
      </p:grpSpPr>
      <p:sp>
        <p:nvSpPr>
          <p:cNvPr id="101" name="Google Shape;101;g101ea65f4c7_0_91"/>
          <p:cNvSpPr txBox="1"/>
          <p:nvPr/>
        </p:nvSpPr>
        <p:spPr>
          <a:xfrm>
            <a:off x="778424" y="753851"/>
            <a:ext cx="609600" cy="584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chemeClr val="accent1"/>
              </a:buClr>
              <a:buSzPts val="10700"/>
              <a:buFont typeface="Century Gothic"/>
              <a:buNone/>
            </a:pPr>
            <a:r>
              <a:rPr b="0" i="0" lang="en-US" sz="10700" u="none" cap="none" strike="noStrike">
                <a:solidFill>
                  <a:schemeClr val="accent1"/>
                </a:solidFill>
                <a:latin typeface="Century Gothic"/>
                <a:ea typeface="Century Gothic"/>
                <a:cs typeface="Century Gothic"/>
                <a:sym typeface="Century Gothic"/>
              </a:rPr>
              <a:t>“</a:t>
            </a:r>
            <a:endParaRPr b="0" i="0" sz="1900" u="none" cap="none" strike="noStrike">
              <a:solidFill>
                <a:srgbClr val="000000"/>
              </a:solidFill>
              <a:latin typeface="Arial"/>
              <a:ea typeface="Arial"/>
              <a:cs typeface="Arial"/>
              <a:sym typeface="Arial"/>
            </a:endParaRPr>
          </a:p>
        </p:txBody>
      </p:sp>
      <p:sp>
        <p:nvSpPr>
          <p:cNvPr id="102" name="Google Shape;102;g101ea65f4c7_0_91"/>
          <p:cNvSpPr txBox="1"/>
          <p:nvPr/>
        </p:nvSpPr>
        <p:spPr>
          <a:xfrm>
            <a:off x="10516742" y="2879498"/>
            <a:ext cx="609600" cy="584700"/>
          </a:xfrm>
          <a:prstGeom prst="rect">
            <a:avLst/>
          </a:prstGeom>
          <a:noFill/>
          <a:ln>
            <a:noFill/>
          </a:ln>
        </p:spPr>
        <p:txBody>
          <a:bodyPr anchorCtr="0" anchor="ctr" bIns="60925" lIns="121900" spcFirstLastPara="1" rIns="121900" wrap="square" tIns="60925">
            <a:noAutofit/>
          </a:bodyPr>
          <a:lstStyle/>
          <a:p>
            <a:pPr indent="0" lvl="0" marL="0" marR="0" rtl="0" algn="r">
              <a:lnSpc>
                <a:spcPct val="100000"/>
              </a:lnSpc>
              <a:spcBef>
                <a:spcPts val="0"/>
              </a:spcBef>
              <a:spcAft>
                <a:spcPts val="0"/>
              </a:spcAft>
              <a:buClr>
                <a:schemeClr val="accent1"/>
              </a:buClr>
              <a:buSzPts val="10700"/>
              <a:buFont typeface="Century Gothic"/>
              <a:buNone/>
            </a:pPr>
            <a:r>
              <a:rPr b="0" i="0" lang="en-US" sz="10700" u="none" cap="none" strike="noStrike">
                <a:solidFill>
                  <a:schemeClr val="accent1"/>
                </a:solidFill>
                <a:latin typeface="Century Gothic"/>
                <a:ea typeface="Century Gothic"/>
                <a:cs typeface="Century Gothic"/>
                <a:sym typeface="Century Gothic"/>
              </a:rPr>
              <a:t>”</a:t>
            </a:r>
            <a:endParaRPr b="0" i="0" sz="1900" u="none" cap="none" strike="noStrike">
              <a:solidFill>
                <a:srgbClr val="000000"/>
              </a:solidFill>
              <a:latin typeface="Arial"/>
              <a:ea typeface="Arial"/>
              <a:cs typeface="Arial"/>
              <a:sym typeface="Arial"/>
            </a:endParaRPr>
          </a:p>
        </p:txBody>
      </p:sp>
      <p:sp>
        <p:nvSpPr>
          <p:cNvPr id="103" name="Google Shape;103;g101ea65f4c7_0_91"/>
          <p:cNvSpPr txBox="1"/>
          <p:nvPr>
            <p:ph type="title"/>
          </p:nvPr>
        </p:nvSpPr>
        <p:spPr>
          <a:xfrm>
            <a:off x="1446589" y="596018"/>
            <a:ext cx="9298800" cy="28443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3700"/>
              <a:buFont typeface="Century Gothic"/>
              <a:buNone/>
              <a:defRPr b="0" sz="3700" cap="none">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4" name="Google Shape;104;g101ea65f4c7_0_91"/>
          <p:cNvSpPr txBox="1"/>
          <p:nvPr>
            <p:ph idx="1" type="body"/>
          </p:nvPr>
        </p:nvSpPr>
        <p:spPr>
          <a:xfrm>
            <a:off x="1091129" y="3886200"/>
            <a:ext cx="10016400" cy="1053600"/>
          </a:xfrm>
          <a:prstGeom prst="rect">
            <a:avLst/>
          </a:prstGeom>
          <a:noFill/>
          <a:ln>
            <a:noFill/>
          </a:ln>
        </p:spPr>
        <p:txBody>
          <a:bodyPr anchorCtr="0" anchor="b" bIns="60925" lIns="121900" spcFirstLastPara="1" rIns="121900" wrap="square" tIns="60925">
            <a:noAutofit/>
          </a:bodyPr>
          <a:lstStyle>
            <a:lvl1pPr indent="-228600" lvl="0" marL="457200" algn="l">
              <a:lnSpc>
                <a:spcPct val="100000"/>
              </a:lnSpc>
              <a:spcBef>
                <a:spcPts val="500"/>
              </a:spcBef>
              <a:spcAft>
                <a:spcPts val="0"/>
              </a:spcAft>
              <a:buSzPts val="3500"/>
              <a:buNone/>
              <a:defRPr b="0" sz="2700" cap="none">
                <a:solidFill>
                  <a:schemeClr val="lt1"/>
                </a:solidFill>
              </a:defRPr>
            </a:lvl1pPr>
            <a:lvl2pPr indent="-425450" lvl="1" marL="914400" algn="l">
              <a:lnSpc>
                <a:spcPct val="100000"/>
              </a:lnSpc>
              <a:spcBef>
                <a:spcPts val="800"/>
              </a:spcBef>
              <a:spcAft>
                <a:spcPts val="0"/>
              </a:spcAft>
              <a:buSzPts val="3100"/>
              <a:buChar char="•"/>
              <a:defRPr/>
            </a:lvl2pPr>
            <a:lvl3pPr indent="-425450" lvl="2" marL="1371600" algn="l">
              <a:lnSpc>
                <a:spcPct val="100000"/>
              </a:lnSpc>
              <a:spcBef>
                <a:spcPts val="800"/>
              </a:spcBef>
              <a:spcAft>
                <a:spcPts val="0"/>
              </a:spcAft>
              <a:buSzPts val="3100"/>
              <a:buChar char="•"/>
              <a:defRPr/>
            </a:lvl3pPr>
            <a:lvl4pPr indent="-425450" lvl="3" marL="1828800" algn="l">
              <a:lnSpc>
                <a:spcPct val="100000"/>
              </a:lnSpc>
              <a:spcBef>
                <a:spcPts val="800"/>
              </a:spcBef>
              <a:spcAft>
                <a:spcPts val="0"/>
              </a:spcAft>
              <a:buSzPts val="3100"/>
              <a:buChar char="•"/>
              <a:defRPr/>
            </a:lvl4pPr>
            <a:lvl5pPr indent="-425450" lvl="4" marL="2286000" algn="l">
              <a:lnSpc>
                <a:spcPct val="100000"/>
              </a:lnSpc>
              <a:spcBef>
                <a:spcPts val="800"/>
              </a:spcBef>
              <a:spcAft>
                <a:spcPts val="0"/>
              </a:spcAft>
              <a:buSzPts val="3100"/>
              <a:buChar char="•"/>
              <a:defRPr/>
            </a:lvl5pPr>
            <a:lvl6pPr indent="-425450" lvl="5" marL="2743200" algn="l">
              <a:lnSpc>
                <a:spcPct val="100000"/>
              </a:lnSpc>
              <a:spcBef>
                <a:spcPts val="800"/>
              </a:spcBef>
              <a:spcAft>
                <a:spcPts val="0"/>
              </a:spcAft>
              <a:buSzPts val="3100"/>
              <a:buChar char="•"/>
              <a:defRPr/>
            </a:lvl6pPr>
            <a:lvl7pPr indent="-425450" lvl="6" marL="3200400" algn="l">
              <a:lnSpc>
                <a:spcPct val="100000"/>
              </a:lnSpc>
              <a:spcBef>
                <a:spcPts val="800"/>
              </a:spcBef>
              <a:spcAft>
                <a:spcPts val="0"/>
              </a:spcAft>
              <a:buSzPts val="3100"/>
              <a:buChar char="•"/>
              <a:defRPr/>
            </a:lvl7pPr>
            <a:lvl8pPr indent="-425450" lvl="7" marL="3657600" algn="l">
              <a:lnSpc>
                <a:spcPct val="100000"/>
              </a:lnSpc>
              <a:spcBef>
                <a:spcPts val="800"/>
              </a:spcBef>
              <a:spcAft>
                <a:spcPts val="0"/>
              </a:spcAft>
              <a:buSzPts val="3100"/>
              <a:buChar char="•"/>
              <a:defRPr/>
            </a:lvl8pPr>
            <a:lvl9pPr indent="-381000" lvl="8" marL="4114800" algn="l">
              <a:lnSpc>
                <a:spcPct val="100000"/>
              </a:lnSpc>
              <a:spcBef>
                <a:spcPts val="800"/>
              </a:spcBef>
              <a:spcAft>
                <a:spcPts val="800"/>
              </a:spcAft>
              <a:buSzPts val="2400"/>
              <a:buChar char="•"/>
              <a:defRPr/>
            </a:lvl9pPr>
          </a:lstStyle>
          <a:p/>
        </p:txBody>
      </p:sp>
      <p:sp>
        <p:nvSpPr>
          <p:cNvPr id="105" name="Google Shape;105;g101ea65f4c7_0_91"/>
          <p:cNvSpPr txBox="1"/>
          <p:nvPr>
            <p:ph idx="2" type="body"/>
          </p:nvPr>
        </p:nvSpPr>
        <p:spPr>
          <a:xfrm>
            <a:off x="1091129" y="4939862"/>
            <a:ext cx="10016400" cy="1161900"/>
          </a:xfrm>
          <a:prstGeom prst="rect">
            <a:avLst/>
          </a:prstGeom>
          <a:noFill/>
          <a:ln>
            <a:noFill/>
          </a:ln>
        </p:spPr>
        <p:txBody>
          <a:bodyPr anchorCtr="0" anchor="t" bIns="60925" lIns="121900" spcFirstLastPara="1" rIns="121900" wrap="square" tIns="60925">
            <a:noAutofit/>
          </a:bodyPr>
          <a:lstStyle>
            <a:lvl1pPr indent="-228600" lvl="0" marL="457200" algn="l">
              <a:lnSpc>
                <a:spcPct val="100000"/>
              </a:lnSpc>
              <a:spcBef>
                <a:spcPts val="400"/>
              </a:spcBef>
              <a:spcAft>
                <a:spcPts val="0"/>
              </a:spcAft>
              <a:buSzPts val="2800"/>
              <a:buNone/>
              <a:defRPr sz="2100">
                <a:solidFill>
                  <a:schemeClr val="lt1"/>
                </a:solidFill>
              </a:defRPr>
            </a:lvl1pPr>
            <a:lvl2pPr indent="-228600" lvl="1" marL="914400" algn="l">
              <a:lnSpc>
                <a:spcPct val="100000"/>
              </a:lnSpc>
              <a:spcBef>
                <a:spcPts val="800"/>
              </a:spcBef>
              <a:spcAft>
                <a:spcPts val="0"/>
              </a:spcAft>
              <a:buSzPts val="2800"/>
              <a:buNone/>
              <a:defRPr sz="2100">
                <a:solidFill>
                  <a:schemeClr val="lt1"/>
                </a:solidFill>
              </a:defRPr>
            </a:lvl2pPr>
            <a:lvl3pPr indent="-228600" lvl="2" marL="1371600" algn="l">
              <a:lnSpc>
                <a:spcPct val="100000"/>
              </a:lnSpc>
              <a:spcBef>
                <a:spcPts val="800"/>
              </a:spcBef>
              <a:spcAft>
                <a:spcPts val="0"/>
              </a:spcAft>
              <a:buSzPts val="2800"/>
              <a:buNone/>
              <a:defRPr sz="2100">
                <a:solidFill>
                  <a:schemeClr val="lt1"/>
                </a:solidFill>
              </a:defRPr>
            </a:lvl3pPr>
            <a:lvl4pPr indent="-228600" lvl="3" marL="1828800" algn="l">
              <a:lnSpc>
                <a:spcPct val="100000"/>
              </a:lnSpc>
              <a:spcBef>
                <a:spcPts val="800"/>
              </a:spcBef>
              <a:spcAft>
                <a:spcPts val="0"/>
              </a:spcAft>
              <a:buSzPts val="2400"/>
              <a:buNone/>
              <a:defRPr sz="1900">
                <a:solidFill>
                  <a:schemeClr val="lt1"/>
                </a:solidFill>
              </a:defRPr>
            </a:lvl4pPr>
            <a:lvl5pPr indent="-228600" lvl="4" marL="2286000" algn="l">
              <a:lnSpc>
                <a:spcPct val="100000"/>
              </a:lnSpc>
              <a:spcBef>
                <a:spcPts val="800"/>
              </a:spcBef>
              <a:spcAft>
                <a:spcPts val="0"/>
              </a:spcAft>
              <a:buSzPts val="2400"/>
              <a:buNone/>
              <a:defRPr sz="1900">
                <a:solidFill>
                  <a:schemeClr val="lt1"/>
                </a:solidFill>
              </a:defRPr>
            </a:lvl5pPr>
            <a:lvl6pPr indent="-228600" lvl="5" marL="2743200" algn="l">
              <a:lnSpc>
                <a:spcPct val="100000"/>
              </a:lnSpc>
              <a:spcBef>
                <a:spcPts val="800"/>
              </a:spcBef>
              <a:spcAft>
                <a:spcPts val="0"/>
              </a:spcAft>
              <a:buSzPts val="2400"/>
              <a:buNone/>
              <a:defRPr sz="1900">
                <a:solidFill>
                  <a:schemeClr val="lt1"/>
                </a:solidFill>
              </a:defRPr>
            </a:lvl6pPr>
            <a:lvl7pPr indent="-228600" lvl="6" marL="3200400" algn="l">
              <a:lnSpc>
                <a:spcPct val="100000"/>
              </a:lnSpc>
              <a:spcBef>
                <a:spcPts val="800"/>
              </a:spcBef>
              <a:spcAft>
                <a:spcPts val="0"/>
              </a:spcAft>
              <a:buSzPts val="2400"/>
              <a:buNone/>
              <a:defRPr sz="1900">
                <a:solidFill>
                  <a:schemeClr val="lt1"/>
                </a:solidFill>
              </a:defRPr>
            </a:lvl7pPr>
            <a:lvl8pPr indent="-228600" lvl="7" marL="3657600" algn="l">
              <a:lnSpc>
                <a:spcPct val="100000"/>
              </a:lnSpc>
              <a:spcBef>
                <a:spcPts val="800"/>
              </a:spcBef>
              <a:spcAft>
                <a:spcPts val="0"/>
              </a:spcAft>
              <a:buSzPts val="2400"/>
              <a:buNone/>
              <a:defRPr sz="1900">
                <a:solidFill>
                  <a:schemeClr val="lt1"/>
                </a:solidFill>
              </a:defRPr>
            </a:lvl8pPr>
            <a:lvl9pPr indent="-228600" lvl="8" marL="4114800" algn="l">
              <a:lnSpc>
                <a:spcPct val="100000"/>
              </a:lnSpc>
              <a:spcBef>
                <a:spcPts val="800"/>
              </a:spcBef>
              <a:spcAft>
                <a:spcPts val="800"/>
              </a:spcAft>
              <a:buSzPts val="1900"/>
              <a:buNone/>
              <a:defRPr sz="1900">
                <a:solidFill>
                  <a:schemeClr val="lt1"/>
                </a:solidFill>
              </a:defRPr>
            </a:lvl9pPr>
          </a:lstStyle>
          <a:p/>
        </p:txBody>
      </p:sp>
      <p:sp>
        <p:nvSpPr>
          <p:cNvPr id="106" name="Google Shape;106;g101ea65f4c7_0_91"/>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7" name="Google Shape;107;g101ea65f4c7_0_91"/>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8" name="Google Shape;108;g101ea65f4c7_0_91"/>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09" name="Shape 109"/>
        <p:cNvGrpSpPr/>
        <p:nvPr/>
      </p:nvGrpSpPr>
      <p:grpSpPr>
        <a:xfrm>
          <a:off x="0" y="0"/>
          <a:ext cx="0" cy="0"/>
          <a:chOff x="0" y="0"/>
          <a:chExt cx="0" cy="0"/>
        </a:xfrm>
      </p:grpSpPr>
      <p:sp>
        <p:nvSpPr>
          <p:cNvPr id="110" name="Google Shape;110;g101ea65f4c7_0_100"/>
          <p:cNvSpPr txBox="1"/>
          <p:nvPr>
            <p:ph type="title"/>
          </p:nvPr>
        </p:nvSpPr>
        <p:spPr>
          <a:xfrm>
            <a:off x="1091128" y="596018"/>
            <a:ext cx="10015200" cy="27567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3700"/>
              <a:buFont typeface="Century Gothic"/>
              <a:buNone/>
              <a:defRPr b="0" sz="3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11" name="Google Shape;111;g101ea65f4c7_0_100"/>
          <p:cNvSpPr txBox="1"/>
          <p:nvPr>
            <p:ph idx="1" type="body"/>
          </p:nvPr>
        </p:nvSpPr>
        <p:spPr>
          <a:xfrm>
            <a:off x="1091128" y="3682941"/>
            <a:ext cx="10015200" cy="1049100"/>
          </a:xfrm>
          <a:prstGeom prst="rect">
            <a:avLst/>
          </a:prstGeom>
          <a:noFill/>
          <a:ln>
            <a:noFill/>
          </a:ln>
        </p:spPr>
        <p:txBody>
          <a:bodyPr anchorCtr="0" anchor="b" bIns="60925" lIns="121900" spcFirstLastPara="1" rIns="121900" wrap="square" tIns="60925">
            <a:noAutofit/>
          </a:bodyPr>
          <a:lstStyle>
            <a:lvl1pPr indent="-228600" lvl="0" marL="457200" algn="l">
              <a:lnSpc>
                <a:spcPct val="100000"/>
              </a:lnSpc>
              <a:spcBef>
                <a:spcPts val="600"/>
              </a:spcBef>
              <a:spcAft>
                <a:spcPts val="0"/>
              </a:spcAft>
              <a:buSzPts val="4200"/>
              <a:buNone/>
              <a:defRPr b="0" sz="3200" cap="none">
                <a:solidFill>
                  <a:schemeClr val="lt1"/>
                </a:solidFill>
              </a:defRPr>
            </a:lvl1pPr>
            <a:lvl2pPr indent="-425450" lvl="1" marL="914400" algn="l">
              <a:lnSpc>
                <a:spcPct val="100000"/>
              </a:lnSpc>
              <a:spcBef>
                <a:spcPts val="800"/>
              </a:spcBef>
              <a:spcAft>
                <a:spcPts val="0"/>
              </a:spcAft>
              <a:buSzPts val="3100"/>
              <a:buChar char="•"/>
              <a:defRPr/>
            </a:lvl2pPr>
            <a:lvl3pPr indent="-425450" lvl="2" marL="1371600" algn="l">
              <a:lnSpc>
                <a:spcPct val="100000"/>
              </a:lnSpc>
              <a:spcBef>
                <a:spcPts val="800"/>
              </a:spcBef>
              <a:spcAft>
                <a:spcPts val="0"/>
              </a:spcAft>
              <a:buSzPts val="3100"/>
              <a:buChar char="•"/>
              <a:defRPr/>
            </a:lvl3pPr>
            <a:lvl4pPr indent="-425450" lvl="3" marL="1828800" algn="l">
              <a:lnSpc>
                <a:spcPct val="100000"/>
              </a:lnSpc>
              <a:spcBef>
                <a:spcPts val="800"/>
              </a:spcBef>
              <a:spcAft>
                <a:spcPts val="0"/>
              </a:spcAft>
              <a:buSzPts val="3100"/>
              <a:buChar char="•"/>
              <a:defRPr/>
            </a:lvl4pPr>
            <a:lvl5pPr indent="-425450" lvl="4" marL="2286000" algn="l">
              <a:lnSpc>
                <a:spcPct val="100000"/>
              </a:lnSpc>
              <a:spcBef>
                <a:spcPts val="800"/>
              </a:spcBef>
              <a:spcAft>
                <a:spcPts val="0"/>
              </a:spcAft>
              <a:buSzPts val="3100"/>
              <a:buChar char="•"/>
              <a:defRPr/>
            </a:lvl5pPr>
            <a:lvl6pPr indent="-425450" lvl="5" marL="2743200" algn="l">
              <a:lnSpc>
                <a:spcPct val="100000"/>
              </a:lnSpc>
              <a:spcBef>
                <a:spcPts val="800"/>
              </a:spcBef>
              <a:spcAft>
                <a:spcPts val="0"/>
              </a:spcAft>
              <a:buSzPts val="3100"/>
              <a:buChar char="•"/>
              <a:defRPr/>
            </a:lvl6pPr>
            <a:lvl7pPr indent="-425450" lvl="6" marL="3200400" algn="l">
              <a:lnSpc>
                <a:spcPct val="100000"/>
              </a:lnSpc>
              <a:spcBef>
                <a:spcPts val="800"/>
              </a:spcBef>
              <a:spcAft>
                <a:spcPts val="0"/>
              </a:spcAft>
              <a:buSzPts val="3100"/>
              <a:buChar char="•"/>
              <a:defRPr/>
            </a:lvl7pPr>
            <a:lvl8pPr indent="-425450" lvl="7" marL="3657600" algn="l">
              <a:lnSpc>
                <a:spcPct val="100000"/>
              </a:lnSpc>
              <a:spcBef>
                <a:spcPts val="800"/>
              </a:spcBef>
              <a:spcAft>
                <a:spcPts val="0"/>
              </a:spcAft>
              <a:buSzPts val="3100"/>
              <a:buChar char="•"/>
              <a:defRPr/>
            </a:lvl8pPr>
            <a:lvl9pPr indent="-381000" lvl="8" marL="4114800" algn="l">
              <a:lnSpc>
                <a:spcPct val="100000"/>
              </a:lnSpc>
              <a:spcBef>
                <a:spcPts val="800"/>
              </a:spcBef>
              <a:spcAft>
                <a:spcPts val="800"/>
              </a:spcAft>
              <a:buSzPts val="2400"/>
              <a:buChar char="•"/>
              <a:defRPr/>
            </a:lvl9pPr>
          </a:lstStyle>
          <a:p/>
        </p:txBody>
      </p:sp>
      <p:sp>
        <p:nvSpPr>
          <p:cNvPr id="112" name="Google Shape;112;g101ea65f4c7_0_100"/>
          <p:cNvSpPr txBox="1"/>
          <p:nvPr>
            <p:ph idx="2" type="body"/>
          </p:nvPr>
        </p:nvSpPr>
        <p:spPr>
          <a:xfrm>
            <a:off x="1091129" y="4732224"/>
            <a:ext cx="10015200" cy="1370100"/>
          </a:xfrm>
          <a:prstGeom prst="rect">
            <a:avLst/>
          </a:prstGeom>
          <a:noFill/>
          <a:ln>
            <a:noFill/>
          </a:ln>
        </p:spPr>
        <p:txBody>
          <a:bodyPr anchorCtr="0" anchor="t" bIns="60925" lIns="121900" spcFirstLastPara="1" rIns="121900" wrap="square" tIns="60925">
            <a:noAutofit/>
          </a:bodyPr>
          <a:lstStyle>
            <a:lvl1pPr indent="-228600" lvl="0" marL="457200" algn="l">
              <a:lnSpc>
                <a:spcPct val="100000"/>
              </a:lnSpc>
              <a:spcBef>
                <a:spcPts val="400"/>
              </a:spcBef>
              <a:spcAft>
                <a:spcPts val="0"/>
              </a:spcAft>
              <a:buSzPts val="2800"/>
              <a:buNone/>
              <a:defRPr sz="2100">
                <a:solidFill>
                  <a:schemeClr val="lt1"/>
                </a:solidFill>
              </a:defRPr>
            </a:lvl1pPr>
            <a:lvl2pPr indent="-228600" lvl="1" marL="914400" algn="l">
              <a:lnSpc>
                <a:spcPct val="100000"/>
              </a:lnSpc>
              <a:spcBef>
                <a:spcPts val="800"/>
              </a:spcBef>
              <a:spcAft>
                <a:spcPts val="0"/>
              </a:spcAft>
              <a:buSzPts val="2800"/>
              <a:buNone/>
              <a:defRPr sz="2100">
                <a:solidFill>
                  <a:schemeClr val="lt1"/>
                </a:solidFill>
              </a:defRPr>
            </a:lvl2pPr>
            <a:lvl3pPr indent="-228600" lvl="2" marL="1371600" algn="l">
              <a:lnSpc>
                <a:spcPct val="100000"/>
              </a:lnSpc>
              <a:spcBef>
                <a:spcPts val="800"/>
              </a:spcBef>
              <a:spcAft>
                <a:spcPts val="0"/>
              </a:spcAft>
              <a:buSzPts val="2800"/>
              <a:buNone/>
              <a:defRPr sz="2100">
                <a:solidFill>
                  <a:schemeClr val="lt1"/>
                </a:solidFill>
              </a:defRPr>
            </a:lvl3pPr>
            <a:lvl4pPr indent="-228600" lvl="3" marL="1828800" algn="l">
              <a:lnSpc>
                <a:spcPct val="100000"/>
              </a:lnSpc>
              <a:spcBef>
                <a:spcPts val="800"/>
              </a:spcBef>
              <a:spcAft>
                <a:spcPts val="0"/>
              </a:spcAft>
              <a:buSzPts val="2400"/>
              <a:buNone/>
              <a:defRPr sz="1900">
                <a:solidFill>
                  <a:schemeClr val="lt1"/>
                </a:solidFill>
              </a:defRPr>
            </a:lvl4pPr>
            <a:lvl5pPr indent="-228600" lvl="4" marL="2286000" algn="l">
              <a:lnSpc>
                <a:spcPct val="100000"/>
              </a:lnSpc>
              <a:spcBef>
                <a:spcPts val="800"/>
              </a:spcBef>
              <a:spcAft>
                <a:spcPts val="0"/>
              </a:spcAft>
              <a:buSzPts val="2400"/>
              <a:buNone/>
              <a:defRPr sz="1900">
                <a:solidFill>
                  <a:schemeClr val="lt1"/>
                </a:solidFill>
              </a:defRPr>
            </a:lvl5pPr>
            <a:lvl6pPr indent="-228600" lvl="5" marL="2743200" algn="l">
              <a:lnSpc>
                <a:spcPct val="100000"/>
              </a:lnSpc>
              <a:spcBef>
                <a:spcPts val="800"/>
              </a:spcBef>
              <a:spcAft>
                <a:spcPts val="0"/>
              </a:spcAft>
              <a:buSzPts val="2400"/>
              <a:buNone/>
              <a:defRPr sz="1900">
                <a:solidFill>
                  <a:schemeClr val="lt1"/>
                </a:solidFill>
              </a:defRPr>
            </a:lvl6pPr>
            <a:lvl7pPr indent="-228600" lvl="6" marL="3200400" algn="l">
              <a:lnSpc>
                <a:spcPct val="100000"/>
              </a:lnSpc>
              <a:spcBef>
                <a:spcPts val="800"/>
              </a:spcBef>
              <a:spcAft>
                <a:spcPts val="0"/>
              </a:spcAft>
              <a:buSzPts val="2400"/>
              <a:buNone/>
              <a:defRPr sz="1900">
                <a:solidFill>
                  <a:schemeClr val="lt1"/>
                </a:solidFill>
              </a:defRPr>
            </a:lvl7pPr>
            <a:lvl8pPr indent="-228600" lvl="7" marL="3657600" algn="l">
              <a:lnSpc>
                <a:spcPct val="100000"/>
              </a:lnSpc>
              <a:spcBef>
                <a:spcPts val="800"/>
              </a:spcBef>
              <a:spcAft>
                <a:spcPts val="0"/>
              </a:spcAft>
              <a:buSzPts val="2400"/>
              <a:buNone/>
              <a:defRPr sz="1900">
                <a:solidFill>
                  <a:schemeClr val="lt1"/>
                </a:solidFill>
              </a:defRPr>
            </a:lvl8pPr>
            <a:lvl9pPr indent="-228600" lvl="8" marL="4114800" algn="l">
              <a:lnSpc>
                <a:spcPct val="100000"/>
              </a:lnSpc>
              <a:spcBef>
                <a:spcPts val="800"/>
              </a:spcBef>
              <a:spcAft>
                <a:spcPts val="800"/>
              </a:spcAft>
              <a:buSzPts val="1900"/>
              <a:buNone/>
              <a:defRPr sz="1900">
                <a:solidFill>
                  <a:schemeClr val="lt1"/>
                </a:solidFill>
              </a:defRPr>
            </a:lvl9pPr>
          </a:lstStyle>
          <a:p/>
        </p:txBody>
      </p:sp>
      <p:sp>
        <p:nvSpPr>
          <p:cNvPr id="113" name="Google Shape;113;g101ea65f4c7_0_100"/>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14" name="Google Shape;114;g101ea65f4c7_0_100"/>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15" name="Google Shape;115;g101ea65f4c7_0_100"/>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6" name="Shape 116"/>
        <p:cNvGrpSpPr/>
        <p:nvPr/>
      </p:nvGrpSpPr>
      <p:grpSpPr>
        <a:xfrm>
          <a:off x="0" y="0"/>
          <a:ext cx="0" cy="0"/>
          <a:chOff x="0" y="0"/>
          <a:chExt cx="0" cy="0"/>
        </a:xfrm>
      </p:grpSpPr>
      <p:sp>
        <p:nvSpPr>
          <p:cNvPr id="117" name="Google Shape;117;g101ea65f4c7_0_107"/>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18" name="Google Shape;118;g101ea65f4c7_0_107"/>
          <p:cNvSpPr txBox="1"/>
          <p:nvPr>
            <p:ph idx="1" type="body"/>
          </p:nvPr>
        </p:nvSpPr>
        <p:spPr>
          <a:xfrm rot="5400000">
            <a:off x="4078177" y="-926052"/>
            <a:ext cx="4041300" cy="10015200"/>
          </a:xfrm>
          <a:prstGeom prst="rect">
            <a:avLst/>
          </a:prstGeom>
          <a:noFill/>
          <a:ln>
            <a:noFill/>
          </a:ln>
        </p:spPr>
        <p:txBody>
          <a:bodyPr anchorCtr="0" anchor="t" bIns="60925" lIns="121900" spcFirstLastPara="1" rIns="121900" wrap="square" tIns="60925">
            <a:noAutofit/>
          </a:bodyPr>
          <a:lstStyle>
            <a:lvl1pPr indent="-425450" lvl="0" marL="457200" algn="l">
              <a:lnSpc>
                <a:spcPct val="100000"/>
              </a:lnSpc>
              <a:spcBef>
                <a:spcPts val="500"/>
              </a:spcBef>
              <a:spcAft>
                <a:spcPts val="0"/>
              </a:spcAft>
              <a:buSzPts val="3100"/>
              <a:buChar char="•"/>
              <a:defRPr/>
            </a:lvl1pPr>
            <a:lvl2pPr indent="-425450" lvl="1" marL="914400" algn="l">
              <a:lnSpc>
                <a:spcPct val="100000"/>
              </a:lnSpc>
              <a:spcBef>
                <a:spcPts val="800"/>
              </a:spcBef>
              <a:spcAft>
                <a:spcPts val="0"/>
              </a:spcAft>
              <a:buSzPts val="3100"/>
              <a:buChar char="•"/>
              <a:defRPr/>
            </a:lvl2pPr>
            <a:lvl3pPr indent="-425450" lvl="2" marL="1371600" algn="l">
              <a:lnSpc>
                <a:spcPct val="100000"/>
              </a:lnSpc>
              <a:spcBef>
                <a:spcPts val="800"/>
              </a:spcBef>
              <a:spcAft>
                <a:spcPts val="0"/>
              </a:spcAft>
              <a:buSzPts val="3100"/>
              <a:buChar char="•"/>
              <a:defRPr/>
            </a:lvl3pPr>
            <a:lvl4pPr indent="-425450" lvl="3" marL="1828800" algn="l">
              <a:lnSpc>
                <a:spcPct val="100000"/>
              </a:lnSpc>
              <a:spcBef>
                <a:spcPts val="800"/>
              </a:spcBef>
              <a:spcAft>
                <a:spcPts val="0"/>
              </a:spcAft>
              <a:buSzPts val="3100"/>
              <a:buChar char="•"/>
              <a:defRPr/>
            </a:lvl4pPr>
            <a:lvl5pPr indent="-425450" lvl="4" marL="2286000" algn="l">
              <a:lnSpc>
                <a:spcPct val="100000"/>
              </a:lnSpc>
              <a:spcBef>
                <a:spcPts val="800"/>
              </a:spcBef>
              <a:spcAft>
                <a:spcPts val="0"/>
              </a:spcAft>
              <a:buSzPts val="3100"/>
              <a:buChar char="•"/>
              <a:defRPr/>
            </a:lvl5pPr>
            <a:lvl6pPr indent="-425450" lvl="5" marL="2743200" algn="l">
              <a:lnSpc>
                <a:spcPct val="100000"/>
              </a:lnSpc>
              <a:spcBef>
                <a:spcPts val="800"/>
              </a:spcBef>
              <a:spcAft>
                <a:spcPts val="0"/>
              </a:spcAft>
              <a:buSzPts val="3100"/>
              <a:buChar char="•"/>
              <a:defRPr/>
            </a:lvl6pPr>
            <a:lvl7pPr indent="-425450" lvl="6" marL="3200400" algn="l">
              <a:lnSpc>
                <a:spcPct val="100000"/>
              </a:lnSpc>
              <a:spcBef>
                <a:spcPts val="800"/>
              </a:spcBef>
              <a:spcAft>
                <a:spcPts val="0"/>
              </a:spcAft>
              <a:buSzPts val="3100"/>
              <a:buChar char="•"/>
              <a:defRPr/>
            </a:lvl7pPr>
            <a:lvl8pPr indent="-425450" lvl="7" marL="3657600" algn="l">
              <a:lnSpc>
                <a:spcPct val="100000"/>
              </a:lnSpc>
              <a:spcBef>
                <a:spcPts val="800"/>
              </a:spcBef>
              <a:spcAft>
                <a:spcPts val="0"/>
              </a:spcAft>
              <a:buSzPts val="3100"/>
              <a:buChar char="•"/>
              <a:defRPr/>
            </a:lvl8pPr>
            <a:lvl9pPr indent="-381000" lvl="8" marL="4114800" algn="l">
              <a:lnSpc>
                <a:spcPct val="100000"/>
              </a:lnSpc>
              <a:spcBef>
                <a:spcPts val="800"/>
              </a:spcBef>
              <a:spcAft>
                <a:spcPts val="800"/>
              </a:spcAft>
              <a:buSzPts val="2400"/>
              <a:buChar char="•"/>
              <a:defRPr/>
            </a:lvl9pPr>
          </a:lstStyle>
          <a:p/>
        </p:txBody>
      </p:sp>
      <p:sp>
        <p:nvSpPr>
          <p:cNvPr id="119" name="Google Shape;119;g101ea65f4c7_0_107"/>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20" name="Google Shape;120;g101ea65f4c7_0_107"/>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21" name="Google Shape;121;g101ea65f4c7_0_107"/>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2" name="Shape 122"/>
        <p:cNvGrpSpPr/>
        <p:nvPr/>
      </p:nvGrpSpPr>
      <p:grpSpPr>
        <a:xfrm>
          <a:off x="0" y="0"/>
          <a:ext cx="0" cy="0"/>
          <a:chOff x="0" y="0"/>
          <a:chExt cx="0" cy="0"/>
        </a:xfrm>
      </p:grpSpPr>
      <p:sp>
        <p:nvSpPr>
          <p:cNvPr id="123" name="Google Shape;123;g101ea65f4c7_0_113"/>
          <p:cNvSpPr txBox="1"/>
          <p:nvPr>
            <p:ph type="title"/>
          </p:nvPr>
        </p:nvSpPr>
        <p:spPr>
          <a:xfrm rot="5400000">
            <a:off x="7168027" y="2163518"/>
            <a:ext cx="5505900" cy="2370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24" name="Google Shape;124;g101ea65f4c7_0_113"/>
          <p:cNvSpPr txBox="1"/>
          <p:nvPr>
            <p:ph idx="1" type="body"/>
          </p:nvPr>
        </p:nvSpPr>
        <p:spPr>
          <a:xfrm rot="5400000">
            <a:off x="2087629" y="-400432"/>
            <a:ext cx="5505900" cy="7498800"/>
          </a:xfrm>
          <a:prstGeom prst="rect">
            <a:avLst/>
          </a:prstGeom>
          <a:noFill/>
          <a:ln>
            <a:noFill/>
          </a:ln>
        </p:spPr>
        <p:txBody>
          <a:bodyPr anchorCtr="0" anchor="t" bIns="60925" lIns="121900" spcFirstLastPara="1" rIns="121900" wrap="square" tIns="60925">
            <a:noAutofit/>
          </a:bodyPr>
          <a:lstStyle>
            <a:lvl1pPr indent="-425450" lvl="0" marL="457200" algn="l">
              <a:lnSpc>
                <a:spcPct val="100000"/>
              </a:lnSpc>
              <a:spcBef>
                <a:spcPts val="500"/>
              </a:spcBef>
              <a:spcAft>
                <a:spcPts val="0"/>
              </a:spcAft>
              <a:buSzPts val="3100"/>
              <a:buChar char="•"/>
              <a:defRPr/>
            </a:lvl1pPr>
            <a:lvl2pPr indent="-425450" lvl="1" marL="914400" algn="l">
              <a:lnSpc>
                <a:spcPct val="100000"/>
              </a:lnSpc>
              <a:spcBef>
                <a:spcPts val="800"/>
              </a:spcBef>
              <a:spcAft>
                <a:spcPts val="0"/>
              </a:spcAft>
              <a:buSzPts val="3100"/>
              <a:buChar char="•"/>
              <a:defRPr/>
            </a:lvl2pPr>
            <a:lvl3pPr indent="-425450" lvl="2" marL="1371600" algn="l">
              <a:lnSpc>
                <a:spcPct val="100000"/>
              </a:lnSpc>
              <a:spcBef>
                <a:spcPts val="800"/>
              </a:spcBef>
              <a:spcAft>
                <a:spcPts val="0"/>
              </a:spcAft>
              <a:buSzPts val="3100"/>
              <a:buChar char="•"/>
              <a:defRPr/>
            </a:lvl3pPr>
            <a:lvl4pPr indent="-425450" lvl="3" marL="1828800" algn="l">
              <a:lnSpc>
                <a:spcPct val="100000"/>
              </a:lnSpc>
              <a:spcBef>
                <a:spcPts val="800"/>
              </a:spcBef>
              <a:spcAft>
                <a:spcPts val="0"/>
              </a:spcAft>
              <a:buSzPts val="3100"/>
              <a:buChar char="•"/>
              <a:defRPr/>
            </a:lvl4pPr>
            <a:lvl5pPr indent="-425450" lvl="4" marL="2286000" algn="l">
              <a:lnSpc>
                <a:spcPct val="100000"/>
              </a:lnSpc>
              <a:spcBef>
                <a:spcPts val="800"/>
              </a:spcBef>
              <a:spcAft>
                <a:spcPts val="0"/>
              </a:spcAft>
              <a:buSzPts val="3100"/>
              <a:buChar char="•"/>
              <a:defRPr/>
            </a:lvl5pPr>
            <a:lvl6pPr indent="-425450" lvl="5" marL="2743200" algn="l">
              <a:lnSpc>
                <a:spcPct val="100000"/>
              </a:lnSpc>
              <a:spcBef>
                <a:spcPts val="800"/>
              </a:spcBef>
              <a:spcAft>
                <a:spcPts val="0"/>
              </a:spcAft>
              <a:buSzPts val="3100"/>
              <a:buChar char="•"/>
              <a:defRPr/>
            </a:lvl6pPr>
            <a:lvl7pPr indent="-425450" lvl="6" marL="3200400" algn="l">
              <a:lnSpc>
                <a:spcPct val="100000"/>
              </a:lnSpc>
              <a:spcBef>
                <a:spcPts val="800"/>
              </a:spcBef>
              <a:spcAft>
                <a:spcPts val="0"/>
              </a:spcAft>
              <a:buSzPts val="3100"/>
              <a:buChar char="•"/>
              <a:defRPr/>
            </a:lvl7pPr>
            <a:lvl8pPr indent="-425450" lvl="7" marL="3657600" algn="l">
              <a:lnSpc>
                <a:spcPct val="100000"/>
              </a:lnSpc>
              <a:spcBef>
                <a:spcPts val="800"/>
              </a:spcBef>
              <a:spcAft>
                <a:spcPts val="0"/>
              </a:spcAft>
              <a:buSzPts val="3100"/>
              <a:buChar char="•"/>
              <a:defRPr/>
            </a:lvl8pPr>
            <a:lvl9pPr indent="-381000" lvl="8" marL="4114800" algn="l">
              <a:lnSpc>
                <a:spcPct val="100000"/>
              </a:lnSpc>
              <a:spcBef>
                <a:spcPts val="800"/>
              </a:spcBef>
              <a:spcAft>
                <a:spcPts val="800"/>
              </a:spcAft>
              <a:buSzPts val="2400"/>
              <a:buChar char="•"/>
              <a:defRPr/>
            </a:lvl9pPr>
          </a:lstStyle>
          <a:p/>
        </p:txBody>
      </p:sp>
      <p:sp>
        <p:nvSpPr>
          <p:cNvPr id="125" name="Google Shape;125;g101ea65f4c7_0_113"/>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26" name="Google Shape;126;g101ea65f4c7_0_113"/>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27" name="Google Shape;127;g101ea65f4c7_0_113"/>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8" name="Shape 128"/>
        <p:cNvGrpSpPr/>
        <p:nvPr/>
      </p:nvGrpSpPr>
      <p:grpSpPr>
        <a:xfrm>
          <a:off x="0" y="0"/>
          <a:ext cx="0" cy="0"/>
          <a:chOff x="0" y="0"/>
          <a:chExt cx="0" cy="0"/>
        </a:xfrm>
      </p:grpSpPr>
      <p:grpSp>
        <p:nvGrpSpPr>
          <p:cNvPr id="129" name="Google Shape;129;g101ea65f4c7_0_119"/>
          <p:cNvGrpSpPr/>
          <p:nvPr/>
        </p:nvGrpSpPr>
        <p:grpSpPr>
          <a:xfrm>
            <a:off x="0" y="5204762"/>
            <a:ext cx="12191695" cy="1653192"/>
            <a:chOff x="0" y="3903669"/>
            <a:chExt cx="9144000" cy="1239925"/>
          </a:xfrm>
        </p:grpSpPr>
        <p:sp>
          <p:nvSpPr>
            <p:cNvPr id="130" name="Google Shape;130;g101ea65f4c7_0_119"/>
            <p:cNvSpPr/>
            <p:nvPr/>
          </p:nvSpPr>
          <p:spPr>
            <a:xfrm>
              <a:off x="8154895"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101ea65f4c7_0_119"/>
            <p:cNvSpPr/>
            <p:nvPr/>
          </p:nvSpPr>
          <p:spPr>
            <a:xfrm flipH="1">
              <a:off x="6181163"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101ea65f4c7_0_119"/>
            <p:cNvSpPr/>
            <p:nvPr/>
          </p:nvSpPr>
          <p:spPr>
            <a:xfrm>
              <a:off x="7170274" y="3903669"/>
              <a:ext cx="989100" cy="9879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101ea65f4c7_0_119"/>
            <p:cNvSpPr/>
            <p:nvPr/>
          </p:nvSpPr>
          <p:spPr>
            <a:xfrm rot="10800000">
              <a:off x="8154757" y="3903682"/>
              <a:ext cx="989100" cy="9879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101ea65f4c7_0_119"/>
            <p:cNvSpPr/>
            <p:nvPr/>
          </p:nvSpPr>
          <p:spPr>
            <a:xfrm>
              <a:off x="0" y="4891594"/>
              <a:ext cx="9144000" cy="252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 name="Google Shape;135;g101ea65f4c7_0_119"/>
          <p:cNvSpPr txBox="1"/>
          <p:nvPr>
            <p:ph type="title"/>
          </p:nvPr>
        </p:nvSpPr>
        <p:spPr>
          <a:xfrm>
            <a:off x="415600" y="546667"/>
            <a:ext cx="11360700" cy="8103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36" name="Google Shape;136;g101ea65f4c7_0_119"/>
          <p:cNvSpPr txBox="1"/>
          <p:nvPr>
            <p:ph idx="1" type="body"/>
          </p:nvPr>
        </p:nvSpPr>
        <p:spPr>
          <a:xfrm>
            <a:off x="415600" y="1639833"/>
            <a:ext cx="11360700" cy="4452000"/>
          </a:xfrm>
          <a:prstGeom prst="rect">
            <a:avLst/>
          </a:prstGeom>
          <a:noFill/>
          <a:ln>
            <a:noFill/>
          </a:ln>
        </p:spPr>
        <p:txBody>
          <a:bodyPr anchorCtr="0" anchor="ctr" bIns="60925" lIns="121900" spcFirstLastPara="1" rIns="121900" wrap="square" tIns="60925">
            <a:noAutofit/>
          </a:bodyPr>
          <a:lstStyle>
            <a:lvl1pPr indent="-425450" lvl="0" marL="457200" algn="l">
              <a:lnSpc>
                <a:spcPct val="100000"/>
              </a:lnSpc>
              <a:spcBef>
                <a:spcPts val="500"/>
              </a:spcBef>
              <a:spcAft>
                <a:spcPts val="0"/>
              </a:spcAft>
              <a:buSzPts val="3100"/>
              <a:buChar char="•"/>
              <a:defRPr/>
            </a:lvl1pPr>
            <a:lvl2pPr indent="-406400" lvl="1" marL="914400" algn="l">
              <a:lnSpc>
                <a:spcPct val="100000"/>
              </a:lnSpc>
              <a:spcBef>
                <a:spcPts val="800"/>
              </a:spcBef>
              <a:spcAft>
                <a:spcPts val="0"/>
              </a:spcAft>
              <a:buSzPts val="2800"/>
              <a:buChar char="•"/>
              <a:defRPr/>
            </a:lvl2pPr>
            <a:lvl3pPr indent="-381000" lvl="2" marL="1371600" algn="l">
              <a:lnSpc>
                <a:spcPct val="100000"/>
              </a:lnSpc>
              <a:spcBef>
                <a:spcPts val="800"/>
              </a:spcBef>
              <a:spcAft>
                <a:spcPts val="0"/>
              </a:spcAft>
              <a:buSzPts val="2400"/>
              <a:buChar char="•"/>
              <a:defRPr/>
            </a:lvl3pPr>
            <a:lvl4pPr indent="-381000" lvl="3" marL="1828800" algn="l">
              <a:lnSpc>
                <a:spcPct val="100000"/>
              </a:lnSpc>
              <a:spcBef>
                <a:spcPts val="800"/>
              </a:spcBef>
              <a:spcAft>
                <a:spcPts val="0"/>
              </a:spcAft>
              <a:buSzPts val="2400"/>
              <a:buChar char="•"/>
              <a:defRPr/>
            </a:lvl4pPr>
            <a:lvl5pPr indent="-361950" lvl="4" marL="2286000" algn="l">
              <a:lnSpc>
                <a:spcPct val="100000"/>
              </a:lnSpc>
              <a:spcBef>
                <a:spcPts val="800"/>
              </a:spcBef>
              <a:spcAft>
                <a:spcPts val="0"/>
              </a:spcAft>
              <a:buSzPts val="2100"/>
              <a:buChar char="•"/>
              <a:defRPr/>
            </a:lvl5pPr>
            <a:lvl6pPr indent="-349250" lvl="5" marL="2743200" algn="l">
              <a:lnSpc>
                <a:spcPct val="100000"/>
              </a:lnSpc>
              <a:spcBef>
                <a:spcPts val="800"/>
              </a:spcBef>
              <a:spcAft>
                <a:spcPts val="0"/>
              </a:spcAft>
              <a:buSzPts val="1900"/>
              <a:buChar char="•"/>
              <a:defRPr/>
            </a:lvl6pPr>
            <a:lvl7pPr indent="-349250" lvl="6" marL="3200400" algn="l">
              <a:lnSpc>
                <a:spcPct val="100000"/>
              </a:lnSpc>
              <a:spcBef>
                <a:spcPts val="800"/>
              </a:spcBef>
              <a:spcAft>
                <a:spcPts val="0"/>
              </a:spcAft>
              <a:buSzPts val="1900"/>
              <a:buChar char="•"/>
              <a:defRPr/>
            </a:lvl7pPr>
            <a:lvl8pPr indent="-349250" lvl="7" marL="3657600" algn="l">
              <a:lnSpc>
                <a:spcPct val="100000"/>
              </a:lnSpc>
              <a:spcBef>
                <a:spcPts val="800"/>
              </a:spcBef>
              <a:spcAft>
                <a:spcPts val="0"/>
              </a:spcAft>
              <a:buSzPts val="1900"/>
              <a:buChar char="•"/>
              <a:defRPr/>
            </a:lvl8pPr>
            <a:lvl9pPr indent="-323850" lvl="8" marL="4114800" algn="l">
              <a:lnSpc>
                <a:spcPct val="100000"/>
              </a:lnSpc>
              <a:spcBef>
                <a:spcPts val="800"/>
              </a:spcBef>
              <a:spcAft>
                <a:spcPts val="800"/>
              </a:spcAft>
              <a:buSzPts val="1500"/>
              <a:buChar char="•"/>
              <a:defRPr/>
            </a:lvl9pPr>
          </a:lstStyle>
          <a:p/>
        </p:txBody>
      </p:sp>
      <p:sp>
        <p:nvSpPr>
          <p:cNvPr id="137" name="Google Shape;137;g101ea65f4c7_0_119"/>
          <p:cNvSpPr txBox="1"/>
          <p:nvPr>
            <p:ph idx="12" type="sldNum"/>
          </p:nvPr>
        </p:nvSpPr>
        <p:spPr>
          <a:xfrm>
            <a:off x="11280575" y="6201587"/>
            <a:ext cx="731700" cy="5247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138" name="Shape 138"/>
        <p:cNvGrpSpPr/>
        <p:nvPr/>
      </p:nvGrpSpPr>
      <p:grpSpPr>
        <a:xfrm>
          <a:off x="0" y="0"/>
          <a:ext cx="0" cy="0"/>
          <a:chOff x="0" y="0"/>
          <a:chExt cx="0" cy="0"/>
        </a:xfrm>
      </p:grpSpPr>
      <p:grpSp>
        <p:nvGrpSpPr>
          <p:cNvPr id="139" name="Google Shape;139;g101ea65f4c7_0_129"/>
          <p:cNvGrpSpPr/>
          <p:nvPr/>
        </p:nvGrpSpPr>
        <p:grpSpPr>
          <a:xfrm>
            <a:off x="8130968" y="7"/>
            <a:ext cx="4060732" cy="2707359"/>
            <a:chOff x="6098378" y="5"/>
            <a:chExt cx="3045625" cy="2030570"/>
          </a:xfrm>
        </p:grpSpPr>
        <p:sp>
          <p:nvSpPr>
            <p:cNvPr id="140" name="Google Shape;140;g101ea65f4c7_0_129"/>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101ea65f4c7_0_129"/>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101ea65f4c7_0_129"/>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101ea65f4c7_0_129"/>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101ea65f4c7_0_129"/>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5" name="Google Shape;145;g101ea65f4c7_0_129"/>
          <p:cNvSpPr txBox="1"/>
          <p:nvPr>
            <p:ph type="title"/>
          </p:nvPr>
        </p:nvSpPr>
        <p:spPr>
          <a:xfrm>
            <a:off x="797467" y="2869796"/>
            <a:ext cx="10962900" cy="11184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5600"/>
              <a:buNone/>
              <a:defRPr sz="5600">
                <a:solidFill>
                  <a:schemeClr val="lt1"/>
                </a:solidFill>
              </a:defRPr>
            </a:lvl1pPr>
            <a:lvl2pPr lvl="1" algn="l">
              <a:lnSpc>
                <a:spcPct val="100000"/>
              </a:lnSpc>
              <a:spcBef>
                <a:spcPts val="0"/>
              </a:spcBef>
              <a:spcAft>
                <a:spcPts val="0"/>
              </a:spcAft>
              <a:buClr>
                <a:schemeClr val="lt1"/>
              </a:buClr>
              <a:buSzPts val="5600"/>
              <a:buNone/>
              <a:defRPr sz="5600">
                <a:solidFill>
                  <a:schemeClr val="lt1"/>
                </a:solidFill>
              </a:defRPr>
            </a:lvl2pPr>
            <a:lvl3pPr lvl="2" algn="l">
              <a:lnSpc>
                <a:spcPct val="100000"/>
              </a:lnSpc>
              <a:spcBef>
                <a:spcPts val="0"/>
              </a:spcBef>
              <a:spcAft>
                <a:spcPts val="0"/>
              </a:spcAft>
              <a:buClr>
                <a:schemeClr val="lt1"/>
              </a:buClr>
              <a:buSzPts val="5600"/>
              <a:buNone/>
              <a:defRPr sz="5600">
                <a:solidFill>
                  <a:schemeClr val="lt1"/>
                </a:solidFill>
              </a:defRPr>
            </a:lvl3pPr>
            <a:lvl4pPr lvl="3" algn="l">
              <a:lnSpc>
                <a:spcPct val="100000"/>
              </a:lnSpc>
              <a:spcBef>
                <a:spcPts val="0"/>
              </a:spcBef>
              <a:spcAft>
                <a:spcPts val="0"/>
              </a:spcAft>
              <a:buClr>
                <a:schemeClr val="lt1"/>
              </a:buClr>
              <a:buSzPts val="5600"/>
              <a:buNone/>
              <a:defRPr sz="5600">
                <a:solidFill>
                  <a:schemeClr val="lt1"/>
                </a:solidFill>
              </a:defRPr>
            </a:lvl4pPr>
            <a:lvl5pPr lvl="4" algn="l">
              <a:lnSpc>
                <a:spcPct val="100000"/>
              </a:lnSpc>
              <a:spcBef>
                <a:spcPts val="0"/>
              </a:spcBef>
              <a:spcAft>
                <a:spcPts val="0"/>
              </a:spcAft>
              <a:buClr>
                <a:schemeClr val="lt1"/>
              </a:buClr>
              <a:buSzPts val="5600"/>
              <a:buNone/>
              <a:defRPr sz="5600">
                <a:solidFill>
                  <a:schemeClr val="lt1"/>
                </a:solidFill>
              </a:defRPr>
            </a:lvl5pPr>
            <a:lvl6pPr lvl="5" algn="l">
              <a:lnSpc>
                <a:spcPct val="100000"/>
              </a:lnSpc>
              <a:spcBef>
                <a:spcPts val="0"/>
              </a:spcBef>
              <a:spcAft>
                <a:spcPts val="0"/>
              </a:spcAft>
              <a:buClr>
                <a:schemeClr val="lt1"/>
              </a:buClr>
              <a:buSzPts val="5600"/>
              <a:buNone/>
              <a:defRPr sz="5600">
                <a:solidFill>
                  <a:schemeClr val="lt1"/>
                </a:solidFill>
              </a:defRPr>
            </a:lvl6pPr>
            <a:lvl7pPr lvl="6" algn="l">
              <a:lnSpc>
                <a:spcPct val="100000"/>
              </a:lnSpc>
              <a:spcBef>
                <a:spcPts val="0"/>
              </a:spcBef>
              <a:spcAft>
                <a:spcPts val="0"/>
              </a:spcAft>
              <a:buClr>
                <a:schemeClr val="lt1"/>
              </a:buClr>
              <a:buSzPts val="5600"/>
              <a:buNone/>
              <a:defRPr sz="5600">
                <a:solidFill>
                  <a:schemeClr val="lt1"/>
                </a:solidFill>
              </a:defRPr>
            </a:lvl7pPr>
            <a:lvl8pPr lvl="7" algn="l">
              <a:lnSpc>
                <a:spcPct val="100000"/>
              </a:lnSpc>
              <a:spcBef>
                <a:spcPts val="0"/>
              </a:spcBef>
              <a:spcAft>
                <a:spcPts val="0"/>
              </a:spcAft>
              <a:buClr>
                <a:schemeClr val="lt1"/>
              </a:buClr>
              <a:buSzPts val="5600"/>
              <a:buNone/>
              <a:defRPr sz="5600">
                <a:solidFill>
                  <a:schemeClr val="lt1"/>
                </a:solidFill>
              </a:defRPr>
            </a:lvl8pPr>
            <a:lvl9pPr lvl="8" algn="l">
              <a:lnSpc>
                <a:spcPct val="100000"/>
              </a:lnSpc>
              <a:spcBef>
                <a:spcPts val="0"/>
              </a:spcBef>
              <a:spcAft>
                <a:spcPts val="0"/>
              </a:spcAft>
              <a:buClr>
                <a:schemeClr val="lt1"/>
              </a:buClr>
              <a:buSzPts val="5600"/>
              <a:buNone/>
              <a:defRPr sz="5600">
                <a:solidFill>
                  <a:schemeClr val="lt1"/>
                </a:solidFill>
              </a:defRPr>
            </a:lvl9pPr>
          </a:lstStyle>
          <a:p/>
        </p:txBody>
      </p:sp>
      <p:sp>
        <p:nvSpPr>
          <p:cNvPr id="146" name="Google Shape;146;g101ea65f4c7_0_129"/>
          <p:cNvSpPr txBox="1"/>
          <p:nvPr>
            <p:ph idx="12" type="sldNum"/>
          </p:nvPr>
        </p:nvSpPr>
        <p:spPr>
          <a:xfrm>
            <a:off x="11280575" y="6201587"/>
            <a:ext cx="731700" cy="5247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g101ea65f4c7_0_12"/>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3" name="Google Shape;23;g101ea65f4c7_0_12"/>
          <p:cNvSpPr txBox="1"/>
          <p:nvPr>
            <p:ph idx="1" type="body"/>
          </p:nvPr>
        </p:nvSpPr>
        <p:spPr>
          <a:xfrm>
            <a:off x="1091131" y="2060898"/>
            <a:ext cx="10015200" cy="4041300"/>
          </a:xfrm>
          <a:prstGeom prst="rect">
            <a:avLst/>
          </a:prstGeom>
          <a:noFill/>
          <a:ln>
            <a:noFill/>
          </a:ln>
        </p:spPr>
        <p:txBody>
          <a:bodyPr anchorCtr="0" anchor="ctr" bIns="60925" lIns="121900" spcFirstLastPara="1" rIns="121900" wrap="square" tIns="60925">
            <a:noAutofit/>
          </a:bodyPr>
          <a:lstStyle>
            <a:lvl1pPr indent="-425450" lvl="0" marL="457200" algn="l">
              <a:lnSpc>
                <a:spcPct val="100000"/>
              </a:lnSpc>
              <a:spcBef>
                <a:spcPts val="500"/>
              </a:spcBef>
              <a:spcAft>
                <a:spcPts val="0"/>
              </a:spcAft>
              <a:buSzPts val="3100"/>
              <a:buChar char="•"/>
              <a:defRPr/>
            </a:lvl1pPr>
            <a:lvl2pPr indent="-425450" lvl="1" marL="914400" algn="l">
              <a:lnSpc>
                <a:spcPct val="100000"/>
              </a:lnSpc>
              <a:spcBef>
                <a:spcPts val="800"/>
              </a:spcBef>
              <a:spcAft>
                <a:spcPts val="0"/>
              </a:spcAft>
              <a:buSzPts val="3100"/>
              <a:buChar char="•"/>
              <a:defRPr/>
            </a:lvl2pPr>
            <a:lvl3pPr indent="-425450" lvl="2" marL="1371600" algn="l">
              <a:lnSpc>
                <a:spcPct val="100000"/>
              </a:lnSpc>
              <a:spcBef>
                <a:spcPts val="800"/>
              </a:spcBef>
              <a:spcAft>
                <a:spcPts val="0"/>
              </a:spcAft>
              <a:buSzPts val="3100"/>
              <a:buChar char="•"/>
              <a:defRPr/>
            </a:lvl3pPr>
            <a:lvl4pPr indent="-425450" lvl="3" marL="1828800" algn="l">
              <a:lnSpc>
                <a:spcPct val="100000"/>
              </a:lnSpc>
              <a:spcBef>
                <a:spcPts val="800"/>
              </a:spcBef>
              <a:spcAft>
                <a:spcPts val="0"/>
              </a:spcAft>
              <a:buSzPts val="3100"/>
              <a:buChar char="•"/>
              <a:defRPr/>
            </a:lvl4pPr>
            <a:lvl5pPr indent="-425450" lvl="4" marL="2286000" algn="l">
              <a:lnSpc>
                <a:spcPct val="100000"/>
              </a:lnSpc>
              <a:spcBef>
                <a:spcPts val="800"/>
              </a:spcBef>
              <a:spcAft>
                <a:spcPts val="0"/>
              </a:spcAft>
              <a:buSzPts val="3100"/>
              <a:buChar char="•"/>
              <a:defRPr/>
            </a:lvl5pPr>
            <a:lvl6pPr indent="-425450" lvl="5" marL="2743200" algn="l">
              <a:lnSpc>
                <a:spcPct val="100000"/>
              </a:lnSpc>
              <a:spcBef>
                <a:spcPts val="800"/>
              </a:spcBef>
              <a:spcAft>
                <a:spcPts val="0"/>
              </a:spcAft>
              <a:buSzPts val="3100"/>
              <a:buChar char="•"/>
              <a:defRPr/>
            </a:lvl6pPr>
            <a:lvl7pPr indent="-425450" lvl="6" marL="3200400" algn="l">
              <a:lnSpc>
                <a:spcPct val="100000"/>
              </a:lnSpc>
              <a:spcBef>
                <a:spcPts val="800"/>
              </a:spcBef>
              <a:spcAft>
                <a:spcPts val="0"/>
              </a:spcAft>
              <a:buSzPts val="3100"/>
              <a:buChar char="•"/>
              <a:defRPr/>
            </a:lvl7pPr>
            <a:lvl8pPr indent="-425450" lvl="7" marL="3657600" algn="l">
              <a:lnSpc>
                <a:spcPct val="100000"/>
              </a:lnSpc>
              <a:spcBef>
                <a:spcPts val="800"/>
              </a:spcBef>
              <a:spcAft>
                <a:spcPts val="0"/>
              </a:spcAft>
              <a:buSzPts val="3100"/>
              <a:buChar char="•"/>
              <a:defRPr/>
            </a:lvl8pPr>
            <a:lvl9pPr indent="-381000" lvl="8" marL="4114800" algn="l">
              <a:lnSpc>
                <a:spcPct val="100000"/>
              </a:lnSpc>
              <a:spcBef>
                <a:spcPts val="800"/>
              </a:spcBef>
              <a:spcAft>
                <a:spcPts val="800"/>
              </a:spcAft>
              <a:buSzPts val="2400"/>
              <a:buChar char="•"/>
              <a:defRPr/>
            </a:lvl9pPr>
          </a:lstStyle>
          <a:p/>
        </p:txBody>
      </p:sp>
      <p:sp>
        <p:nvSpPr>
          <p:cNvPr id="24" name="Google Shape;24;g101ea65f4c7_0_12"/>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5" name="Google Shape;25;g101ea65f4c7_0_12"/>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6" name="Google Shape;26;g101ea65f4c7_0_12"/>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g101ea65f4c7_0_18"/>
          <p:cNvSpPr txBox="1"/>
          <p:nvPr>
            <p:ph type="title"/>
          </p:nvPr>
        </p:nvSpPr>
        <p:spPr>
          <a:xfrm>
            <a:off x="1092419" y="3270698"/>
            <a:ext cx="10014000" cy="1823100"/>
          </a:xfrm>
          <a:prstGeom prst="rect">
            <a:avLst/>
          </a:prstGeom>
          <a:noFill/>
          <a:ln>
            <a:noFill/>
          </a:ln>
        </p:spPr>
        <p:txBody>
          <a:bodyPr anchorCtr="0" anchor="b" bIns="60925" lIns="121900" spcFirstLastPara="1" rIns="121900" wrap="square" tIns="60925">
            <a:noAutofit/>
          </a:bodyPr>
          <a:lstStyle>
            <a:lvl1pPr lvl="0" algn="r">
              <a:lnSpc>
                <a:spcPct val="100000"/>
              </a:lnSpc>
              <a:spcBef>
                <a:spcPts val="0"/>
              </a:spcBef>
              <a:spcAft>
                <a:spcPts val="0"/>
              </a:spcAft>
              <a:buClr>
                <a:schemeClr val="lt1"/>
              </a:buClr>
              <a:buSzPts val="3700"/>
              <a:buFont typeface="Century Gothic"/>
              <a:buNone/>
              <a:defRPr b="0" sz="37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9" name="Google Shape;29;g101ea65f4c7_0_18"/>
          <p:cNvSpPr txBox="1"/>
          <p:nvPr>
            <p:ph idx="1" type="body"/>
          </p:nvPr>
        </p:nvSpPr>
        <p:spPr>
          <a:xfrm>
            <a:off x="1092419" y="5103810"/>
            <a:ext cx="10014000" cy="998400"/>
          </a:xfrm>
          <a:prstGeom prst="rect">
            <a:avLst/>
          </a:prstGeom>
          <a:noFill/>
          <a:ln>
            <a:noFill/>
          </a:ln>
        </p:spPr>
        <p:txBody>
          <a:bodyPr anchorCtr="0" anchor="t" bIns="60925" lIns="121900" spcFirstLastPara="1" rIns="121900" wrap="square" tIns="60925">
            <a:noAutofit/>
          </a:bodyPr>
          <a:lstStyle>
            <a:lvl1pPr indent="-228600" lvl="0" marL="457200" algn="r">
              <a:lnSpc>
                <a:spcPct val="100000"/>
              </a:lnSpc>
              <a:spcBef>
                <a:spcPts val="500"/>
              </a:spcBef>
              <a:spcAft>
                <a:spcPts val="0"/>
              </a:spcAft>
              <a:buSzPts val="3100"/>
              <a:buNone/>
              <a:defRPr sz="2400">
                <a:solidFill>
                  <a:schemeClr val="lt1"/>
                </a:solidFill>
              </a:defRPr>
            </a:lvl1pPr>
            <a:lvl2pPr indent="-228600" lvl="1" marL="914400" algn="l">
              <a:lnSpc>
                <a:spcPct val="100000"/>
              </a:lnSpc>
              <a:spcBef>
                <a:spcPts val="800"/>
              </a:spcBef>
              <a:spcAft>
                <a:spcPts val="0"/>
              </a:spcAft>
              <a:buSzPts val="3100"/>
              <a:buNone/>
              <a:defRPr sz="2400">
                <a:solidFill>
                  <a:schemeClr val="lt1"/>
                </a:solidFill>
              </a:defRPr>
            </a:lvl2pPr>
            <a:lvl3pPr indent="-228600" lvl="2" marL="1371600" algn="l">
              <a:lnSpc>
                <a:spcPct val="100000"/>
              </a:lnSpc>
              <a:spcBef>
                <a:spcPts val="800"/>
              </a:spcBef>
              <a:spcAft>
                <a:spcPts val="0"/>
              </a:spcAft>
              <a:buSzPts val="2800"/>
              <a:buNone/>
              <a:defRPr sz="2100">
                <a:solidFill>
                  <a:schemeClr val="lt1"/>
                </a:solidFill>
              </a:defRPr>
            </a:lvl3pPr>
            <a:lvl4pPr indent="-228600" lvl="3" marL="1828800" algn="l">
              <a:lnSpc>
                <a:spcPct val="100000"/>
              </a:lnSpc>
              <a:spcBef>
                <a:spcPts val="800"/>
              </a:spcBef>
              <a:spcAft>
                <a:spcPts val="0"/>
              </a:spcAft>
              <a:buSzPts val="2400"/>
              <a:buNone/>
              <a:defRPr sz="1900">
                <a:solidFill>
                  <a:schemeClr val="lt1"/>
                </a:solidFill>
              </a:defRPr>
            </a:lvl4pPr>
            <a:lvl5pPr indent="-228600" lvl="4" marL="2286000" algn="l">
              <a:lnSpc>
                <a:spcPct val="100000"/>
              </a:lnSpc>
              <a:spcBef>
                <a:spcPts val="800"/>
              </a:spcBef>
              <a:spcAft>
                <a:spcPts val="0"/>
              </a:spcAft>
              <a:buSzPts val="2400"/>
              <a:buNone/>
              <a:defRPr sz="1900">
                <a:solidFill>
                  <a:schemeClr val="lt1"/>
                </a:solidFill>
              </a:defRPr>
            </a:lvl5pPr>
            <a:lvl6pPr indent="-228600" lvl="5" marL="2743200" algn="l">
              <a:lnSpc>
                <a:spcPct val="100000"/>
              </a:lnSpc>
              <a:spcBef>
                <a:spcPts val="800"/>
              </a:spcBef>
              <a:spcAft>
                <a:spcPts val="0"/>
              </a:spcAft>
              <a:buSzPts val="2400"/>
              <a:buNone/>
              <a:defRPr sz="1900">
                <a:solidFill>
                  <a:schemeClr val="lt1"/>
                </a:solidFill>
              </a:defRPr>
            </a:lvl6pPr>
            <a:lvl7pPr indent="-228600" lvl="6" marL="3200400" algn="l">
              <a:lnSpc>
                <a:spcPct val="100000"/>
              </a:lnSpc>
              <a:spcBef>
                <a:spcPts val="800"/>
              </a:spcBef>
              <a:spcAft>
                <a:spcPts val="0"/>
              </a:spcAft>
              <a:buSzPts val="2400"/>
              <a:buNone/>
              <a:defRPr sz="1900">
                <a:solidFill>
                  <a:schemeClr val="lt1"/>
                </a:solidFill>
              </a:defRPr>
            </a:lvl7pPr>
            <a:lvl8pPr indent="-228600" lvl="7" marL="3657600" algn="l">
              <a:lnSpc>
                <a:spcPct val="100000"/>
              </a:lnSpc>
              <a:spcBef>
                <a:spcPts val="800"/>
              </a:spcBef>
              <a:spcAft>
                <a:spcPts val="0"/>
              </a:spcAft>
              <a:buSzPts val="2400"/>
              <a:buNone/>
              <a:defRPr sz="1900">
                <a:solidFill>
                  <a:schemeClr val="lt1"/>
                </a:solidFill>
              </a:defRPr>
            </a:lvl8pPr>
            <a:lvl9pPr indent="-228600" lvl="8" marL="4114800" algn="l">
              <a:lnSpc>
                <a:spcPct val="100000"/>
              </a:lnSpc>
              <a:spcBef>
                <a:spcPts val="800"/>
              </a:spcBef>
              <a:spcAft>
                <a:spcPts val="800"/>
              </a:spcAft>
              <a:buSzPts val="1900"/>
              <a:buNone/>
              <a:defRPr sz="1900">
                <a:solidFill>
                  <a:schemeClr val="lt1"/>
                </a:solidFill>
              </a:defRPr>
            </a:lvl9pPr>
          </a:lstStyle>
          <a:p/>
        </p:txBody>
      </p:sp>
      <p:sp>
        <p:nvSpPr>
          <p:cNvPr id="30" name="Google Shape;30;g101ea65f4c7_0_18"/>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1" name="Google Shape;31;g101ea65f4c7_0_18"/>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2" name="Google Shape;32;g101ea65f4c7_0_18"/>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g101ea65f4c7_0_24"/>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5" name="Google Shape;35;g101ea65f4c7_0_24"/>
          <p:cNvSpPr txBox="1"/>
          <p:nvPr>
            <p:ph idx="1" type="body"/>
          </p:nvPr>
        </p:nvSpPr>
        <p:spPr>
          <a:xfrm>
            <a:off x="1091129" y="2060898"/>
            <a:ext cx="4913700" cy="4031100"/>
          </a:xfrm>
          <a:prstGeom prst="rect">
            <a:avLst/>
          </a:prstGeom>
          <a:noFill/>
          <a:ln>
            <a:noFill/>
          </a:ln>
        </p:spPr>
        <p:txBody>
          <a:bodyPr anchorCtr="0" anchor="ctr" bIns="60925" lIns="121900" spcFirstLastPara="1" rIns="121900" wrap="square" tIns="60925">
            <a:noAutofit/>
          </a:bodyPr>
          <a:lstStyle>
            <a:lvl1pPr indent="-406400" lvl="0" marL="457200" algn="l">
              <a:lnSpc>
                <a:spcPct val="100000"/>
              </a:lnSpc>
              <a:spcBef>
                <a:spcPts val="400"/>
              </a:spcBef>
              <a:spcAft>
                <a:spcPts val="0"/>
              </a:spcAft>
              <a:buSzPts val="2800"/>
              <a:buChar char="•"/>
              <a:defRPr sz="2100"/>
            </a:lvl1pPr>
            <a:lvl2pPr indent="-381000" lvl="1" marL="914400" algn="l">
              <a:lnSpc>
                <a:spcPct val="100000"/>
              </a:lnSpc>
              <a:spcBef>
                <a:spcPts val="800"/>
              </a:spcBef>
              <a:spcAft>
                <a:spcPts val="0"/>
              </a:spcAft>
              <a:buSzPts val="2400"/>
              <a:buChar char="•"/>
              <a:defRPr sz="1900"/>
            </a:lvl2pPr>
            <a:lvl3pPr indent="-361950" lvl="2" marL="1371600" algn="l">
              <a:lnSpc>
                <a:spcPct val="100000"/>
              </a:lnSpc>
              <a:spcBef>
                <a:spcPts val="800"/>
              </a:spcBef>
              <a:spcAft>
                <a:spcPts val="0"/>
              </a:spcAft>
              <a:buSzPts val="2100"/>
              <a:buChar char="•"/>
              <a:defRPr sz="1600"/>
            </a:lvl3pPr>
            <a:lvl4pPr indent="-349250" lvl="3" marL="1828800" algn="l">
              <a:lnSpc>
                <a:spcPct val="100000"/>
              </a:lnSpc>
              <a:spcBef>
                <a:spcPts val="800"/>
              </a:spcBef>
              <a:spcAft>
                <a:spcPts val="0"/>
              </a:spcAft>
              <a:buSzPts val="1900"/>
              <a:buChar char="•"/>
              <a:defRPr sz="1500"/>
            </a:lvl4pPr>
            <a:lvl5pPr indent="-349250" lvl="4" marL="2286000" algn="l">
              <a:lnSpc>
                <a:spcPct val="100000"/>
              </a:lnSpc>
              <a:spcBef>
                <a:spcPts val="800"/>
              </a:spcBef>
              <a:spcAft>
                <a:spcPts val="0"/>
              </a:spcAft>
              <a:buSzPts val="1900"/>
              <a:buChar char="•"/>
              <a:defRPr sz="1500"/>
            </a:lvl5pPr>
            <a:lvl6pPr indent="-349250" lvl="5" marL="2743200" algn="l">
              <a:lnSpc>
                <a:spcPct val="100000"/>
              </a:lnSpc>
              <a:spcBef>
                <a:spcPts val="800"/>
              </a:spcBef>
              <a:spcAft>
                <a:spcPts val="0"/>
              </a:spcAft>
              <a:buSzPts val="1900"/>
              <a:buChar char="•"/>
              <a:defRPr sz="1500"/>
            </a:lvl6pPr>
            <a:lvl7pPr indent="-349250" lvl="6" marL="3200400" algn="l">
              <a:lnSpc>
                <a:spcPct val="100000"/>
              </a:lnSpc>
              <a:spcBef>
                <a:spcPts val="800"/>
              </a:spcBef>
              <a:spcAft>
                <a:spcPts val="0"/>
              </a:spcAft>
              <a:buSzPts val="1900"/>
              <a:buChar char="•"/>
              <a:defRPr sz="1500"/>
            </a:lvl7pPr>
            <a:lvl8pPr indent="-349250" lvl="7" marL="3657600" algn="l">
              <a:lnSpc>
                <a:spcPct val="100000"/>
              </a:lnSpc>
              <a:spcBef>
                <a:spcPts val="800"/>
              </a:spcBef>
              <a:spcAft>
                <a:spcPts val="0"/>
              </a:spcAft>
              <a:buSzPts val="1900"/>
              <a:buChar char="•"/>
              <a:defRPr sz="1500"/>
            </a:lvl8pPr>
            <a:lvl9pPr indent="-323850" lvl="8" marL="4114800" algn="l">
              <a:lnSpc>
                <a:spcPct val="100000"/>
              </a:lnSpc>
              <a:spcBef>
                <a:spcPts val="800"/>
              </a:spcBef>
              <a:spcAft>
                <a:spcPts val="800"/>
              </a:spcAft>
              <a:buSzPts val="1500"/>
              <a:buChar char="•"/>
              <a:defRPr sz="1500"/>
            </a:lvl9pPr>
          </a:lstStyle>
          <a:p/>
        </p:txBody>
      </p:sp>
      <p:sp>
        <p:nvSpPr>
          <p:cNvPr id="36" name="Google Shape;36;g101ea65f4c7_0_24"/>
          <p:cNvSpPr txBox="1"/>
          <p:nvPr>
            <p:ph idx="2" type="body"/>
          </p:nvPr>
        </p:nvSpPr>
        <p:spPr>
          <a:xfrm>
            <a:off x="6187440" y="2060898"/>
            <a:ext cx="4918800" cy="4031100"/>
          </a:xfrm>
          <a:prstGeom prst="rect">
            <a:avLst/>
          </a:prstGeom>
          <a:noFill/>
          <a:ln>
            <a:noFill/>
          </a:ln>
        </p:spPr>
        <p:txBody>
          <a:bodyPr anchorCtr="0" anchor="ctr" bIns="60925" lIns="121900" spcFirstLastPara="1" rIns="121900" wrap="square" tIns="60925">
            <a:noAutofit/>
          </a:bodyPr>
          <a:lstStyle>
            <a:lvl1pPr indent="-406400" lvl="0" marL="457200" algn="l">
              <a:lnSpc>
                <a:spcPct val="100000"/>
              </a:lnSpc>
              <a:spcBef>
                <a:spcPts val="400"/>
              </a:spcBef>
              <a:spcAft>
                <a:spcPts val="0"/>
              </a:spcAft>
              <a:buSzPts val="2800"/>
              <a:buChar char="•"/>
              <a:defRPr sz="2100"/>
            </a:lvl1pPr>
            <a:lvl2pPr indent="-381000" lvl="1" marL="914400" algn="l">
              <a:lnSpc>
                <a:spcPct val="100000"/>
              </a:lnSpc>
              <a:spcBef>
                <a:spcPts val="800"/>
              </a:spcBef>
              <a:spcAft>
                <a:spcPts val="0"/>
              </a:spcAft>
              <a:buSzPts val="2400"/>
              <a:buChar char="•"/>
              <a:defRPr sz="1900"/>
            </a:lvl2pPr>
            <a:lvl3pPr indent="-361950" lvl="2" marL="1371600" algn="l">
              <a:lnSpc>
                <a:spcPct val="100000"/>
              </a:lnSpc>
              <a:spcBef>
                <a:spcPts val="800"/>
              </a:spcBef>
              <a:spcAft>
                <a:spcPts val="0"/>
              </a:spcAft>
              <a:buSzPts val="2100"/>
              <a:buChar char="•"/>
              <a:defRPr sz="1600"/>
            </a:lvl3pPr>
            <a:lvl4pPr indent="-349250" lvl="3" marL="1828800" algn="l">
              <a:lnSpc>
                <a:spcPct val="100000"/>
              </a:lnSpc>
              <a:spcBef>
                <a:spcPts val="800"/>
              </a:spcBef>
              <a:spcAft>
                <a:spcPts val="0"/>
              </a:spcAft>
              <a:buSzPts val="1900"/>
              <a:buChar char="•"/>
              <a:defRPr sz="1500"/>
            </a:lvl4pPr>
            <a:lvl5pPr indent="-349250" lvl="4" marL="2286000" algn="l">
              <a:lnSpc>
                <a:spcPct val="100000"/>
              </a:lnSpc>
              <a:spcBef>
                <a:spcPts val="800"/>
              </a:spcBef>
              <a:spcAft>
                <a:spcPts val="0"/>
              </a:spcAft>
              <a:buSzPts val="1900"/>
              <a:buChar char="•"/>
              <a:defRPr sz="1500"/>
            </a:lvl5pPr>
            <a:lvl6pPr indent="-349250" lvl="5" marL="2743200" algn="l">
              <a:lnSpc>
                <a:spcPct val="100000"/>
              </a:lnSpc>
              <a:spcBef>
                <a:spcPts val="800"/>
              </a:spcBef>
              <a:spcAft>
                <a:spcPts val="0"/>
              </a:spcAft>
              <a:buSzPts val="1900"/>
              <a:buChar char="•"/>
              <a:defRPr sz="1500"/>
            </a:lvl6pPr>
            <a:lvl7pPr indent="-349250" lvl="6" marL="3200400" algn="l">
              <a:lnSpc>
                <a:spcPct val="100000"/>
              </a:lnSpc>
              <a:spcBef>
                <a:spcPts val="800"/>
              </a:spcBef>
              <a:spcAft>
                <a:spcPts val="0"/>
              </a:spcAft>
              <a:buSzPts val="1900"/>
              <a:buChar char="•"/>
              <a:defRPr sz="1500"/>
            </a:lvl7pPr>
            <a:lvl8pPr indent="-349250" lvl="7" marL="3657600" algn="l">
              <a:lnSpc>
                <a:spcPct val="100000"/>
              </a:lnSpc>
              <a:spcBef>
                <a:spcPts val="800"/>
              </a:spcBef>
              <a:spcAft>
                <a:spcPts val="0"/>
              </a:spcAft>
              <a:buSzPts val="1900"/>
              <a:buChar char="•"/>
              <a:defRPr sz="1500"/>
            </a:lvl8pPr>
            <a:lvl9pPr indent="-323850" lvl="8" marL="4114800" algn="l">
              <a:lnSpc>
                <a:spcPct val="100000"/>
              </a:lnSpc>
              <a:spcBef>
                <a:spcPts val="800"/>
              </a:spcBef>
              <a:spcAft>
                <a:spcPts val="800"/>
              </a:spcAft>
              <a:buSzPts val="1500"/>
              <a:buChar char="•"/>
              <a:defRPr sz="1500"/>
            </a:lvl9pPr>
          </a:lstStyle>
          <a:p/>
        </p:txBody>
      </p:sp>
      <p:sp>
        <p:nvSpPr>
          <p:cNvPr id="37" name="Google Shape;37;g101ea65f4c7_0_24"/>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8" name="Google Shape;38;g101ea65f4c7_0_24"/>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9" name="Google Shape;39;g101ea65f4c7_0_24"/>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g101ea65f4c7_0_31"/>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3700"/>
              <a:buFont typeface="Century Gothic"/>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2" name="Google Shape;42;g101ea65f4c7_0_31"/>
          <p:cNvSpPr txBox="1"/>
          <p:nvPr>
            <p:ph idx="1" type="body"/>
          </p:nvPr>
        </p:nvSpPr>
        <p:spPr>
          <a:xfrm>
            <a:off x="1475075" y="2060898"/>
            <a:ext cx="4529700" cy="733500"/>
          </a:xfrm>
          <a:prstGeom prst="rect">
            <a:avLst/>
          </a:prstGeom>
          <a:noFill/>
          <a:ln>
            <a:noFill/>
          </a:ln>
        </p:spPr>
        <p:txBody>
          <a:bodyPr anchorCtr="0" anchor="b" bIns="60925" lIns="121900" spcFirstLastPara="1" rIns="121900" wrap="square" tIns="60925">
            <a:noAutofit/>
          </a:bodyPr>
          <a:lstStyle>
            <a:lvl1pPr indent="-228600" lvl="0" marL="457200" algn="l">
              <a:lnSpc>
                <a:spcPct val="100000"/>
              </a:lnSpc>
              <a:spcBef>
                <a:spcPts val="600"/>
              </a:spcBef>
              <a:spcAft>
                <a:spcPts val="0"/>
              </a:spcAft>
              <a:buSzPts val="3800"/>
              <a:buNone/>
              <a:defRPr b="0" sz="2900"/>
            </a:lvl1pPr>
            <a:lvl2pPr indent="-228600" lvl="1" marL="914400" algn="l">
              <a:lnSpc>
                <a:spcPct val="100000"/>
              </a:lnSpc>
              <a:spcBef>
                <a:spcPts val="800"/>
              </a:spcBef>
              <a:spcAft>
                <a:spcPts val="0"/>
              </a:spcAft>
              <a:buSzPts val="3500"/>
              <a:buNone/>
              <a:defRPr b="1" sz="2700"/>
            </a:lvl2pPr>
            <a:lvl3pPr indent="-228600" lvl="2" marL="1371600" algn="l">
              <a:lnSpc>
                <a:spcPct val="100000"/>
              </a:lnSpc>
              <a:spcBef>
                <a:spcPts val="800"/>
              </a:spcBef>
              <a:spcAft>
                <a:spcPts val="0"/>
              </a:spcAft>
              <a:buSzPts val="3100"/>
              <a:buNone/>
              <a:defRPr b="1" sz="2400"/>
            </a:lvl3pPr>
            <a:lvl4pPr indent="-228600" lvl="3" marL="1828800" algn="l">
              <a:lnSpc>
                <a:spcPct val="100000"/>
              </a:lnSpc>
              <a:spcBef>
                <a:spcPts val="800"/>
              </a:spcBef>
              <a:spcAft>
                <a:spcPts val="0"/>
              </a:spcAft>
              <a:buSzPts val="2800"/>
              <a:buNone/>
              <a:defRPr b="1" sz="2100"/>
            </a:lvl4pPr>
            <a:lvl5pPr indent="-228600" lvl="4" marL="2286000" algn="l">
              <a:lnSpc>
                <a:spcPct val="100000"/>
              </a:lnSpc>
              <a:spcBef>
                <a:spcPts val="800"/>
              </a:spcBef>
              <a:spcAft>
                <a:spcPts val="0"/>
              </a:spcAft>
              <a:buSzPts val="2800"/>
              <a:buNone/>
              <a:defRPr b="1" sz="2100"/>
            </a:lvl5pPr>
            <a:lvl6pPr indent="-228600" lvl="5" marL="2743200" algn="l">
              <a:lnSpc>
                <a:spcPct val="100000"/>
              </a:lnSpc>
              <a:spcBef>
                <a:spcPts val="800"/>
              </a:spcBef>
              <a:spcAft>
                <a:spcPts val="0"/>
              </a:spcAft>
              <a:buSzPts val="2800"/>
              <a:buNone/>
              <a:defRPr b="1" sz="2100"/>
            </a:lvl6pPr>
            <a:lvl7pPr indent="-228600" lvl="6" marL="3200400" algn="l">
              <a:lnSpc>
                <a:spcPct val="100000"/>
              </a:lnSpc>
              <a:spcBef>
                <a:spcPts val="800"/>
              </a:spcBef>
              <a:spcAft>
                <a:spcPts val="0"/>
              </a:spcAft>
              <a:buSzPts val="2800"/>
              <a:buNone/>
              <a:defRPr b="1" sz="2100"/>
            </a:lvl7pPr>
            <a:lvl8pPr indent="-228600" lvl="7" marL="3657600" algn="l">
              <a:lnSpc>
                <a:spcPct val="100000"/>
              </a:lnSpc>
              <a:spcBef>
                <a:spcPts val="800"/>
              </a:spcBef>
              <a:spcAft>
                <a:spcPts val="0"/>
              </a:spcAft>
              <a:buSzPts val="2800"/>
              <a:buNone/>
              <a:defRPr b="1" sz="2100"/>
            </a:lvl8pPr>
            <a:lvl9pPr indent="-228600" lvl="8" marL="4114800" algn="l">
              <a:lnSpc>
                <a:spcPct val="100000"/>
              </a:lnSpc>
              <a:spcBef>
                <a:spcPts val="800"/>
              </a:spcBef>
              <a:spcAft>
                <a:spcPts val="800"/>
              </a:spcAft>
              <a:buSzPts val="2100"/>
              <a:buNone/>
              <a:defRPr b="1" sz="2100"/>
            </a:lvl9pPr>
          </a:lstStyle>
          <a:p/>
        </p:txBody>
      </p:sp>
      <p:sp>
        <p:nvSpPr>
          <p:cNvPr id="43" name="Google Shape;43;g101ea65f4c7_0_31"/>
          <p:cNvSpPr txBox="1"/>
          <p:nvPr>
            <p:ph idx="2" type="body"/>
          </p:nvPr>
        </p:nvSpPr>
        <p:spPr>
          <a:xfrm>
            <a:off x="1091129" y="2786027"/>
            <a:ext cx="4913700" cy="3315900"/>
          </a:xfrm>
          <a:prstGeom prst="rect">
            <a:avLst/>
          </a:prstGeom>
          <a:noFill/>
          <a:ln>
            <a:noFill/>
          </a:ln>
        </p:spPr>
        <p:txBody>
          <a:bodyPr anchorCtr="0" anchor="t" bIns="60925" lIns="121900" spcFirstLastPara="1" rIns="121900" wrap="square" tIns="60925">
            <a:noAutofit/>
          </a:bodyPr>
          <a:lstStyle>
            <a:lvl1pPr indent="-406400" lvl="0" marL="457200" algn="l">
              <a:lnSpc>
                <a:spcPct val="100000"/>
              </a:lnSpc>
              <a:spcBef>
                <a:spcPts val="400"/>
              </a:spcBef>
              <a:spcAft>
                <a:spcPts val="0"/>
              </a:spcAft>
              <a:buSzPts val="2800"/>
              <a:buChar char="•"/>
              <a:defRPr sz="2100"/>
            </a:lvl1pPr>
            <a:lvl2pPr indent="-381000" lvl="1" marL="914400" algn="l">
              <a:lnSpc>
                <a:spcPct val="100000"/>
              </a:lnSpc>
              <a:spcBef>
                <a:spcPts val="800"/>
              </a:spcBef>
              <a:spcAft>
                <a:spcPts val="0"/>
              </a:spcAft>
              <a:buSzPts val="2400"/>
              <a:buChar char="•"/>
              <a:defRPr sz="1900"/>
            </a:lvl2pPr>
            <a:lvl3pPr indent="-361950" lvl="2" marL="1371600" algn="l">
              <a:lnSpc>
                <a:spcPct val="100000"/>
              </a:lnSpc>
              <a:spcBef>
                <a:spcPts val="800"/>
              </a:spcBef>
              <a:spcAft>
                <a:spcPts val="0"/>
              </a:spcAft>
              <a:buSzPts val="2100"/>
              <a:buChar char="•"/>
              <a:defRPr sz="1600"/>
            </a:lvl3pPr>
            <a:lvl4pPr indent="-349250" lvl="3" marL="1828800" algn="l">
              <a:lnSpc>
                <a:spcPct val="100000"/>
              </a:lnSpc>
              <a:spcBef>
                <a:spcPts val="800"/>
              </a:spcBef>
              <a:spcAft>
                <a:spcPts val="0"/>
              </a:spcAft>
              <a:buSzPts val="1900"/>
              <a:buChar char="•"/>
              <a:defRPr sz="1500"/>
            </a:lvl4pPr>
            <a:lvl5pPr indent="-349250" lvl="4" marL="2286000" algn="l">
              <a:lnSpc>
                <a:spcPct val="100000"/>
              </a:lnSpc>
              <a:spcBef>
                <a:spcPts val="800"/>
              </a:spcBef>
              <a:spcAft>
                <a:spcPts val="0"/>
              </a:spcAft>
              <a:buSzPts val="1900"/>
              <a:buChar char="•"/>
              <a:defRPr sz="1500"/>
            </a:lvl5pPr>
            <a:lvl6pPr indent="-349250" lvl="5" marL="2743200" algn="l">
              <a:lnSpc>
                <a:spcPct val="100000"/>
              </a:lnSpc>
              <a:spcBef>
                <a:spcPts val="800"/>
              </a:spcBef>
              <a:spcAft>
                <a:spcPts val="0"/>
              </a:spcAft>
              <a:buSzPts val="1900"/>
              <a:buChar char="•"/>
              <a:defRPr sz="1500"/>
            </a:lvl6pPr>
            <a:lvl7pPr indent="-349250" lvl="6" marL="3200400" algn="l">
              <a:lnSpc>
                <a:spcPct val="100000"/>
              </a:lnSpc>
              <a:spcBef>
                <a:spcPts val="800"/>
              </a:spcBef>
              <a:spcAft>
                <a:spcPts val="0"/>
              </a:spcAft>
              <a:buSzPts val="1900"/>
              <a:buChar char="•"/>
              <a:defRPr sz="1500"/>
            </a:lvl7pPr>
            <a:lvl8pPr indent="-349250" lvl="7" marL="3657600" algn="l">
              <a:lnSpc>
                <a:spcPct val="100000"/>
              </a:lnSpc>
              <a:spcBef>
                <a:spcPts val="800"/>
              </a:spcBef>
              <a:spcAft>
                <a:spcPts val="0"/>
              </a:spcAft>
              <a:buSzPts val="1900"/>
              <a:buChar char="•"/>
              <a:defRPr sz="1500"/>
            </a:lvl8pPr>
            <a:lvl9pPr indent="-323850" lvl="8" marL="4114800" algn="l">
              <a:lnSpc>
                <a:spcPct val="100000"/>
              </a:lnSpc>
              <a:spcBef>
                <a:spcPts val="800"/>
              </a:spcBef>
              <a:spcAft>
                <a:spcPts val="800"/>
              </a:spcAft>
              <a:buSzPts val="1500"/>
              <a:buChar char="•"/>
              <a:defRPr sz="1500"/>
            </a:lvl9pPr>
          </a:lstStyle>
          <a:p/>
        </p:txBody>
      </p:sp>
      <p:sp>
        <p:nvSpPr>
          <p:cNvPr id="44" name="Google Shape;44;g101ea65f4c7_0_31"/>
          <p:cNvSpPr txBox="1"/>
          <p:nvPr>
            <p:ph idx="3" type="body"/>
          </p:nvPr>
        </p:nvSpPr>
        <p:spPr>
          <a:xfrm>
            <a:off x="6546867" y="2060898"/>
            <a:ext cx="4559700" cy="725100"/>
          </a:xfrm>
          <a:prstGeom prst="rect">
            <a:avLst/>
          </a:prstGeom>
          <a:noFill/>
          <a:ln>
            <a:noFill/>
          </a:ln>
        </p:spPr>
        <p:txBody>
          <a:bodyPr anchorCtr="0" anchor="b" bIns="60925" lIns="121900" spcFirstLastPara="1" rIns="121900" wrap="square" tIns="60925">
            <a:noAutofit/>
          </a:bodyPr>
          <a:lstStyle>
            <a:lvl1pPr indent="-228600" lvl="0" marL="457200" algn="l">
              <a:lnSpc>
                <a:spcPct val="100000"/>
              </a:lnSpc>
              <a:spcBef>
                <a:spcPts val="600"/>
              </a:spcBef>
              <a:spcAft>
                <a:spcPts val="0"/>
              </a:spcAft>
              <a:buSzPts val="3800"/>
              <a:buNone/>
              <a:defRPr b="0" sz="2900"/>
            </a:lvl1pPr>
            <a:lvl2pPr indent="-228600" lvl="1" marL="914400" algn="l">
              <a:lnSpc>
                <a:spcPct val="100000"/>
              </a:lnSpc>
              <a:spcBef>
                <a:spcPts val="800"/>
              </a:spcBef>
              <a:spcAft>
                <a:spcPts val="0"/>
              </a:spcAft>
              <a:buSzPts val="3500"/>
              <a:buNone/>
              <a:defRPr b="1" sz="2700"/>
            </a:lvl2pPr>
            <a:lvl3pPr indent="-228600" lvl="2" marL="1371600" algn="l">
              <a:lnSpc>
                <a:spcPct val="100000"/>
              </a:lnSpc>
              <a:spcBef>
                <a:spcPts val="800"/>
              </a:spcBef>
              <a:spcAft>
                <a:spcPts val="0"/>
              </a:spcAft>
              <a:buSzPts val="3100"/>
              <a:buNone/>
              <a:defRPr b="1" sz="2400"/>
            </a:lvl3pPr>
            <a:lvl4pPr indent="-228600" lvl="3" marL="1828800" algn="l">
              <a:lnSpc>
                <a:spcPct val="100000"/>
              </a:lnSpc>
              <a:spcBef>
                <a:spcPts val="800"/>
              </a:spcBef>
              <a:spcAft>
                <a:spcPts val="0"/>
              </a:spcAft>
              <a:buSzPts val="2800"/>
              <a:buNone/>
              <a:defRPr b="1" sz="2100"/>
            </a:lvl4pPr>
            <a:lvl5pPr indent="-228600" lvl="4" marL="2286000" algn="l">
              <a:lnSpc>
                <a:spcPct val="100000"/>
              </a:lnSpc>
              <a:spcBef>
                <a:spcPts val="800"/>
              </a:spcBef>
              <a:spcAft>
                <a:spcPts val="0"/>
              </a:spcAft>
              <a:buSzPts val="2800"/>
              <a:buNone/>
              <a:defRPr b="1" sz="2100"/>
            </a:lvl5pPr>
            <a:lvl6pPr indent="-228600" lvl="5" marL="2743200" algn="l">
              <a:lnSpc>
                <a:spcPct val="100000"/>
              </a:lnSpc>
              <a:spcBef>
                <a:spcPts val="800"/>
              </a:spcBef>
              <a:spcAft>
                <a:spcPts val="0"/>
              </a:spcAft>
              <a:buSzPts val="2800"/>
              <a:buNone/>
              <a:defRPr b="1" sz="2100"/>
            </a:lvl6pPr>
            <a:lvl7pPr indent="-228600" lvl="6" marL="3200400" algn="l">
              <a:lnSpc>
                <a:spcPct val="100000"/>
              </a:lnSpc>
              <a:spcBef>
                <a:spcPts val="800"/>
              </a:spcBef>
              <a:spcAft>
                <a:spcPts val="0"/>
              </a:spcAft>
              <a:buSzPts val="2800"/>
              <a:buNone/>
              <a:defRPr b="1" sz="2100"/>
            </a:lvl7pPr>
            <a:lvl8pPr indent="-228600" lvl="7" marL="3657600" algn="l">
              <a:lnSpc>
                <a:spcPct val="100000"/>
              </a:lnSpc>
              <a:spcBef>
                <a:spcPts val="800"/>
              </a:spcBef>
              <a:spcAft>
                <a:spcPts val="0"/>
              </a:spcAft>
              <a:buSzPts val="2800"/>
              <a:buNone/>
              <a:defRPr b="1" sz="2100"/>
            </a:lvl8pPr>
            <a:lvl9pPr indent="-228600" lvl="8" marL="4114800" algn="l">
              <a:lnSpc>
                <a:spcPct val="100000"/>
              </a:lnSpc>
              <a:spcBef>
                <a:spcPts val="800"/>
              </a:spcBef>
              <a:spcAft>
                <a:spcPts val="800"/>
              </a:spcAft>
              <a:buSzPts val="2100"/>
              <a:buNone/>
              <a:defRPr b="1" sz="2100"/>
            </a:lvl9pPr>
          </a:lstStyle>
          <a:p/>
        </p:txBody>
      </p:sp>
      <p:sp>
        <p:nvSpPr>
          <p:cNvPr id="45" name="Google Shape;45;g101ea65f4c7_0_31"/>
          <p:cNvSpPr txBox="1"/>
          <p:nvPr>
            <p:ph idx="4" type="body"/>
          </p:nvPr>
        </p:nvSpPr>
        <p:spPr>
          <a:xfrm>
            <a:off x="6172220" y="2786027"/>
            <a:ext cx="4935300" cy="3315900"/>
          </a:xfrm>
          <a:prstGeom prst="rect">
            <a:avLst/>
          </a:prstGeom>
          <a:noFill/>
          <a:ln>
            <a:noFill/>
          </a:ln>
        </p:spPr>
        <p:txBody>
          <a:bodyPr anchorCtr="0" anchor="t" bIns="60925" lIns="121900" spcFirstLastPara="1" rIns="121900" wrap="square" tIns="60925">
            <a:noAutofit/>
          </a:bodyPr>
          <a:lstStyle>
            <a:lvl1pPr indent="-406400" lvl="0" marL="457200" algn="l">
              <a:lnSpc>
                <a:spcPct val="100000"/>
              </a:lnSpc>
              <a:spcBef>
                <a:spcPts val="400"/>
              </a:spcBef>
              <a:spcAft>
                <a:spcPts val="0"/>
              </a:spcAft>
              <a:buSzPts val="2800"/>
              <a:buChar char="•"/>
              <a:defRPr sz="2100"/>
            </a:lvl1pPr>
            <a:lvl2pPr indent="-381000" lvl="1" marL="914400" algn="l">
              <a:lnSpc>
                <a:spcPct val="100000"/>
              </a:lnSpc>
              <a:spcBef>
                <a:spcPts val="800"/>
              </a:spcBef>
              <a:spcAft>
                <a:spcPts val="0"/>
              </a:spcAft>
              <a:buSzPts val="2400"/>
              <a:buChar char="•"/>
              <a:defRPr sz="1900"/>
            </a:lvl2pPr>
            <a:lvl3pPr indent="-361950" lvl="2" marL="1371600" algn="l">
              <a:lnSpc>
                <a:spcPct val="100000"/>
              </a:lnSpc>
              <a:spcBef>
                <a:spcPts val="800"/>
              </a:spcBef>
              <a:spcAft>
                <a:spcPts val="0"/>
              </a:spcAft>
              <a:buSzPts val="2100"/>
              <a:buChar char="•"/>
              <a:defRPr sz="1600"/>
            </a:lvl3pPr>
            <a:lvl4pPr indent="-349250" lvl="3" marL="1828800" algn="l">
              <a:lnSpc>
                <a:spcPct val="100000"/>
              </a:lnSpc>
              <a:spcBef>
                <a:spcPts val="800"/>
              </a:spcBef>
              <a:spcAft>
                <a:spcPts val="0"/>
              </a:spcAft>
              <a:buSzPts val="1900"/>
              <a:buChar char="•"/>
              <a:defRPr sz="1500"/>
            </a:lvl4pPr>
            <a:lvl5pPr indent="-349250" lvl="4" marL="2286000" algn="l">
              <a:lnSpc>
                <a:spcPct val="100000"/>
              </a:lnSpc>
              <a:spcBef>
                <a:spcPts val="800"/>
              </a:spcBef>
              <a:spcAft>
                <a:spcPts val="0"/>
              </a:spcAft>
              <a:buSzPts val="1900"/>
              <a:buChar char="•"/>
              <a:defRPr sz="1500"/>
            </a:lvl5pPr>
            <a:lvl6pPr indent="-349250" lvl="5" marL="2743200" algn="l">
              <a:lnSpc>
                <a:spcPct val="100000"/>
              </a:lnSpc>
              <a:spcBef>
                <a:spcPts val="800"/>
              </a:spcBef>
              <a:spcAft>
                <a:spcPts val="0"/>
              </a:spcAft>
              <a:buSzPts val="1900"/>
              <a:buChar char="•"/>
              <a:defRPr sz="1500"/>
            </a:lvl6pPr>
            <a:lvl7pPr indent="-349250" lvl="6" marL="3200400" algn="l">
              <a:lnSpc>
                <a:spcPct val="100000"/>
              </a:lnSpc>
              <a:spcBef>
                <a:spcPts val="800"/>
              </a:spcBef>
              <a:spcAft>
                <a:spcPts val="0"/>
              </a:spcAft>
              <a:buSzPts val="1900"/>
              <a:buChar char="•"/>
              <a:defRPr sz="1500"/>
            </a:lvl7pPr>
            <a:lvl8pPr indent="-349250" lvl="7" marL="3657600" algn="l">
              <a:lnSpc>
                <a:spcPct val="100000"/>
              </a:lnSpc>
              <a:spcBef>
                <a:spcPts val="800"/>
              </a:spcBef>
              <a:spcAft>
                <a:spcPts val="0"/>
              </a:spcAft>
              <a:buSzPts val="1900"/>
              <a:buChar char="•"/>
              <a:defRPr sz="1500"/>
            </a:lvl8pPr>
            <a:lvl9pPr indent="-323850" lvl="8" marL="4114800" algn="l">
              <a:lnSpc>
                <a:spcPct val="100000"/>
              </a:lnSpc>
              <a:spcBef>
                <a:spcPts val="800"/>
              </a:spcBef>
              <a:spcAft>
                <a:spcPts val="800"/>
              </a:spcAft>
              <a:buSzPts val="1500"/>
              <a:buChar char="•"/>
              <a:defRPr sz="1500"/>
            </a:lvl9pPr>
          </a:lstStyle>
          <a:p/>
        </p:txBody>
      </p:sp>
      <p:sp>
        <p:nvSpPr>
          <p:cNvPr id="46" name="Google Shape;46;g101ea65f4c7_0_31"/>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7" name="Google Shape;47;g101ea65f4c7_0_31"/>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8" name="Google Shape;48;g101ea65f4c7_0_31"/>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g101ea65f4c7_0_40"/>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3500"/>
              <a:buFont typeface="Century Gothic"/>
              <a:buNone/>
              <a:defRPr sz="35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1" name="Google Shape;51;g101ea65f4c7_0_40"/>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2" name="Google Shape;52;g101ea65f4c7_0_40"/>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3" name="Google Shape;53;g101ea65f4c7_0_40"/>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g101ea65f4c7_0_45"/>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6" name="Google Shape;56;g101ea65f4c7_0_45"/>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7" name="Google Shape;57;g101ea65f4c7_0_45"/>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g101ea65f4c7_0_49"/>
          <p:cNvSpPr txBox="1"/>
          <p:nvPr>
            <p:ph type="title"/>
          </p:nvPr>
        </p:nvSpPr>
        <p:spPr>
          <a:xfrm>
            <a:off x="1091129" y="1754928"/>
            <a:ext cx="3639300" cy="1371600"/>
          </a:xfrm>
          <a:prstGeom prst="rect">
            <a:avLst/>
          </a:prstGeom>
          <a:noFill/>
          <a:ln>
            <a:noFill/>
          </a:ln>
        </p:spPr>
        <p:txBody>
          <a:bodyPr anchorCtr="0" anchor="b" bIns="60925" lIns="121900" spcFirstLastPara="1" rIns="121900" wrap="square" tIns="60925">
            <a:noAutofit/>
          </a:bodyPr>
          <a:lstStyle>
            <a:lvl1pPr lvl="0" algn="l">
              <a:lnSpc>
                <a:spcPct val="100000"/>
              </a:lnSpc>
              <a:spcBef>
                <a:spcPts val="0"/>
              </a:spcBef>
              <a:spcAft>
                <a:spcPts val="0"/>
              </a:spcAft>
              <a:buClr>
                <a:schemeClr val="lt1"/>
              </a:buClr>
              <a:buSzPts val="2900"/>
              <a:buFont typeface="Century Gothic"/>
              <a:buNone/>
              <a:defRPr b="0" sz="29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0" name="Google Shape;60;g101ea65f4c7_0_49"/>
          <p:cNvSpPr txBox="1"/>
          <p:nvPr>
            <p:ph idx="1" type="body"/>
          </p:nvPr>
        </p:nvSpPr>
        <p:spPr>
          <a:xfrm>
            <a:off x="5105141" y="596018"/>
            <a:ext cx="6001200" cy="5505900"/>
          </a:xfrm>
          <a:prstGeom prst="rect">
            <a:avLst/>
          </a:prstGeom>
          <a:noFill/>
          <a:ln>
            <a:noFill/>
          </a:ln>
        </p:spPr>
        <p:txBody>
          <a:bodyPr anchorCtr="0" anchor="ctr" bIns="60925" lIns="121900" spcFirstLastPara="1" rIns="121900" wrap="square" tIns="60925">
            <a:noAutofit/>
          </a:bodyPr>
          <a:lstStyle>
            <a:lvl1pPr indent="-425450" lvl="0" marL="457200" algn="l">
              <a:lnSpc>
                <a:spcPct val="100000"/>
              </a:lnSpc>
              <a:spcBef>
                <a:spcPts val="500"/>
              </a:spcBef>
              <a:spcAft>
                <a:spcPts val="0"/>
              </a:spcAft>
              <a:buSzPts val="3100"/>
              <a:buChar char="•"/>
              <a:defRPr sz="2400"/>
            </a:lvl1pPr>
            <a:lvl2pPr indent="-406400" lvl="1" marL="914400" algn="l">
              <a:lnSpc>
                <a:spcPct val="100000"/>
              </a:lnSpc>
              <a:spcBef>
                <a:spcPts val="800"/>
              </a:spcBef>
              <a:spcAft>
                <a:spcPts val="0"/>
              </a:spcAft>
              <a:buSzPts val="2800"/>
              <a:buChar char="•"/>
              <a:defRPr sz="2100"/>
            </a:lvl2pPr>
            <a:lvl3pPr indent="-381000" lvl="2" marL="1371600" algn="l">
              <a:lnSpc>
                <a:spcPct val="100000"/>
              </a:lnSpc>
              <a:spcBef>
                <a:spcPts val="800"/>
              </a:spcBef>
              <a:spcAft>
                <a:spcPts val="0"/>
              </a:spcAft>
              <a:buSzPts val="2400"/>
              <a:buChar char="•"/>
              <a:defRPr sz="1900"/>
            </a:lvl3pPr>
            <a:lvl4pPr indent="-361950" lvl="3" marL="1828800" algn="l">
              <a:lnSpc>
                <a:spcPct val="100000"/>
              </a:lnSpc>
              <a:spcBef>
                <a:spcPts val="800"/>
              </a:spcBef>
              <a:spcAft>
                <a:spcPts val="0"/>
              </a:spcAft>
              <a:buSzPts val="2100"/>
              <a:buChar char="•"/>
              <a:defRPr sz="1600"/>
            </a:lvl4pPr>
            <a:lvl5pPr indent="-349250" lvl="4" marL="2286000" algn="l">
              <a:lnSpc>
                <a:spcPct val="100000"/>
              </a:lnSpc>
              <a:spcBef>
                <a:spcPts val="800"/>
              </a:spcBef>
              <a:spcAft>
                <a:spcPts val="0"/>
              </a:spcAft>
              <a:buSzPts val="1900"/>
              <a:buChar char="•"/>
              <a:defRPr sz="1500"/>
            </a:lvl5pPr>
            <a:lvl6pPr indent="-349250" lvl="5" marL="2743200" algn="l">
              <a:lnSpc>
                <a:spcPct val="100000"/>
              </a:lnSpc>
              <a:spcBef>
                <a:spcPts val="800"/>
              </a:spcBef>
              <a:spcAft>
                <a:spcPts val="0"/>
              </a:spcAft>
              <a:buSzPts val="1900"/>
              <a:buChar char="•"/>
              <a:defRPr sz="1500"/>
            </a:lvl6pPr>
            <a:lvl7pPr indent="-349250" lvl="6" marL="3200400" algn="l">
              <a:lnSpc>
                <a:spcPct val="100000"/>
              </a:lnSpc>
              <a:spcBef>
                <a:spcPts val="800"/>
              </a:spcBef>
              <a:spcAft>
                <a:spcPts val="0"/>
              </a:spcAft>
              <a:buSzPts val="1900"/>
              <a:buChar char="•"/>
              <a:defRPr sz="1500"/>
            </a:lvl7pPr>
            <a:lvl8pPr indent="-349250" lvl="7" marL="3657600" algn="l">
              <a:lnSpc>
                <a:spcPct val="100000"/>
              </a:lnSpc>
              <a:spcBef>
                <a:spcPts val="800"/>
              </a:spcBef>
              <a:spcAft>
                <a:spcPts val="0"/>
              </a:spcAft>
              <a:buSzPts val="1900"/>
              <a:buChar char="•"/>
              <a:defRPr sz="1500"/>
            </a:lvl8pPr>
            <a:lvl9pPr indent="-323850" lvl="8" marL="4114800" algn="l">
              <a:lnSpc>
                <a:spcPct val="100000"/>
              </a:lnSpc>
              <a:spcBef>
                <a:spcPts val="800"/>
              </a:spcBef>
              <a:spcAft>
                <a:spcPts val="800"/>
              </a:spcAft>
              <a:buSzPts val="1500"/>
              <a:buChar char="•"/>
              <a:defRPr sz="1500"/>
            </a:lvl9pPr>
          </a:lstStyle>
          <a:p/>
        </p:txBody>
      </p:sp>
      <p:sp>
        <p:nvSpPr>
          <p:cNvPr id="61" name="Google Shape;61;g101ea65f4c7_0_49"/>
          <p:cNvSpPr txBox="1"/>
          <p:nvPr>
            <p:ph idx="2" type="body"/>
          </p:nvPr>
        </p:nvSpPr>
        <p:spPr>
          <a:xfrm>
            <a:off x="1091129" y="3126528"/>
            <a:ext cx="3639300" cy="1828800"/>
          </a:xfrm>
          <a:prstGeom prst="rect">
            <a:avLst/>
          </a:prstGeom>
          <a:noFill/>
          <a:ln>
            <a:noFill/>
          </a:ln>
        </p:spPr>
        <p:txBody>
          <a:bodyPr anchorCtr="0" anchor="ctr" bIns="60925" lIns="121900" spcFirstLastPara="1" rIns="121900" wrap="square" tIns="60925">
            <a:noAutofit/>
          </a:bodyPr>
          <a:lstStyle>
            <a:lvl1pPr indent="-228600" lvl="0" marL="457200" algn="l">
              <a:lnSpc>
                <a:spcPct val="100000"/>
              </a:lnSpc>
              <a:spcBef>
                <a:spcPts val="400"/>
              </a:spcBef>
              <a:spcAft>
                <a:spcPts val="0"/>
              </a:spcAft>
              <a:buSzPts val="2800"/>
              <a:buNone/>
              <a:defRPr sz="2100"/>
            </a:lvl1pPr>
            <a:lvl2pPr indent="-228600" lvl="1" marL="914400" algn="l">
              <a:lnSpc>
                <a:spcPct val="100000"/>
              </a:lnSpc>
              <a:spcBef>
                <a:spcPts val="800"/>
              </a:spcBef>
              <a:spcAft>
                <a:spcPts val="0"/>
              </a:spcAft>
              <a:buSzPts val="2100"/>
              <a:buNone/>
              <a:defRPr sz="1600"/>
            </a:lvl2pPr>
            <a:lvl3pPr indent="-228600" lvl="2" marL="1371600" algn="l">
              <a:lnSpc>
                <a:spcPct val="100000"/>
              </a:lnSpc>
              <a:spcBef>
                <a:spcPts val="800"/>
              </a:spcBef>
              <a:spcAft>
                <a:spcPts val="0"/>
              </a:spcAft>
              <a:buSzPts val="1700"/>
              <a:buNone/>
              <a:defRPr sz="1300"/>
            </a:lvl3pPr>
            <a:lvl4pPr indent="-228600" lvl="3" marL="1828800" algn="l">
              <a:lnSpc>
                <a:spcPct val="100000"/>
              </a:lnSpc>
              <a:spcBef>
                <a:spcPts val="800"/>
              </a:spcBef>
              <a:spcAft>
                <a:spcPts val="0"/>
              </a:spcAft>
              <a:buSzPts val="1600"/>
              <a:buNone/>
              <a:defRPr sz="1200"/>
            </a:lvl4pPr>
            <a:lvl5pPr indent="-228600" lvl="4" marL="2286000" algn="l">
              <a:lnSpc>
                <a:spcPct val="100000"/>
              </a:lnSpc>
              <a:spcBef>
                <a:spcPts val="800"/>
              </a:spcBef>
              <a:spcAft>
                <a:spcPts val="0"/>
              </a:spcAft>
              <a:buSzPts val="1600"/>
              <a:buNone/>
              <a:defRPr sz="1200"/>
            </a:lvl5pPr>
            <a:lvl6pPr indent="-228600" lvl="5" marL="2743200" algn="l">
              <a:lnSpc>
                <a:spcPct val="100000"/>
              </a:lnSpc>
              <a:spcBef>
                <a:spcPts val="800"/>
              </a:spcBef>
              <a:spcAft>
                <a:spcPts val="0"/>
              </a:spcAft>
              <a:buSzPts val="1600"/>
              <a:buNone/>
              <a:defRPr sz="1200"/>
            </a:lvl6pPr>
            <a:lvl7pPr indent="-228600" lvl="6" marL="3200400" algn="l">
              <a:lnSpc>
                <a:spcPct val="100000"/>
              </a:lnSpc>
              <a:spcBef>
                <a:spcPts val="800"/>
              </a:spcBef>
              <a:spcAft>
                <a:spcPts val="0"/>
              </a:spcAft>
              <a:buSzPts val="1600"/>
              <a:buNone/>
              <a:defRPr sz="1200"/>
            </a:lvl7pPr>
            <a:lvl8pPr indent="-228600" lvl="7" marL="3657600" algn="l">
              <a:lnSpc>
                <a:spcPct val="100000"/>
              </a:lnSpc>
              <a:spcBef>
                <a:spcPts val="800"/>
              </a:spcBef>
              <a:spcAft>
                <a:spcPts val="0"/>
              </a:spcAft>
              <a:buSzPts val="1600"/>
              <a:buNone/>
              <a:defRPr sz="1200"/>
            </a:lvl8pPr>
            <a:lvl9pPr indent="-228600" lvl="8" marL="4114800" algn="l">
              <a:lnSpc>
                <a:spcPct val="100000"/>
              </a:lnSpc>
              <a:spcBef>
                <a:spcPts val="800"/>
              </a:spcBef>
              <a:spcAft>
                <a:spcPts val="800"/>
              </a:spcAft>
              <a:buSzPts val="1200"/>
              <a:buNone/>
              <a:defRPr sz="1200"/>
            </a:lvl9pPr>
          </a:lstStyle>
          <a:p/>
        </p:txBody>
      </p:sp>
      <p:sp>
        <p:nvSpPr>
          <p:cNvPr id="62" name="Google Shape;62;g101ea65f4c7_0_49"/>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3" name="Google Shape;63;g101ea65f4c7_0_49"/>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4" name="Google Shape;64;g101ea65f4c7_0_49"/>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g101ea65f4c7_0_56"/>
          <p:cNvSpPr txBox="1"/>
          <p:nvPr>
            <p:ph type="title"/>
          </p:nvPr>
        </p:nvSpPr>
        <p:spPr>
          <a:xfrm>
            <a:off x="1091129" y="1898269"/>
            <a:ext cx="5898300" cy="1371600"/>
          </a:xfrm>
          <a:prstGeom prst="rect">
            <a:avLst/>
          </a:prstGeom>
          <a:noFill/>
          <a:ln>
            <a:noFill/>
          </a:ln>
        </p:spPr>
        <p:txBody>
          <a:bodyPr anchorCtr="0" anchor="b" bIns="60925" lIns="121900" spcFirstLastPara="1" rIns="121900" wrap="square" tIns="60925">
            <a:noAutofit/>
          </a:bodyPr>
          <a:lstStyle>
            <a:lvl1pPr lvl="0" algn="l">
              <a:lnSpc>
                <a:spcPct val="100000"/>
              </a:lnSpc>
              <a:spcBef>
                <a:spcPts val="0"/>
              </a:spcBef>
              <a:spcAft>
                <a:spcPts val="0"/>
              </a:spcAft>
              <a:buClr>
                <a:schemeClr val="lt1"/>
              </a:buClr>
              <a:buSzPts val="3200"/>
              <a:buFont typeface="Century Gothic"/>
              <a:buNone/>
              <a:defRPr b="0" sz="32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7" name="Google Shape;67;g101ea65f4c7_0_56"/>
          <p:cNvSpPr/>
          <p:nvPr>
            <p:ph idx="2" type="pic"/>
          </p:nvPr>
        </p:nvSpPr>
        <p:spPr>
          <a:xfrm>
            <a:off x="7353923" y="-18288"/>
            <a:ext cx="3333600" cy="6903600"/>
          </a:xfrm>
          <a:prstGeom prst="rect">
            <a:avLst/>
          </a:prstGeom>
          <a:noFill/>
          <a:ln cap="flat" cmpd="sng" w="38100">
            <a:solidFill>
              <a:schemeClr val="dk2"/>
            </a:solidFill>
            <a:prstDash val="solid"/>
            <a:round/>
            <a:headEnd len="sm" w="sm" type="none"/>
            <a:tailEnd len="sm" w="sm" type="none"/>
          </a:ln>
        </p:spPr>
      </p:sp>
      <p:sp>
        <p:nvSpPr>
          <p:cNvPr id="68" name="Google Shape;68;g101ea65f4c7_0_56"/>
          <p:cNvSpPr txBox="1"/>
          <p:nvPr>
            <p:ph idx="1" type="body"/>
          </p:nvPr>
        </p:nvSpPr>
        <p:spPr>
          <a:xfrm>
            <a:off x="1089757" y="3269869"/>
            <a:ext cx="5898300" cy="1828800"/>
          </a:xfrm>
          <a:prstGeom prst="rect">
            <a:avLst/>
          </a:prstGeom>
          <a:noFill/>
          <a:ln>
            <a:noFill/>
          </a:ln>
        </p:spPr>
        <p:txBody>
          <a:bodyPr anchorCtr="0" anchor="ctr" bIns="60925" lIns="121900" spcFirstLastPara="1" rIns="121900" wrap="square" tIns="60925">
            <a:noAutofit/>
          </a:bodyPr>
          <a:lstStyle>
            <a:lvl1pPr indent="-228600" lvl="0" marL="457200" algn="l">
              <a:lnSpc>
                <a:spcPct val="100000"/>
              </a:lnSpc>
              <a:spcBef>
                <a:spcPts val="400"/>
              </a:spcBef>
              <a:spcAft>
                <a:spcPts val="0"/>
              </a:spcAft>
              <a:buSzPts val="2800"/>
              <a:buNone/>
              <a:defRPr sz="2100"/>
            </a:lvl1pPr>
            <a:lvl2pPr indent="-228600" lvl="1" marL="914400" algn="l">
              <a:lnSpc>
                <a:spcPct val="100000"/>
              </a:lnSpc>
              <a:spcBef>
                <a:spcPts val="800"/>
              </a:spcBef>
              <a:spcAft>
                <a:spcPts val="0"/>
              </a:spcAft>
              <a:buSzPts val="2100"/>
              <a:buNone/>
              <a:defRPr sz="1600"/>
            </a:lvl2pPr>
            <a:lvl3pPr indent="-228600" lvl="2" marL="1371600" algn="l">
              <a:lnSpc>
                <a:spcPct val="100000"/>
              </a:lnSpc>
              <a:spcBef>
                <a:spcPts val="800"/>
              </a:spcBef>
              <a:spcAft>
                <a:spcPts val="0"/>
              </a:spcAft>
              <a:buSzPts val="1700"/>
              <a:buNone/>
              <a:defRPr sz="1300"/>
            </a:lvl3pPr>
            <a:lvl4pPr indent="-228600" lvl="3" marL="1828800" algn="l">
              <a:lnSpc>
                <a:spcPct val="100000"/>
              </a:lnSpc>
              <a:spcBef>
                <a:spcPts val="800"/>
              </a:spcBef>
              <a:spcAft>
                <a:spcPts val="0"/>
              </a:spcAft>
              <a:buSzPts val="1600"/>
              <a:buNone/>
              <a:defRPr sz="1200"/>
            </a:lvl4pPr>
            <a:lvl5pPr indent="-228600" lvl="4" marL="2286000" algn="l">
              <a:lnSpc>
                <a:spcPct val="100000"/>
              </a:lnSpc>
              <a:spcBef>
                <a:spcPts val="800"/>
              </a:spcBef>
              <a:spcAft>
                <a:spcPts val="0"/>
              </a:spcAft>
              <a:buSzPts val="1600"/>
              <a:buNone/>
              <a:defRPr sz="1200"/>
            </a:lvl5pPr>
            <a:lvl6pPr indent="-228600" lvl="5" marL="2743200" algn="l">
              <a:lnSpc>
                <a:spcPct val="100000"/>
              </a:lnSpc>
              <a:spcBef>
                <a:spcPts val="800"/>
              </a:spcBef>
              <a:spcAft>
                <a:spcPts val="0"/>
              </a:spcAft>
              <a:buSzPts val="1600"/>
              <a:buNone/>
              <a:defRPr sz="1200"/>
            </a:lvl6pPr>
            <a:lvl7pPr indent="-228600" lvl="6" marL="3200400" algn="l">
              <a:lnSpc>
                <a:spcPct val="100000"/>
              </a:lnSpc>
              <a:spcBef>
                <a:spcPts val="800"/>
              </a:spcBef>
              <a:spcAft>
                <a:spcPts val="0"/>
              </a:spcAft>
              <a:buSzPts val="1600"/>
              <a:buNone/>
              <a:defRPr sz="1200"/>
            </a:lvl7pPr>
            <a:lvl8pPr indent="-228600" lvl="7" marL="3657600" algn="l">
              <a:lnSpc>
                <a:spcPct val="100000"/>
              </a:lnSpc>
              <a:spcBef>
                <a:spcPts val="800"/>
              </a:spcBef>
              <a:spcAft>
                <a:spcPts val="0"/>
              </a:spcAft>
              <a:buSzPts val="1600"/>
              <a:buNone/>
              <a:defRPr sz="1200"/>
            </a:lvl8pPr>
            <a:lvl9pPr indent="-228600" lvl="8" marL="4114800" algn="l">
              <a:lnSpc>
                <a:spcPct val="100000"/>
              </a:lnSpc>
              <a:spcBef>
                <a:spcPts val="800"/>
              </a:spcBef>
              <a:spcAft>
                <a:spcPts val="800"/>
              </a:spcAft>
              <a:buSzPts val="1200"/>
              <a:buNone/>
              <a:defRPr sz="1200"/>
            </a:lvl9pPr>
          </a:lstStyle>
          <a:p/>
        </p:txBody>
      </p:sp>
      <p:sp>
        <p:nvSpPr>
          <p:cNvPr id="69" name="Google Shape;69;g101ea65f4c7_0_56"/>
          <p:cNvSpPr txBox="1"/>
          <p:nvPr>
            <p:ph idx="10" type="dt"/>
          </p:nvPr>
        </p:nvSpPr>
        <p:spPr>
          <a:xfrm>
            <a:off x="6031532" y="6181344"/>
            <a:ext cx="957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0" name="Google Shape;70;g101ea65f4c7_0_56"/>
          <p:cNvSpPr txBox="1"/>
          <p:nvPr>
            <p:ph idx="11" type="ftr"/>
          </p:nvPr>
        </p:nvSpPr>
        <p:spPr>
          <a:xfrm>
            <a:off x="1091131" y="6181344"/>
            <a:ext cx="49404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1" name="Google Shape;71;g101ea65f4c7_0_56"/>
          <p:cNvSpPr txBox="1"/>
          <p:nvPr>
            <p:ph idx="12" type="sldNum"/>
          </p:nvPr>
        </p:nvSpPr>
        <p:spPr>
          <a:xfrm>
            <a:off x="10699016" y="6181344"/>
            <a:ext cx="406800" cy="329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g101ea65f4c7_0_0"/>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chemeClr val="lt1"/>
              </a:buClr>
              <a:buSzPts val="3700"/>
              <a:buFont typeface="Century Gothic"/>
              <a:buNone/>
              <a:defRPr b="0" i="0" sz="37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9pPr>
          </a:lstStyle>
          <a:p/>
        </p:txBody>
      </p:sp>
      <p:sp>
        <p:nvSpPr>
          <p:cNvPr id="11" name="Google Shape;11;g101ea65f4c7_0_0"/>
          <p:cNvSpPr txBox="1"/>
          <p:nvPr>
            <p:ph idx="1" type="body"/>
          </p:nvPr>
        </p:nvSpPr>
        <p:spPr>
          <a:xfrm>
            <a:off x="1091131" y="2060898"/>
            <a:ext cx="10015200" cy="4041300"/>
          </a:xfrm>
          <a:prstGeom prst="rect">
            <a:avLst/>
          </a:prstGeom>
          <a:noFill/>
          <a:ln>
            <a:noFill/>
          </a:ln>
        </p:spPr>
        <p:txBody>
          <a:bodyPr anchorCtr="0" anchor="ctr" bIns="60925" lIns="121900" spcFirstLastPara="1" rIns="121900" wrap="square" tIns="60925">
            <a:noAutofit/>
          </a:bodyPr>
          <a:lstStyle>
            <a:lvl1pPr indent="-425450" lvl="0" marL="457200" marR="0" rtl="0" algn="l">
              <a:lnSpc>
                <a:spcPct val="100000"/>
              </a:lnSpc>
              <a:spcBef>
                <a:spcPts val="500"/>
              </a:spcBef>
              <a:spcAft>
                <a:spcPts val="0"/>
              </a:spcAft>
              <a:buClr>
                <a:schemeClr val="lt1"/>
              </a:buClr>
              <a:buSzPts val="3100"/>
              <a:buFont typeface="Arial"/>
              <a:buChar char="•"/>
              <a:defRPr b="0" i="0" sz="2400" u="none" cap="small" strike="noStrike">
                <a:solidFill>
                  <a:schemeClr val="lt1"/>
                </a:solidFill>
                <a:latin typeface="Century Gothic"/>
                <a:ea typeface="Century Gothic"/>
                <a:cs typeface="Century Gothic"/>
                <a:sym typeface="Century Gothic"/>
              </a:defRPr>
            </a:lvl1pPr>
            <a:lvl2pPr indent="-406400" lvl="1" marL="914400" marR="0" rtl="0" algn="l">
              <a:lnSpc>
                <a:spcPct val="100000"/>
              </a:lnSpc>
              <a:spcBef>
                <a:spcPts val="800"/>
              </a:spcBef>
              <a:spcAft>
                <a:spcPts val="0"/>
              </a:spcAft>
              <a:buClr>
                <a:schemeClr val="lt1"/>
              </a:buClr>
              <a:buSzPts val="2800"/>
              <a:buFont typeface="Arial"/>
              <a:buChar char="•"/>
              <a:defRPr b="0" i="0" sz="2100" u="none" cap="small" strike="noStrike">
                <a:solidFill>
                  <a:schemeClr val="lt1"/>
                </a:solidFill>
                <a:latin typeface="Century Gothic"/>
                <a:ea typeface="Century Gothic"/>
                <a:cs typeface="Century Gothic"/>
                <a:sym typeface="Century Gothic"/>
              </a:defRPr>
            </a:lvl2pPr>
            <a:lvl3pPr indent="-381000" lvl="2" marL="1371600" marR="0" rtl="0" algn="l">
              <a:lnSpc>
                <a:spcPct val="100000"/>
              </a:lnSpc>
              <a:spcBef>
                <a:spcPts val="800"/>
              </a:spcBef>
              <a:spcAft>
                <a:spcPts val="0"/>
              </a:spcAft>
              <a:buClr>
                <a:schemeClr val="lt1"/>
              </a:buClr>
              <a:buSzPts val="2400"/>
              <a:buFont typeface="Arial"/>
              <a:buChar char="•"/>
              <a:defRPr b="0" i="0" sz="1900" u="none" cap="small" strike="noStrike">
                <a:solidFill>
                  <a:schemeClr val="lt1"/>
                </a:solidFill>
                <a:latin typeface="Century Gothic"/>
                <a:ea typeface="Century Gothic"/>
                <a:cs typeface="Century Gothic"/>
                <a:sym typeface="Century Gothic"/>
              </a:defRPr>
            </a:lvl3pPr>
            <a:lvl4pPr indent="-381000" lvl="3" marL="1828800" marR="0" rtl="0" algn="l">
              <a:lnSpc>
                <a:spcPct val="100000"/>
              </a:lnSpc>
              <a:spcBef>
                <a:spcPts val="800"/>
              </a:spcBef>
              <a:spcAft>
                <a:spcPts val="0"/>
              </a:spcAft>
              <a:buClr>
                <a:schemeClr val="lt1"/>
              </a:buClr>
              <a:buSzPts val="2400"/>
              <a:buFont typeface="Arial"/>
              <a:buChar char="•"/>
              <a:defRPr b="0" i="0" sz="1900" u="none" cap="small" strike="noStrike">
                <a:solidFill>
                  <a:schemeClr val="lt1"/>
                </a:solidFill>
                <a:latin typeface="Century Gothic"/>
                <a:ea typeface="Century Gothic"/>
                <a:cs typeface="Century Gothic"/>
                <a:sym typeface="Century Gothic"/>
              </a:defRPr>
            </a:lvl4pPr>
            <a:lvl5pPr indent="-361950" lvl="4" marL="2286000" marR="0" rtl="0" algn="l">
              <a:lnSpc>
                <a:spcPct val="100000"/>
              </a:lnSpc>
              <a:spcBef>
                <a:spcPts val="800"/>
              </a:spcBef>
              <a:spcAft>
                <a:spcPts val="0"/>
              </a:spcAft>
              <a:buClr>
                <a:schemeClr val="lt1"/>
              </a:buClr>
              <a:buSzPts val="2100"/>
              <a:buFont typeface="Arial"/>
              <a:buChar char="•"/>
              <a:defRPr b="0" i="0" sz="1600" u="none" cap="small" strike="noStrike">
                <a:solidFill>
                  <a:schemeClr val="lt1"/>
                </a:solidFill>
                <a:latin typeface="Century Gothic"/>
                <a:ea typeface="Century Gothic"/>
                <a:cs typeface="Century Gothic"/>
                <a:sym typeface="Century Gothic"/>
              </a:defRPr>
            </a:lvl5pPr>
            <a:lvl6pPr indent="-349250" lvl="5" marL="2743200" marR="0" rtl="0" algn="l">
              <a:lnSpc>
                <a:spcPct val="100000"/>
              </a:lnSpc>
              <a:spcBef>
                <a:spcPts val="800"/>
              </a:spcBef>
              <a:spcAft>
                <a:spcPts val="0"/>
              </a:spcAft>
              <a:buClr>
                <a:schemeClr val="lt1"/>
              </a:buClr>
              <a:buSzPts val="1900"/>
              <a:buFont typeface="Arial"/>
              <a:buChar char="•"/>
              <a:defRPr b="0" i="0" sz="1500" u="none" cap="small" strike="noStrike">
                <a:solidFill>
                  <a:schemeClr val="lt1"/>
                </a:solidFill>
                <a:latin typeface="Century Gothic"/>
                <a:ea typeface="Century Gothic"/>
                <a:cs typeface="Century Gothic"/>
                <a:sym typeface="Century Gothic"/>
              </a:defRPr>
            </a:lvl6pPr>
            <a:lvl7pPr indent="-349250" lvl="6" marL="3200400" marR="0" rtl="0" algn="l">
              <a:lnSpc>
                <a:spcPct val="100000"/>
              </a:lnSpc>
              <a:spcBef>
                <a:spcPts val="800"/>
              </a:spcBef>
              <a:spcAft>
                <a:spcPts val="0"/>
              </a:spcAft>
              <a:buClr>
                <a:schemeClr val="lt1"/>
              </a:buClr>
              <a:buSzPts val="1900"/>
              <a:buFont typeface="Arial"/>
              <a:buChar char="•"/>
              <a:defRPr b="0" i="0" sz="1500" u="none" cap="small" strike="noStrike">
                <a:solidFill>
                  <a:schemeClr val="lt1"/>
                </a:solidFill>
                <a:latin typeface="Century Gothic"/>
                <a:ea typeface="Century Gothic"/>
                <a:cs typeface="Century Gothic"/>
                <a:sym typeface="Century Gothic"/>
              </a:defRPr>
            </a:lvl7pPr>
            <a:lvl8pPr indent="-349250" lvl="7" marL="3657600" marR="0" rtl="0" algn="l">
              <a:lnSpc>
                <a:spcPct val="100000"/>
              </a:lnSpc>
              <a:spcBef>
                <a:spcPts val="800"/>
              </a:spcBef>
              <a:spcAft>
                <a:spcPts val="0"/>
              </a:spcAft>
              <a:buClr>
                <a:schemeClr val="lt1"/>
              </a:buClr>
              <a:buSzPts val="1900"/>
              <a:buFont typeface="Arial"/>
              <a:buChar char="•"/>
              <a:defRPr b="0" i="0" sz="1500" u="none" cap="small" strike="noStrike">
                <a:solidFill>
                  <a:schemeClr val="lt1"/>
                </a:solidFill>
                <a:latin typeface="Century Gothic"/>
                <a:ea typeface="Century Gothic"/>
                <a:cs typeface="Century Gothic"/>
                <a:sym typeface="Century Gothic"/>
              </a:defRPr>
            </a:lvl8pPr>
            <a:lvl9pPr indent="-323850" lvl="8" marL="4114800" marR="0" rtl="0" algn="l">
              <a:lnSpc>
                <a:spcPct val="100000"/>
              </a:lnSpc>
              <a:spcBef>
                <a:spcPts val="800"/>
              </a:spcBef>
              <a:spcAft>
                <a:spcPts val="800"/>
              </a:spcAft>
              <a:buClr>
                <a:schemeClr val="lt1"/>
              </a:buClr>
              <a:buSzPts val="1500"/>
              <a:buFont typeface="Arial"/>
              <a:buChar char="•"/>
              <a:defRPr b="0" i="0" sz="1500" u="none" cap="small" strike="noStrike">
                <a:solidFill>
                  <a:schemeClr val="lt1"/>
                </a:solidFill>
                <a:latin typeface="Century Gothic"/>
                <a:ea typeface="Century Gothic"/>
                <a:cs typeface="Century Gothic"/>
                <a:sym typeface="Century Gothic"/>
              </a:defRPr>
            </a:lvl9pPr>
          </a:lstStyle>
          <a:p/>
        </p:txBody>
      </p:sp>
      <p:sp>
        <p:nvSpPr>
          <p:cNvPr id="12" name="Google Shape;12;g101ea65f4c7_0_0"/>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marR="0" rtl="0" algn="r">
              <a:lnSpc>
                <a:spcPct val="100000"/>
              </a:lnSpc>
              <a:spcBef>
                <a:spcPts val="0"/>
              </a:spcBef>
              <a:spcAft>
                <a:spcPts val="0"/>
              </a:spcAft>
              <a:buClr>
                <a:srgbClr val="000000"/>
              </a:buClr>
              <a:buSzPts val="1900"/>
              <a:buFont typeface="Arial"/>
              <a:buNone/>
              <a:defRPr b="1" i="0" sz="11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9pPr>
          </a:lstStyle>
          <a:p/>
        </p:txBody>
      </p:sp>
      <p:sp>
        <p:nvSpPr>
          <p:cNvPr id="13" name="Google Shape;13;g101ea65f4c7_0_0"/>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1" i="0" sz="11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9pPr>
          </a:lstStyle>
          <a:p/>
        </p:txBody>
      </p:sp>
      <p:sp>
        <p:nvSpPr>
          <p:cNvPr id="14" name="Google Shape;14;g101ea65f4c7_0_0"/>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 Id="rId5" Type="http://schemas.openxmlformats.org/officeDocument/2006/relationships/hyperlink" Target="https://www.revisor.mn.gov/bills/bill.php?f=HF2497&amp;b=house&amp;y=2023&amp;ssn=0" TargetMode="External"/><Relationship Id="rId6" Type="http://schemas.openxmlformats.org/officeDocument/2006/relationships/hyperlink" Target="https://www.revisor.mn.gov/bills/bill.php?f=SF2684&amp;y=2023&amp;ssn=0&amp;b=senate" TargetMode="External"/><Relationship Id="rId7" Type="http://schemas.openxmlformats.org/officeDocument/2006/relationships/hyperlink" Target="https://www.revisor.mn.gov/bills/bill.php?f=HF2497&amp;b=house&amp;y=2023&amp;ssn=0" TargetMode="External"/><Relationship Id="rId8" Type="http://schemas.openxmlformats.org/officeDocument/2006/relationships/hyperlink" Target="https://www.revisor.mn.gov/bills/bill.php?f=SF2684&amp;y=2023&amp;ssn=0&amp;b=senat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 Id="rId5" Type="http://schemas.openxmlformats.org/officeDocument/2006/relationships/hyperlink" Target="https://www.revisor.mn.gov/bills/bill.php?f=HF2497&amp;b=house&amp;y=2023&amp;ssn=0" TargetMode="External"/><Relationship Id="rId6" Type="http://schemas.openxmlformats.org/officeDocument/2006/relationships/hyperlink" Target="https://www.revisor.mn.gov/bills/bill.php?f=SF2684&amp;y=2023&amp;ssn=0&amp;b=senat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 Id="rId5" Type="http://schemas.openxmlformats.org/officeDocument/2006/relationships/hyperlink" Target="https://www.revisor.mn.gov/bills/bill.php?f=HF2497&amp;b=house&amp;y=2023&amp;ssn=0" TargetMode="External"/><Relationship Id="rId6" Type="http://schemas.openxmlformats.org/officeDocument/2006/relationships/hyperlink" Target="https://www.revisor.mn.gov/bills/bill.php?f=SF2684&amp;y=2023&amp;ssn=0&amp;b=senate" TargetMode="External"/><Relationship Id="rId7" Type="http://schemas.openxmlformats.org/officeDocument/2006/relationships/hyperlink" Target="https://www.revisor.mn.gov/bills/bill.php?f=HF2497&amp;b=house&amp;y=2023&amp;ssn=0" TargetMode="External"/><Relationship Id="rId8" Type="http://schemas.openxmlformats.org/officeDocument/2006/relationships/hyperlink" Target="https://www.revisor.mn.gov/bills/bill.php?f=SF2684&amp;y=2023&amp;ssn=0&amp;b=senat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3.pn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2.png"/><Relationship Id="rId8"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 Id="rId5" Type="http://schemas.openxmlformats.org/officeDocument/2006/relationships/hyperlink" Target="https://drive.google.com/file/d/17QJgi8TCvsOkLMz1y2YzbjAQniORHqUH/view?usp=shar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 Id="rId5" Type="http://schemas.openxmlformats.org/officeDocument/2006/relationships/hyperlink" Target="https://www.revisor.mn.gov/bills/bill.php?f=HF2497&amp;b=house&amp;y=2023&amp;ssn=0" TargetMode="External"/><Relationship Id="rId6" Type="http://schemas.openxmlformats.org/officeDocument/2006/relationships/hyperlink" Target="https://www.revisor.mn.gov/bills/bill.php?f=SF2684&amp;y=2023&amp;ssn=0&amp;b=senat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 Id="rId5" Type="http://schemas.openxmlformats.org/officeDocument/2006/relationships/hyperlink" Target="https://www.revisor.mn.gov/bills/bill.php?f=HF2497&amp;b=house&amp;y=2023&amp;ssn=0" TargetMode="External"/><Relationship Id="rId6" Type="http://schemas.openxmlformats.org/officeDocument/2006/relationships/hyperlink" Target="https://www.revisor.mn.gov/bills/bill.php?f=SF2684&amp;y=2023&amp;ssn=0&amp;b=senat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docs.google.com/presentation/d/1hACVLS6ZxUcC5kn87R0Z4LsAVT2ZdhQPIJVTLWSIN04/edit#slide=id.p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docs.google.com/document/d/1O3_fE-c4DImkmpwwrPugO4Hji20bml9BhsZqBymA2_o/edit?usp=shar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mailto:hhelander@northlandspe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mprnews.org/story/2023/05/19/minnesota-students-will-learn-to-read-in-a-new-way" TargetMode="External"/><Relationship Id="rId4" Type="http://schemas.openxmlformats.org/officeDocument/2006/relationships/hyperlink" Target="https://www.minnpost.com/education/2023/05/walz-state-lawmakers-look-to-transform-how-minnesota-kids-are-taught-to-read/" TargetMode="External"/><Relationship Id="rId5" Type="http://schemas.openxmlformats.org/officeDocument/2006/relationships/hyperlink" Target="https://www.decodingdyslexiamn.org/mn_legislation" TargetMode="External"/><Relationship Id="rId6" Type="http://schemas.openxmlformats.org/officeDocument/2006/relationships/hyperlink" Target="https://education.mn.gov/MDE/dse/READ/" TargetMode="External"/><Relationship Id="rId7" Type="http://schemas.openxmlformats.org/officeDocument/2006/relationships/hyperlink" Target="https://www.revisor.mn.gov/bills/bill.php?f=HF2497&amp;b=house&amp;y=2023&amp;ssn=0" TargetMode="External"/><Relationship Id="rId8" Type="http://schemas.openxmlformats.org/officeDocument/2006/relationships/hyperlink" Target="https://www.revisor.mn.gov/bills/bill.php?f=SF2684&amp;y=2023&amp;ssn=0&amp;b=senat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cdc.gov/healthyschools/physicalactivity/recess.htm#:~:text=Recess%20benefits%20students%20by%3A&amp;text=Increasing%20their%20level%20of%20physical,on%2Dtask%20in%20the%20classroom." TargetMode="External"/><Relationship Id="rId4" Type="http://schemas.openxmlformats.org/officeDocument/2006/relationships/hyperlink" Target="https://www.additudemag.com/the-right-to-recess/" TargetMode="External"/><Relationship Id="rId5" Type="http://schemas.openxmlformats.org/officeDocument/2006/relationships/hyperlink" Target="https://www.revisor.mn.gov/bills/bill.php?f=HF2497&amp;b=house&amp;y=2023&amp;ssn=0" TargetMode="External"/><Relationship Id="rId6" Type="http://schemas.openxmlformats.org/officeDocument/2006/relationships/hyperlink" Target="https://www.revisor.mn.gov/bills/bill.php?f=SF2684&amp;y=2023&amp;ssn=0&amp;b=senat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revisor.mn.gov/bills/bill.php?f=HF2497&amp;b=house&amp;y=2023&amp;ssn=0" TargetMode="External"/><Relationship Id="rId4" Type="http://schemas.openxmlformats.org/officeDocument/2006/relationships/hyperlink" Target="https://www.revisor.mn.gov/bills/bill.php?f=SF2684&amp;y=2023&amp;ssn=0&amp;b=senat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
          <p:cNvSpPr txBox="1"/>
          <p:nvPr>
            <p:ph type="ctrTitle"/>
          </p:nvPr>
        </p:nvSpPr>
        <p:spPr>
          <a:xfrm>
            <a:off x="1275975" y="1824275"/>
            <a:ext cx="9250500" cy="3407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CBE49"/>
              </a:buClr>
              <a:buSzPts val="6000"/>
              <a:buFont typeface="Arial"/>
              <a:buNone/>
            </a:pPr>
            <a:r>
              <a:rPr lang="en-US" sz="5000"/>
              <a:t>Special Education Advisory Council (SEAC)</a:t>
            </a:r>
            <a:endParaRPr sz="5000"/>
          </a:p>
          <a:p>
            <a:pPr indent="0" lvl="0" marL="0" rtl="0" algn="ctr">
              <a:lnSpc>
                <a:spcPct val="90000"/>
              </a:lnSpc>
              <a:spcBef>
                <a:spcPts val="0"/>
              </a:spcBef>
              <a:spcAft>
                <a:spcPts val="0"/>
              </a:spcAft>
              <a:buClr>
                <a:srgbClr val="6CBE49"/>
              </a:buClr>
              <a:buSzPts val="6000"/>
              <a:buFont typeface="Arial"/>
              <a:buNone/>
            </a:pPr>
            <a:r>
              <a:t/>
            </a:r>
            <a:endParaRPr sz="5000"/>
          </a:p>
        </p:txBody>
      </p:sp>
      <p:sp>
        <p:nvSpPr>
          <p:cNvPr id="152" name="Google Shape;152;p1"/>
          <p:cNvSpPr txBox="1"/>
          <p:nvPr>
            <p:ph idx="1" type="subTitle"/>
          </p:nvPr>
        </p:nvSpPr>
        <p:spPr>
          <a:xfrm>
            <a:off x="186125" y="4100600"/>
            <a:ext cx="11875800" cy="2485200"/>
          </a:xfrm>
          <a:prstGeom prst="rect">
            <a:avLst/>
          </a:prstGeom>
          <a:noFill/>
          <a:ln>
            <a:noFill/>
          </a:ln>
        </p:spPr>
        <p:txBody>
          <a:bodyPr anchorCtr="0" anchor="ctr" bIns="45700" lIns="91425" spcFirstLastPara="1" rIns="91425" wrap="square" tIns="0">
            <a:normAutofit lnSpcReduction="10000"/>
          </a:bodyPr>
          <a:lstStyle/>
          <a:p>
            <a:pPr indent="0" lvl="0" marL="0" rtl="0" algn="ctr">
              <a:lnSpc>
                <a:spcPct val="120000"/>
              </a:lnSpc>
              <a:spcBef>
                <a:spcPts val="0"/>
              </a:spcBef>
              <a:spcAft>
                <a:spcPts val="0"/>
              </a:spcAft>
              <a:buSzPts val="1620"/>
              <a:buNone/>
            </a:pPr>
            <a:r>
              <a:rPr lang="en-US" sz="3000"/>
              <a:t>Northland Learning Center        </a:t>
            </a:r>
            <a:endParaRPr sz="3000"/>
          </a:p>
          <a:p>
            <a:pPr indent="0" lvl="0" marL="0" rtl="0" algn="ctr">
              <a:lnSpc>
                <a:spcPct val="120000"/>
              </a:lnSpc>
              <a:spcBef>
                <a:spcPts val="0"/>
              </a:spcBef>
              <a:spcAft>
                <a:spcPts val="0"/>
              </a:spcAft>
              <a:buSzPts val="3100"/>
              <a:buNone/>
            </a:pPr>
            <a:r>
              <a:rPr lang="en-US" sz="3000"/>
              <a:t>October 16, 2023   </a:t>
            </a:r>
            <a:r>
              <a:rPr lang="en-US" sz="2000"/>
              <a:t>￭</a:t>
            </a:r>
            <a:r>
              <a:rPr lang="en-US" sz="3000"/>
              <a:t>  3:30 pm to 4:30 pm</a:t>
            </a:r>
            <a:endParaRPr sz="3000"/>
          </a:p>
          <a:p>
            <a:pPr indent="0" lvl="0" marL="0" rtl="0" algn="ctr">
              <a:lnSpc>
                <a:spcPct val="120000"/>
              </a:lnSpc>
              <a:spcBef>
                <a:spcPts val="0"/>
              </a:spcBef>
              <a:spcAft>
                <a:spcPts val="0"/>
              </a:spcAft>
              <a:buSzPts val="3100"/>
              <a:buNone/>
            </a:pPr>
            <a:r>
              <a:t/>
            </a:r>
            <a:endParaRPr sz="3000"/>
          </a:p>
          <a:p>
            <a:pPr indent="0" lvl="0" marL="0" rtl="0" algn="ctr">
              <a:lnSpc>
                <a:spcPct val="90000"/>
              </a:lnSpc>
              <a:spcBef>
                <a:spcPts val="0"/>
              </a:spcBef>
              <a:spcAft>
                <a:spcPts val="0"/>
              </a:spcAft>
              <a:buClr>
                <a:srgbClr val="6CBE49"/>
              </a:buClr>
              <a:buSzPts val="6000"/>
              <a:buFont typeface="Arial"/>
              <a:buNone/>
            </a:pPr>
            <a:r>
              <a:rPr lang="en-US" sz="3500" cap="none"/>
              <a:t>“Legislative Updates &amp; How They May Affect Your Student”</a:t>
            </a:r>
            <a:endParaRPr sz="3000"/>
          </a:p>
        </p:txBody>
      </p:sp>
      <p:sp>
        <p:nvSpPr>
          <p:cNvPr id="153" name="Google Shape;153;p1"/>
          <p:cNvSpPr txBox="1"/>
          <p:nvPr/>
        </p:nvSpPr>
        <p:spPr>
          <a:xfrm>
            <a:off x="2952750" y="1333500"/>
            <a:ext cx="4038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154" name="Google Shape;154;p1"/>
          <p:cNvSpPr/>
          <p:nvPr/>
        </p:nvSpPr>
        <p:spPr>
          <a:xfrm>
            <a:off x="2728575" y="554413"/>
            <a:ext cx="6345300" cy="1771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NLC Centered Logo" id="155" name="Google Shape;155;p1"/>
          <p:cNvPicPr preferRelativeResize="0"/>
          <p:nvPr/>
        </p:nvPicPr>
        <p:blipFill rotWithShape="1">
          <a:blip r:embed="rId3">
            <a:alphaModFix/>
          </a:blip>
          <a:srcRect b="0" l="0" r="0" t="0"/>
          <a:stretch/>
        </p:blipFill>
        <p:spPr>
          <a:xfrm>
            <a:off x="3800325" y="708775"/>
            <a:ext cx="5134340" cy="1462775"/>
          </a:xfrm>
          <a:prstGeom prst="rect">
            <a:avLst/>
          </a:prstGeom>
          <a:noFill/>
          <a:ln>
            <a:noFill/>
          </a:ln>
        </p:spPr>
      </p:pic>
      <p:pic>
        <p:nvPicPr>
          <p:cNvPr id="156" name="Google Shape;156;p1"/>
          <p:cNvPicPr preferRelativeResize="0"/>
          <p:nvPr/>
        </p:nvPicPr>
        <p:blipFill rotWithShape="1">
          <a:blip r:embed="rId4">
            <a:alphaModFix/>
          </a:blip>
          <a:srcRect b="0" l="0" r="0" t="0"/>
          <a:stretch/>
        </p:blipFill>
        <p:spPr>
          <a:xfrm>
            <a:off x="2839125" y="665131"/>
            <a:ext cx="889623" cy="155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8bb40f2d32_0_34"/>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Clr>
                <a:schemeClr val="dk1"/>
              </a:buClr>
              <a:buSzPts val="1100"/>
              <a:buFont typeface="Arial"/>
              <a:buNone/>
            </a:pPr>
            <a:r>
              <a:rPr lang="en-US"/>
              <a:t>Restrictive Procedures (cont.)</a:t>
            </a:r>
            <a:endParaRPr/>
          </a:p>
        </p:txBody>
      </p:sp>
      <p:sp>
        <p:nvSpPr>
          <p:cNvPr id="227" name="Google Shape;227;g28bb40f2d32_0_34"/>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361950" lvl="1" marL="1600200" rtl="0" algn="l">
              <a:lnSpc>
                <a:spcPct val="115000"/>
              </a:lnSpc>
              <a:spcBef>
                <a:spcPts val="0"/>
              </a:spcBef>
              <a:spcAft>
                <a:spcPts val="0"/>
              </a:spcAft>
              <a:buClr>
                <a:schemeClr val="lt1"/>
              </a:buClr>
              <a:buSzPts val="2100"/>
              <a:buFont typeface="Century Gothic"/>
              <a:buChar char="●"/>
            </a:pPr>
            <a:r>
              <a:rPr lang="en-US" cap="none"/>
              <a:t>Requiring that all instances of physical holds, seclusion, and reasonable force are reported to MDE. </a:t>
            </a:r>
            <a:r>
              <a:rPr i="1" lang="en-US" cap="none"/>
              <a:t>See</a:t>
            </a:r>
            <a:r>
              <a:rPr i="1" lang="en-US" cap="none">
                <a:uFill>
                  <a:noFill/>
                </a:uFill>
                <a:hlinkClick r:id="rId3"/>
              </a:rPr>
              <a:t> HF 2497</a:t>
            </a:r>
            <a:r>
              <a:rPr i="1" lang="en-US" cap="none">
                <a:uFill>
                  <a:noFill/>
                </a:uFill>
                <a:hlinkClick r:id="rId4"/>
              </a:rPr>
              <a:t>/SF 2684 </a:t>
            </a:r>
            <a:r>
              <a:rPr lang="en-US" cap="none"/>
              <a:t>(Article 7 §8; Article 12 §4).</a:t>
            </a:r>
            <a:endParaRPr cap="none"/>
          </a:p>
          <a:p>
            <a:pPr indent="-361950" lvl="0" marL="914400" rtl="0" algn="l">
              <a:lnSpc>
                <a:spcPct val="115000"/>
              </a:lnSpc>
              <a:spcBef>
                <a:spcPts val="0"/>
              </a:spcBef>
              <a:spcAft>
                <a:spcPts val="0"/>
              </a:spcAft>
              <a:buClr>
                <a:schemeClr val="lt1"/>
              </a:buClr>
              <a:buSzPts val="2100"/>
              <a:buChar char="●"/>
            </a:pPr>
            <a:r>
              <a:rPr b="1" lang="en-US" sz="2100" cap="none"/>
              <a:t>Ban the use of seclusion on children from birth through grade 3 </a:t>
            </a:r>
            <a:r>
              <a:rPr lang="en-US" sz="2100" cap="none"/>
              <a:t>by September 1, 2024. </a:t>
            </a:r>
            <a:r>
              <a:rPr i="1" lang="en-US" sz="2100" cap="none"/>
              <a:t>See </a:t>
            </a:r>
            <a:r>
              <a:rPr i="1" lang="en-US" sz="2100" cap="none">
                <a:uFill>
                  <a:noFill/>
                </a:uFill>
                <a:hlinkClick r:id="rId5"/>
              </a:rPr>
              <a:t>HF 2497</a:t>
            </a:r>
            <a:r>
              <a:rPr i="1" lang="en-US" sz="2100" cap="none">
                <a:uFill>
                  <a:noFill/>
                </a:uFill>
                <a:hlinkClick r:id="rId6"/>
              </a:rPr>
              <a:t>/SF 2684 </a:t>
            </a:r>
            <a:r>
              <a:rPr lang="en-US" sz="2100" cap="none"/>
              <a:t>(Article 7 §8).</a:t>
            </a:r>
            <a:endParaRPr sz="2100" cap="none"/>
          </a:p>
          <a:p>
            <a:pPr indent="-361950" lvl="0" marL="914400" rtl="0" algn="l">
              <a:lnSpc>
                <a:spcPct val="115000"/>
              </a:lnSpc>
              <a:spcBef>
                <a:spcPts val="0"/>
              </a:spcBef>
              <a:spcAft>
                <a:spcPts val="0"/>
              </a:spcAft>
              <a:buClr>
                <a:schemeClr val="lt1"/>
              </a:buClr>
              <a:buSzPts val="2100"/>
              <a:buChar char="●"/>
            </a:pPr>
            <a:r>
              <a:rPr b="1" lang="en-US" sz="2100" cap="none"/>
              <a:t>Limit the use of “reasonable force”</a:t>
            </a:r>
            <a:r>
              <a:rPr lang="en-US" sz="2100" cap="none"/>
              <a:t> to instances of </a:t>
            </a:r>
            <a:r>
              <a:rPr i="1" lang="en-US" sz="2100" cap="none"/>
              <a:t>imminent </a:t>
            </a:r>
            <a:r>
              <a:rPr lang="en-US" sz="2100" cap="none"/>
              <a:t>bodily harm. </a:t>
            </a:r>
            <a:r>
              <a:rPr i="1" lang="en-US" sz="2100" cap="none"/>
              <a:t>See </a:t>
            </a:r>
            <a:r>
              <a:rPr i="1" lang="en-US" sz="2100" cap="none">
                <a:uFill>
                  <a:noFill/>
                </a:uFill>
                <a:hlinkClick r:id="rId7"/>
              </a:rPr>
              <a:t>HF 2497</a:t>
            </a:r>
            <a:r>
              <a:rPr i="1" lang="en-US" sz="2100" cap="none">
                <a:uFill>
                  <a:noFill/>
                </a:uFill>
                <a:hlinkClick r:id="rId8"/>
              </a:rPr>
              <a:t>/SF 2684 </a:t>
            </a:r>
            <a:r>
              <a:rPr lang="en-US" sz="2100" cap="none"/>
              <a:t>(Article 12 §4).</a:t>
            </a:r>
            <a:endParaRPr sz="2100"/>
          </a:p>
          <a:p>
            <a:pPr indent="0" lvl="0" marL="0" rtl="0" algn="l">
              <a:spcBef>
                <a:spcPts val="18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8bb40f2d32_0_40"/>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Restrictive</a:t>
            </a:r>
            <a:r>
              <a:rPr lang="en-US"/>
              <a:t> Procedures:</a:t>
            </a:r>
            <a:endParaRPr/>
          </a:p>
          <a:p>
            <a:pPr indent="0" lvl="0" marL="0" rtl="0" algn="l">
              <a:spcBef>
                <a:spcPts val="0"/>
              </a:spcBef>
              <a:spcAft>
                <a:spcPts val="0"/>
              </a:spcAft>
              <a:buNone/>
            </a:pPr>
            <a:r>
              <a:rPr lang="en-US"/>
              <a:t>NLC Training Already Compliant</a:t>
            </a:r>
            <a:endParaRPr/>
          </a:p>
        </p:txBody>
      </p:sp>
      <p:sp>
        <p:nvSpPr>
          <p:cNvPr id="234" name="Google Shape;234;g28bb40f2d32_0_40"/>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rPr lang="en-US"/>
              <a:t>Staff trained by the NLC for Restrictive Procedures use Crisis Prevention Institute (CPI) training on “Nonviolent Crisis Intervention” which already teaches these guidelines.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8bb40f2d32_0_55"/>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Non-Exclusionary Disciplinary Policies</a:t>
            </a:r>
            <a:endParaRPr/>
          </a:p>
        </p:txBody>
      </p:sp>
      <p:sp>
        <p:nvSpPr>
          <p:cNvPr id="241" name="Google Shape;241;g28bb40f2d32_0_55"/>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lnSpc>
                <a:spcPct val="115000"/>
              </a:lnSpc>
              <a:spcBef>
                <a:spcPts val="0"/>
              </a:spcBef>
              <a:spcAft>
                <a:spcPts val="2100"/>
              </a:spcAft>
              <a:buNone/>
            </a:pPr>
            <a:r>
              <a:rPr b="1" lang="en-US" sz="2100" cap="none"/>
              <a:t>New state laws define a number of “non-exclusionary disciplinary policies and practices” that school officials must use before excluding children from school.</a:t>
            </a:r>
            <a:r>
              <a:rPr lang="en-US" sz="2100" cap="none"/>
              <a:t> Those practices include, but are not limited to, evidence-based positive behavior interventions and supports, social and emotional services, school-linked mental health services, counseling services, social work services, academic screening for Title I services or reading interventions, and alternative education services. Most changes are effective August 1, 2023 unless otherwise stated.</a:t>
            </a:r>
            <a:endParaRPr sz="33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8bb40f2d32_0_62"/>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Clr>
                <a:schemeClr val="dk1"/>
              </a:buClr>
              <a:buSzPts val="1100"/>
              <a:buFont typeface="Arial"/>
              <a:buNone/>
            </a:pPr>
            <a:r>
              <a:rPr lang="en-US"/>
              <a:t>Non-Exclusionary Disciplinary Policies (cont)</a:t>
            </a:r>
            <a:endParaRPr/>
          </a:p>
        </p:txBody>
      </p:sp>
      <p:sp>
        <p:nvSpPr>
          <p:cNvPr id="248" name="Google Shape;248;g28bb40f2d32_0_62"/>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361950" lvl="0" marL="914400" rtl="0" algn="l">
              <a:lnSpc>
                <a:spcPct val="115000"/>
              </a:lnSpc>
              <a:spcBef>
                <a:spcPts val="0"/>
              </a:spcBef>
              <a:spcAft>
                <a:spcPts val="0"/>
              </a:spcAft>
              <a:buClr>
                <a:schemeClr val="lt1"/>
              </a:buClr>
              <a:buSzPts val="2100"/>
              <a:buFont typeface="Century Gothic"/>
              <a:buChar char="●"/>
            </a:pPr>
            <a:r>
              <a:rPr lang="en-US" sz="2100" cap="none"/>
              <a:t>If a school does initiate a dismissal action, the mandatory written notice must include a description of what non-exclusionary disciplinary policies and practices the school provided to help keep the student in school.</a:t>
            </a:r>
            <a:endParaRPr sz="2100" cap="none"/>
          </a:p>
          <a:p>
            <a:pPr indent="-361950" lvl="0" marL="914400" rtl="0" algn="l">
              <a:lnSpc>
                <a:spcPct val="115000"/>
              </a:lnSpc>
              <a:spcBef>
                <a:spcPts val="0"/>
              </a:spcBef>
              <a:spcAft>
                <a:spcPts val="0"/>
              </a:spcAft>
              <a:buClr>
                <a:schemeClr val="lt1"/>
              </a:buClr>
              <a:buSzPts val="2100"/>
              <a:buFont typeface="Century Gothic"/>
              <a:buChar char="●"/>
            </a:pPr>
            <a:r>
              <a:rPr lang="en-US" sz="2100" cap="none"/>
              <a:t>School boards must establish uniform criteria for dismissal and those policies must include how non-exclusionary disciplinary policies and practices are used.</a:t>
            </a:r>
            <a:endParaRPr sz="2100" cap="none"/>
          </a:p>
          <a:p>
            <a:pPr indent="-361950" lvl="0" marL="914400" rtl="0" algn="l">
              <a:lnSpc>
                <a:spcPct val="115000"/>
              </a:lnSpc>
              <a:spcBef>
                <a:spcPts val="0"/>
              </a:spcBef>
              <a:spcAft>
                <a:spcPts val="0"/>
              </a:spcAft>
              <a:buClr>
                <a:schemeClr val="lt1"/>
              </a:buClr>
              <a:buSzPts val="2100"/>
              <a:buFont typeface="Century Gothic"/>
              <a:buChar char="●"/>
            </a:pPr>
            <a:r>
              <a:rPr i="1" lang="en-US" sz="2100" cap="none"/>
              <a:t>See </a:t>
            </a:r>
            <a:r>
              <a:rPr i="1" lang="en-US" sz="2100" cap="none">
                <a:uFill>
                  <a:noFill/>
                </a:uFill>
                <a:hlinkClick r:id="rId3"/>
              </a:rPr>
              <a:t>HF 2497</a:t>
            </a:r>
            <a:r>
              <a:rPr i="1" lang="en-US" sz="2100" cap="none">
                <a:uFill>
                  <a:noFill/>
                </a:uFill>
                <a:hlinkClick r:id="rId4"/>
              </a:rPr>
              <a:t>/SF 2684 </a:t>
            </a:r>
            <a:r>
              <a:rPr lang="en-US" sz="2100" cap="none"/>
              <a:t>(Article 2 §§26, 30, 32)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8bb40f2d32_0_68"/>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Dismissal, Suspension, Expulsion, &amp; Readmission</a:t>
            </a:r>
            <a:endParaRPr/>
          </a:p>
        </p:txBody>
      </p:sp>
      <p:sp>
        <p:nvSpPr>
          <p:cNvPr id="255" name="Google Shape;255;g28bb40f2d32_0_68"/>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lnSpc>
                <a:spcPct val="115000"/>
              </a:lnSpc>
              <a:spcBef>
                <a:spcPts val="0"/>
              </a:spcBef>
              <a:spcAft>
                <a:spcPts val="0"/>
              </a:spcAft>
              <a:buClr>
                <a:schemeClr val="dk1"/>
              </a:buClr>
              <a:buSzPts val="1100"/>
              <a:buFont typeface="Arial"/>
              <a:buNone/>
            </a:pPr>
            <a:r>
              <a:rPr lang="en-US" sz="2100" cap="none"/>
              <a:t>In addition to the new requirements for schools around non-exclusionary disciplinary policies and practices to prevent a student’s exclusion from school, the legislature established further restrictions and protections around student exclusion and additional responsibilities for districts who utilize exclusion. Most changes are effective beginning the 2023-2024 school year unless otherwise stated. For example, law changes:</a:t>
            </a:r>
            <a:endParaRPr sz="2100" cap="none"/>
          </a:p>
          <a:p>
            <a:pPr indent="-361950" lvl="0" marL="914400" rtl="0" algn="l">
              <a:lnSpc>
                <a:spcPct val="115000"/>
              </a:lnSpc>
              <a:spcBef>
                <a:spcPts val="2100"/>
              </a:spcBef>
              <a:spcAft>
                <a:spcPts val="0"/>
              </a:spcAft>
              <a:buClr>
                <a:schemeClr val="lt1"/>
              </a:buClr>
              <a:buSzPts val="2100"/>
              <a:buChar char="●"/>
            </a:pPr>
            <a:r>
              <a:rPr b="1" lang="en-US" sz="2100" cap="none"/>
              <a:t>Prohibit disciplinary dismissals for children in kindergarten through grade 3</a:t>
            </a:r>
            <a:r>
              <a:rPr lang="en-US" sz="2100" cap="none"/>
              <a:t>. Such dismissals were already prohibited for children in early childhood family education, Head Start, and school-based preschool or pre-kindergarten programs effective July 1, 2023. </a:t>
            </a:r>
            <a:r>
              <a:rPr i="1" lang="en-US" sz="2100" cap="none"/>
              <a:t>See </a:t>
            </a:r>
            <a:r>
              <a:rPr i="1" lang="en-US" sz="2100" cap="none">
                <a:uFill>
                  <a:noFill/>
                </a:uFill>
                <a:hlinkClick r:id="rId3"/>
              </a:rPr>
              <a:t>HF 2497</a:t>
            </a:r>
            <a:r>
              <a:rPr i="1" lang="en-US" sz="2100" cap="none">
                <a:uFill>
                  <a:noFill/>
                </a:uFill>
                <a:hlinkClick r:id="rId4"/>
              </a:rPr>
              <a:t>/SF 2684 </a:t>
            </a:r>
            <a:r>
              <a:rPr lang="en-US" sz="2100" cap="none"/>
              <a:t>(Article 2 §28).</a:t>
            </a:r>
            <a:endParaRPr sz="3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8bb40f2d32_0_75"/>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Clr>
                <a:schemeClr val="dk1"/>
              </a:buClr>
              <a:buSzPts val="1100"/>
              <a:buFont typeface="Arial"/>
              <a:buNone/>
            </a:pPr>
            <a:r>
              <a:rPr lang="en-US"/>
              <a:t>Dismissal, Suspension, Expulsion, &amp; Readmission (cont)</a:t>
            </a:r>
            <a:endParaRPr/>
          </a:p>
        </p:txBody>
      </p:sp>
      <p:sp>
        <p:nvSpPr>
          <p:cNvPr id="262" name="Google Shape;262;g28bb40f2d32_0_75"/>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361950" lvl="0" marL="457200" rtl="0" algn="l">
              <a:lnSpc>
                <a:spcPct val="115000"/>
              </a:lnSpc>
              <a:spcBef>
                <a:spcPts val="0"/>
              </a:spcBef>
              <a:spcAft>
                <a:spcPts val="0"/>
              </a:spcAft>
              <a:buClr>
                <a:schemeClr val="lt1"/>
              </a:buClr>
              <a:buSzPts val="2100"/>
              <a:buChar char="●"/>
            </a:pPr>
            <a:r>
              <a:rPr lang="en-US" sz="2100" cap="none"/>
              <a:t>Create a </a:t>
            </a:r>
            <a:r>
              <a:rPr b="1" lang="en-US" sz="2100" cap="none"/>
              <a:t>“pupil withdrawal agreement” </a:t>
            </a:r>
            <a:r>
              <a:rPr lang="en-US" sz="2100" cap="none"/>
              <a:t>that is a verbal or written agreement between a student’s parent and school administrators to withdraw a student to avoid expulsion or exclusion dismissal proceedings. These agreements cannot be for more than a 12-month period. </a:t>
            </a:r>
            <a:r>
              <a:rPr i="1" lang="en-US" sz="2100" cap="none"/>
              <a:t>See </a:t>
            </a:r>
            <a:r>
              <a:rPr i="1" lang="en-US" sz="2100" cap="none">
                <a:uFill>
                  <a:noFill/>
                </a:uFill>
                <a:hlinkClick r:id="rId3"/>
              </a:rPr>
              <a:t>HF 2497</a:t>
            </a:r>
            <a:r>
              <a:rPr i="1" lang="en-US" sz="2100" cap="none">
                <a:uFill>
                  <a:noFill/>
                </a:uFill>
                <a:hlinkClick r:id="rId4"/>
              </a:rPr>
              <a:t>/SF 2684 </a:t>
            </a:r>
            <a:r>
              <a:rPr lang="en-US" sz="2100" cap="none"/>
              <a:t>(Article 2 §27).</a:t>
            </a:r>
            <a:endParaRPr sz="2100" cap="none"/>
          </a:p>
          <a:p>
            <a:pPr indent="-361950" lvl="0" marL="914400" rtl="0" algn="l">
              <a:lnSpc>
                <a:spcPct val="115000"/>
              </a:lnSpc>
              <a:spcBef>
                <a:spcPts val="0"/>
              </a:spcBef>
              <a:spcAft>
                <a:spcPts val="0"/>
              </a:spcAft>
              <a:buClr>
                <a:schemeClr val="lt1"/>
              </a:buClr>
              <a:buSzPts val="2100"/>
              <a:buFont typeface="Century Gothic"/>
              <a:buChar char="●"/>
            </a:pPr>
            <a:r>
              <a:rPr lang="en-US" sz="2100" cap="none"/>
              <a:t>Require districts to provide alternative education services for students who are suspended for more than five consecutive school days. </a:t>
            </a:r>
            <a:r>
              <a:rPr i="1" lang="en-US" sz="2100" cap="none"/>
              <a:t>See </a:t>
            </a:r>
            <a:r>
              <a:rPr i="1" lang="en-US" sz="2100" cap="none">
                <a:uFill>
                  <a:noFill/>
                </a:uFill>
                <a:hlinkClick r:id="rId5"/>
              </a:rPr>
              <a:t>HF 2497</a:t>
            </a:r>
            <a:r>
              <a:rPr i="1" lang="en-US" sz="2100" cap="none">
                <a:uFill>
                  <a:noFill/>
                </a:uFill>
                <a:hlinkClick r:id="rId6"/>
              </a:rPr>
              <a:t>/SF 2684 </a:t>
            </a:r>
            <a:r>
              <a:rPr lang="en-US" sz="2100" cap="none"/>
              <a:t>(Article 2 §30).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8bb40f2d32_0_81"/>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Clr>
                <a:schemeClr val="dk1"/>
              </a:buClr>
              <a:buSzPts val="1100"/>
              <a:buFont typeface="Arial"/>
              <a:buNone/>
            </a:pPr>
            <a:r>
              <a:rPr lang="en-US"/>
              <a:t>Dismissal, Suspension, Expulsion, &amp; Readmission (cont.)</a:t>
            </a:r>
            <a:endParaRPr/>
          </a:p>
        </p:txBody>
      </p:sp>
      <p:sp>
        <p:nvSpPr>
          <p:cNvPr id="269" name="Google Shape;269;g28bb40f2d32_0_81"/>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361950" lvl="0" marL="457200" rtl="0" algn="l">
              <a:lnSpc>
                <a:spcPct val="115000"/>
              </a:lnSpc>
              <a:spcBef>
                <a:spcPts val="0"/>
              </a:spcBef>
              <a:spcAft>
                <a:spcPts val="0"/>
              </a:spcAft>
              <a:buClr>
                <a:schemeClr val="lt1"/>
              </a:buClr>
              <a:buSzPts val="2100"/>
              <a:buChar char="●"/>
            </a:pPr>
            <a:r>
              <a:rPr lang="en-US" sz="2100" cap="none"/>
              <a:t>Explicitly state that </a:t>
            </a:r>
            <a:r>
              <a:rPr b="1" lang="en-US" sz="2100" cap="none"/>
              <a:t>schools are responsible for ensuring students who are expelled, excluded, or under a pupil withdrawal agreement make progress toward graduation</a:t>
            </a:r>
            <a:r>
              <a:rPr lang="en-US" sz="2100" cap="none"/>
              <a:t> standards through alternative education services. This includes students who remain enrolled or are awaiting enrollment in a new district. Districts have a continuing responsibility to review student’s schoolwork and grades to ensure the student is on track for readmission with their peers. </a:t>
            </a:r>
            <a:r>
              <a:rPr i="1" lang="en-US" sz="2100" cap="none"/>
              <a:t>See </a:t>
            </a:r>
            <a:r>
              <a:rPr i="1" lang="en-US" sz="2100" cap="none">
                <a:uFill>
                  <a:noFill/>
                </a:uFill>
                <a:hlinkClick r:id="rId3"/>
              </a:rPr>
              <a:t>HF 2497</a:t>
            </a:r>
            <a:r>
              <a:rPr i="1" lang="en-US" sz="2100" cap="none">
                <a:uFill>
                  <a:noFill/>
                </a:uFill>
                <a:hlinkClick r:id="rId4"/>
              </a:rPr>
              <a:t>/SF 2684 </a:t>
            </a:r>
            <a:r>
              <a:rPr lang="en-US" sz="2100" cap="none"/>
              <a:t>(Article 2 §35).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8bb40f2d32_0_87"/>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Clr>
                <a:schemeClr val="dk1"/>
              </a:buClr>
              <a:buSzPts val="1100"/>
              <a:buFont typeface="Arial"/>
              <a:buNone/>
            </a:pPr>
            <a:r>
              <a:rPr lang="en-US"/>
              <a:t>Dismissal, Suspension, Expulsion, &amp; Readmission (cont)</a:t>
            </a:r>
            <a:endParaRPr/>
          </a:p>
        </p:txBody>
      </p:sp>
      <p:sp>
        <p:nvSpPr>
          <p:cNvPr id="276" name="Google Shape;276;g28bb40f2d32_0_87"/>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361950" lvl="0" marL="914400" rtl="0" algn="l">
              <a:lnSpc>
                <a:spcPct val="115000"/>
              </a:lnSpc>
              <a:spcBef>
                <a:spcPts val="0"/>
              </a:spcBef>
              <a:spcAft>
                <a:spcPts val="0"/>
              </a:spcAft>
              <a:buClr>
                <a:schemeClr val="lt1"/>
              </a:buClr>
              <a:buSzPts val="2100"/>
              <a:buFont typeface="Century Gothic"/>
              <a:buChar char="●"/>
            </a:pPr>
            <a:r>
              <a:rPr lang="en-US" sz="2100" cap="none"/>
              <a:t>Require schools to allow suspended students the opportunity to complete all school work assigned during the student’s suspension and to receive full credit for satisfactory completion.</a:t>
            </a:r>
            <a:r>
              <a:rPr i="1" lang="en-US" sz="2100" cap="none"/>
              <a:t> See </a:t>
            </a:r>
            <a:r>
              <a:rPr i="1" lang="en-US" sz="2100" cap="none">
                <a:uFill>
                  <a:noFill/>
                </a:uFill>
                <a:hlinkClick r:id="rId3"/>
              </a:rPr>
              <a:t>HF 2497</a:t>
            </a:r>
            <a:r>
              <a:rPr i="1" lang="en-US" sz="2100" cap="none">
                <a:uFill>
                  <a:noFill/>
                </a:uFill>
                <a:hlinkClick r:id="rId4"/>
              </a:rPr>
              <a:t>/SF 2684 </a:t>
            </a:r>
            <a:r>
              <a:rPr lang="en-US" sz="2100" cap="none"/>
              <a:t>(Article 2 §31).</a:t>
            </a:r>
            <a:endParaRPr sz="2100" cap="none"/>
          </a:p>
          <a:p>
            <a:pPr indent="-361950" lvl="0" marL="914400" rtl="0" algn="l">
              <a:lnSpc>
                <a:spcPct val="115000"/>
              </a:lnSpc>
              <a:spcBef>
                <a:spcPts val="0"/>
              </a:spcBef>
              <a:spcAft>
                <a:spcPts val="0"/>
              </a:spcAft>
              <a:buClr>
                <a:schemeClr val="lt1"/>
              </a:buClr>
              <a:buSzPts val="2100"/>
              <a:buChar char="●"/>
            </a:pPr>
            <a:r>
              <a:rPr lang="en-US" sz="2100" cap="none"/>
              <a:t>Ensure </a:t>
            </a:r>
            <a:r>
              <a:rPr b="1" lang="en-US" sz="2100" cap="none"/>
              <a:t>continued eligibility for school-based or school-linked mental health services</a:t>
            </a:r>
            <a:r>
              <a:rPr lang="en-US" sz="2100" cap="none"/>
              <a:t> for students who are expelled, excluded or under a pupil withdrawal agreement until they enroll in a new district. </a:t>
            </a:r>
            <a:r>
              <a:rPr i="1" lang="en-US" sz="2100" cap="none"/>
              <a:t>See </a:t>
            </a:r>
            <a:r>
              <a:rPr i="1" lang="en-US" sz="2100" cap="none">
                <a:uFill>
                  <a:noFill/>
                </a:uFill>
                <a:hlinkClick r:id="rId5"/>
              </a:rPr>
              <a:t>HF 2497</a:t>
            </a:r>
            <a:r>
              <a:rPr i="1" lang="en-US" sz="2100" cap="none">
                <a:uFill>
                  <a:noFill/>
                </a:uFill>
                <a:hlinkClick r:id="rId6"/>
              </a:rPr>
              <a:t>/SF 2684 </a:t>
            </a:r>
            <a:r>
              <a:rPr lang="en-US" sz="2100" cap="none"/>
              <a:t>(Article 2 §35).</a:t>
            </a:r>
            <a:endParaRPr sz="2100" cap="none"/>
          </a:p>
          <a:p>
            <a:pPr indent="-361950" lvl="0" marL="914400" rtl="0" algn="l">
              <a:lnSpc>
                <a:spcPct val="115000"/>
              </a:lnSpc>
              <a:spcBef>
                <a:spcPts val="0"/>
              </a:spcBef>
              <a:spcAft>
                <a:spcPts val="0"/>
              </a:spcAft>
              <a:buClr>
                <a:schemeClr val="lt1"/>
              </a:buClr>
              <a:buSzPts val="2100"/>
              <a:buChar char="●"/>
            </a:pPr>
            <a:r>
              <a:rPr lang="en-US" sz="2100" cap="none"/>
              <a:t>Require readmission plans to include measures to improve a student’s behavior. </a:t>
            </a:r>
            <a:r>
              <a:rPr i="1" lang="en-US" sz="2100" cap="none"/>
              <a:t>Se</a:t>
            </a:r>
            <a:r>
              <a:rPr i="1" lang="en-US" sz="2100" cap="none">
                <a:uFill>
                  <a:noFill/>
                </a:uFill>
                <a:hlinkClick r:id="rId7"/>
              </a:rPr>
              <a:t>e HF 2497</a:t>
            </a:r>
            <a:r>
              <a:rPr i="1" lang="en-US" sz="2100" cap="none">
                <a:uFill>
                  <a:noFill/>
                </a:uFill>
                <a:hlinkClick r:id="rId8"/>
              </a:rPr>
              <a:t>/SF 2684 </a:t>
            </a:r>
            <a:r>
              <a:rPr lang="en-US" sz="2100" cap="none"/>
              <a:t>(Article 2 §33).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8bb40f2d32_0_93"/>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Discipline Complaint Procedures</a:t>
            </a:r>
            <a:endParaRPr/>
          </a:p>
        </p:txBody>
      </p:sp>
      <p:sp>
        <p:nvSpPr>
          <p:cNvPr id="283" name="Google Shape;283;g28bb40f2d32_0_93"/>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lnSpc>
                <a:spcPct val="115000"/>
              </a:lnSpc>
              <a:spcBef>
                <a:spcPts val="0"/>
              </a:spcBef>
              <a:spcAft>
                <a:spcPts val="0"/>
              </a:spcAft>
              <a:buClr>
                <a:schemeClr val="dk1"/>
              </a:buClr>
              <a:buSzPts val="1100"/>
              <a:buFont typeface="Arial"/>
              <a:buNone/>
            </a:pPr>
            <a:r>
              <a:rPr lang="en-US" sz="2100" cap="none"/>
              <a:t>New laws also require that school discipline policies contain a discipline complaint procedure that any member of the school community may use to file a complaint regarding the application of discipline policies and seek corrective action effective August 1, 2023. </a:t>
            </a:r>
            <a:r>
              <a:rPr i="1" lang="en-US" sz="2100" cap="none"/>
              <a:t>Se</a:t>
            </a:r>
            <a:r>
              <a:rPr i="1" lang="en-US" sz="2100" cap="none">
                <a:uFill>
                  <a:noFill/>
                </a:uFill>
                <a:hlinkClick r:id="rId3"/>
              </a:rPr>
              <a:t>e HF 2497</a:t>
            </a:r>
            <a:r>
              <a:rPr i="1" lang="en-US" sz="2100" cap="none">
                <a:uFill>
                  <a:noFill/>
                </a:uFill>
                <a:hlinkClick r:id="rId4"/>
              </a:rPr>
              <a:t>/SF 2684 </a:t>
            </a:r>
            <a:r>
              <a:rPr lang="en-US" sz="2100" cap="none"/>
              <a:t>(Article 2 §§37, 39). There are several procedural safeguards for students subject to discipline that the procedures must provide, including, but not limited to:</a:t>
            </a:r>
            <a:endParaRPr sz="2100" cap="none"/>
          </a:p>
          <a:p>
            <a:pPr indent="-361950" lvl="0" marL="914400" rtl="0" algn="l">
              <a:lnSpc>
                <a:spcPct val="115000"/>
              </a:lnSpc>
              <a:spcBef>
                <a:spcPts val="2100"/>
              </a:spcBef>
              <a:spcAft>
                <a:spcPts val="0"/>
              </a:spcAft>
              <a:buClr>
                <a:schemeClr val="lt1"/>
              </a:buClr>
              <a:buSzPts val="2100"/>
              <a:buFont typeface="Century Gothic"/>
              <a:buChar char="●"/>
            </a:pPr>
            <a:r>
              <a:rPr lang="en-US" sz="2100" cap="none"/>
              <a:t>Communication requirements including how parents will be informed of their rights to appeal certain disciplinary decisions and explicit instructions for filing a complaint. </a:t>
            </a:r>
            <a:endParaRPr sz="2100" cap="none"/>
          </a:p>
          <a:p>
            <a:pPr indent="0" lvl="0" marL="0" rtl="0" algn="l">
              <a:spcBef>
                <a:spcPts val="18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8bb40f2d32_0_100"/>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Clr>
                <a:schemeClr val="dk1"/>
              </a:buClr>
              <a:buSzPts val="1100"/>
              <a:buFont typeface="Arial"/>
              <a:buNone/>
            </a:pPr>
            <a:r>
              <a:rPr lang="en-US"/>
              <a:t>Discipline Complaint Procedures (cont)</a:t>
            </a:r>
            <a:endParaRPr/>
          </a:p>
        </p:txBody>
      </p:sp>
      <p:sp>
        <p:nvSpPr>
          <p:cNvPr id="290" name="Google Shape;290;g28bb40f2d32_0_100"/>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361950" lvl="0" marL="914400" rtl="0" algn="l">
              <a:lnSpc>
                <a:spcPct val="115000"/>
              </a:lnSpc>
              <a:spcBef>
                <a:spcPts val="0"/>
              </a:spcBef>
              <a:spcAft>
                <a:spcPts val="0"/>
              </a:spcAft>
              <a:buClr>
                <a:schemeClr val="lt1"/>
              </a:buClr>
              <a:buSzPts val="2100"/>
              <a:buFont typeface="Century Gothic"/>
              <a:buChar char="●"/>
            </a:pPr>
            <a:r>
              <a:rPr lang="en-US" sz="2100" cap="none"/>
              <a:t>An opportunity for involved parties to submit additional information related to the complaint.</a:t>
            </a:r>
            <a:endParaRPr sz="2100" cap="none"/>
          </a:p>
          <a:p>
            <a:pPr indent="-361950" lvl="0" marL="914400" rtl="0" algn="l">
              <a:lnSpc>
                <a:spcPct val="115000"/>
              </a:lnSpc>
              <a:spcBef>
                <a:spcPts val="0"/>
              </a:spcBef>
              <a:spcAft>
                <a:spcPts val="0"/>
              </a:spcAft>
              <a:buClr>
                <a:schemeClr val="lt1"/>
              </a:buClr>
              <a:buSzPts val="2100"/>
              <a:buFont typeface="Century Gothic"/>
              <a:buChar char="●"/>
            </a:pPr>
            <a:r>
              <a:rPr lang="en-US" sz="2100" cap="none"/>
              <a:t>Investigations must begin within 3 school days and identify personnel who will manage the investigation, record, and maintain access to any records.</a:t>
            </a:r>
            <a:endParaRPr sz="2100" cap="none"/>
          </a:p>
          <a:p>
            <a:pPr indent="-361950" lvl="0" marL="914400" rtl="0" algn="l">
              <a:lnSpc>
                <a:spcPct val="115000"/>
              </a:lnSpc>
              <a:spcBef>
                <a:spcPts val="0"/>
              </a:spcBef>
              <a:spcAft>
                <a:spcPts val="0"/>
              </a:spcAft>
              <a:buClr>
                <a:schemeClr val="lt1"/>
              </a:buClr>
              <a:buSzPts val="2100"/>
              <a:buFont typeface="Century Gothic"/>
              <a:buChar char="●"/>
            </a:pPr>
            <a:r>
              <a:rPr lang="en-US" sz="2100" cap="none"/>
              <a:t>Investigations must issue a written determination that addresses each allegation and contains findings and conclusions.</a:t>
            </a:r>
            <a:endParaRPr sz="2100" cap="none"/>
          </a:p>
          <a:p>
            <a:pPr indent="-361950" lvl="0" marL="914400" rtl="0" algn="l">
              <a:lnSpc>
                <a:spcPct val="115000"/>
              </a:lnSpc>
              <a:spcBef>
                <a:spcPts val="0"/>
              </a:spcBef>
              <a:spcAft>
                <a:spcPts val="0"/>
              </a:spcAft>
              <a:buClr>
                <a:schemeClr val="lt1"/>
              </a:buClr>
              <a:buSzPts val="2100"/>
              <a:buFont typeface="Century Gothic"/>
              <a:buChar char="●"/>
            </a:pPr>
            <a:r>
              <a:rPr lang="en-US" sz="2100" cap="none"/>
              <a:t>If investigations determine that policies were not implemented appropriately, the complaint procedures must require a corrective action plan to correct student records, provide staff training/coaching, or other accountability practices.</a:t>
            </a:r>
            <a:endParaRPr sz="3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
          <p:cNvSpPr txBox="1"/>
          <p:nvPr>
            <p:ph type="title"/>
          </p:nvPr>
        </p:nvSpPr>
        <p:spPr>
          <a:xfrm>
            <a:off x="1578844" y="127911"/>
            <a:ext cx="9284700" cy="10773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91891"/>
              <a:buFont typeface="Arial"/>
              <a:buNone/>
            </a:pPr>
            <a:r>
              <a:rPr lang="en-US"/>
              <a:t>What is the Northland Learning Center (NLC)?</a:t>
            </a:r>
            <a:endParaRPr/>
          </a:p>
        </p:txBody>
      </p:sp>
      <p:sp>
        <p:nvSpPr>
          <p:cNvPr id="162" name="Google Shape;162;p2"/>
          <p:cNvSpPr txBox="1"/>
          <p:nvPr>
            <p:ph idx="1" type="body"/>
          </p:nvPr>
        </p:nvSpPr>
        <p:spPr>
          <a:xfrm>
            <a:off x="243400" y="1016525"/>
            <a:ext cx="11726100" cy="5679000"/>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lnSpc>
                <a:spcPct val="120000"/>
              </a:lnSpc>
              <a:spcBef>
                <a:spcPts val="0"/>
              </a:spcBef>
              <a:spcAft>
                <a:spcPts val="0"/>
              </a:spcAft>
              <a:buSzPct val="101987"/>
              <a:buNone/>
            </a:pPr>
            <a:r>
              <a:rPr lang="en-US" sz="3575"/>
              <a:t>Special education cooperative is </a:t>
            </a:r>
            <a:r>
              <a:rPr lang="en-US" sz="3357"/>
              <a:t>made up of 10 school districts in northeastern MN</a:t>
            </a:r>
            <a:endParaRPr sz="3557"/>
          </a:p>
          <a:p>
            <a:pPr indent="-409884" lvl="0" marL="457200" rtl="0" algn="l">
              <a:lnSpc>
                <a:spcPct val="120000"/>
              </a:lnSpc>
              <a:spcBef>
                <a:spcPts val="1100"/>
              </a:spcBef>
              <a:spcAft>
                <a:spcPts val="0"/>
              </a:spcAft>
              <a:buSzPct val="100000"/>
              <a:buChar char="●"/>
            </a:pPr>
            <a:r>
              <a:rPr lang="en-US" sz="3357"/>
              <a:t>Cook County (Grand Marais)</a:t>
            </a:r>
            <a:endParaRPr sz="3357"/>
          </a:p>
          <a:p>
            <a:pPr indent="-409884" lvl="0" marL="457200" rtl="0" algn="l">
              <a:lnSpc>
                <a:spcPct val="120000"/>
              </a:lnSpc>
              <a:spcBef>
                <a:spcPts val="0"/>
              </a:spcBef>
              <a:spcAft>
                <a:spcPts val="0"/>
              </a:spcAft>
              <a:buSzPct val="100000"/>
              <a:buChar char="●"/>
            </a:pPr>
            <a:r>
              <a:rPr lang="en-US" sz="3357"/>
              <a:t>International Falls</a:t>
            </a:r>
            <a:endParaRPr sz="3357"/>
          </a:p>
          <a:p>
            <a:pPr indent="-409884" lvl="0" marL="457200" rtl="0" algn="l">
              <a:lnSpc>
                <a:spcPct val="120000"/>
              </a:lnSpc>
              <a:spcBef>
                <a:spcPts val="0"/>
              </a:spcBef>
              <a:spcAft>
                <a:spcPts val="0"/>
              </a:spcAft>
              <a:buSzPct val="100000"/>
              <a:buChar char="●"/>
            </a:pPr>
            <a:r>
              <a:rPr lang="en-US" sz="3357"/>
              <a:t>Chisholm</a:t>
            </a:r>
            <a:endParaRPr sz="3357"/>
          </a:p>
          <a:p>
            <a:pPr indent="-409884" lvl="0" marL="457200" rtl="0" algn="l">
              <a:lnSpc>
                <a:spcPct val="120000"/>
              </a:lnSpc>
              <a:spcBef>
                <a:spcPts val="0"/>
              </a:spcBef>
              <a:spcAft>
                <a:spcPts val="0"/>
              </a:spcAft>
              <a:buSzPct val="100000"/>
              <a:buChar char="●"/>
            </a:pPr>
            <a:r>
              <a:rPr lang="en-US" sz="3357"/>
              <a:t>Ely</a:t>
            </a:r>
            <a:endParaRPr sz="3357"/>
          </a:p>
          <a:p>
            <a:pPr indent="-409884" lvl="0" marL="457200" rtl="0" algn="l">
              <a:lnSpc>
                <a:spcPct val="120000"/>
              </a:lnSpc>
              <a:spcBef>
                <a:spcPts val="0"/>
              </a:spcBef>
              <a:spcAft>
                <a:spcPts val="0"/>
              </a:spcAft>
              <a:buSzPct val="100000"/>
              <a:buChar char="●"/>
            </a:pPr>
            <a:r>
              <a:rPr lang="en-US" sz="3357"/>
              <a:t>Rock Ridge</a:t>
            </a:r>
            <a:endParaRPr sz="3357"/>
          </a:p>
          <a:p>
            <a:pPr indent="-409884" lvl="0" marL="457200" rtl="0" algn="l">
              <a:lnSpc>
                <a:spcPct val="120000"/>
              </a:lnSpc>
              <a:spcBef>
                <a:spcPts val="0"/>
              </a:spcBef>
              <a:spcAft>
                <a:spcPts val="0"/>
              </a:spcAft>
              <a:buSzPct val="100000"/>
              <a:buChar char="●"/>
            </a:pPr>
            <a:r>
              <a:rPr lang="en-US" sz="3357"/>
              <a:t>Nett Lake</a:t>
            </a:r>
            <a:endParaRPr sz="3357"/>
          </a:p>
          <a:p>
            <a:pPr indent="-409884" lvl="0" marL="457200" rtl="0" algn="l">
              <a:lnSpc>
                <a:spcPct val="120000"/>
              </a:lnSpc>
              <a:spcBef>
                <a:spcPts val="0"/>
              </a:spcBef>
              <a:spcAft>
                <a:spcPts val="0"/>
              </a:spcAft>
              <a:buSzPct val="100000"/>
              <a:buChar char="●"/>
            </a:pPr>
            <a:r>
              <a:rPr lang="en-US" sz="3357"/>
              <a:t>Mt. Iron/Buhl</a:t>
            </a:r>
            <a:endParaRPr sz="3357"/>
          </a:p>
          <a:p>
            <a:pPr indent="-409884" lvl="0" marL="457200" rtl="0" algn="l">
              <a:lnSpc>
                <a:spcPct val="120000"/>
              </a:lnSpc>
              <a:spcBef>
                <a:spcPts val="0"/>
              </a:spcBef>
              <a:spcAft>
                <a:spcPts val="0"/>
              </a:spcAft>
              <a:buSzPct val="100000"/>
              <a:buChar char="●"/>
            </a:pPr>
            <a:r>
              <a:rPr lang="en-US" sz="3357"/>
              <a:t>St. Louis County Schools</a:t>
            </a:r>
            <a:endParaRPr sz="3357"/>
          </a:p>
          <a:p>
            <a:pPr indent="-409884" lvl="0" marL="457200" rtl="0" algn="l">
              <a:lnSpc>
                <a:spcPct val="120000"/>
              </a:lnSpc>
              <a:spcBef>
                <a:spcPts val="0"/>
              </a:spcBef>
              <a:spcAft>
                <a:spcPts val="0"/>
              </a:spcAft>
              <a:buSzPct val="100000"/>
              <a:buChar char="●"/>
            </a:pPr>
            <a:r>
              <a:rPr lang="en-US" sz="3357"/>
              <a:t>Mesabi East</a:t>
            </a:r>
            <a:endParaRPr sz="3357"/>
          </a:p>
          <a:p>
            <a:pPr indent="-409884" lvl="0" marL="457200" rtl="0" algn="l">
              <a:lnSpc>
                <a:spcPct val="120000"/>
              </a:lnSpc>
              <a:spcBef>
                <a:spcPts val="0"/>
              </a:spcBef>
              <a:spcAft>
                <a:spcPts val="0"/>
              </a:spcAft>
              <a:buSzPct val="100000"/>
              <a:buChar char="●"/>
            </a:pPr>
            <a:r>
              <a:rPr lang="en-US" sz="3357"/>
              <a:t>Northland Learning Center</a:t>
            </a:r>
            <a:endParaRPr sz="3357"/>
          </a:p>
        </p:txBody>
      </p:sp>
      <p:pic>
        <p:nvPicPr>
          <p:cNvPr id="163" name="Google Shape;163;p2"/>
          <p:cNvPicPr preferRelativeResize="0"/>
          <p:nvPr/>
        </p:nvPicPr>
        <p:blipFill rotWithShape="1">
          <a:blip r:embed="rId3">
            <a:alphaModFix/>
          </a:blip>
          <a:srcRect b="0" l="0" r="0" t="0"/>
          <a:stretch/>
        </p:blipFill>
        <p:spPr>
          <a:xfrm>
            <a:off x="5241914" y="2991062"/>
            <a:ext cx="2306875" cy="530050"/>
          </a:xfrm>
          <a:prstGeom prst="rect">
            <a:avLst/>
          </a:prstGeom>
          <a:noFill/>
          <a:ln>
            <a:noFill/>
          </a:ln>
        </p:spPr>
      </p:pic>
      <p:pic>
        <p:nvPicPr>
          <p:cNvPr id="164" name="Google Shape;164;p2"/>
          <p:cNvPicPr preferRelativeResize="0"/>
          <p:nvPr/>
        </p:nvPicPr>
        <p:blipFill rotWithShape="1">
          <a:blip r:embed="rId4">
            <a:alphaModFix/>
          </a:blip>
          <a:srcRect b="0" l="0" r="0" t="0"/>
          <a:stretch/>
        </p:blipFill>
        <p:spPr>
          <a:xfrm>
            <a:off x="8278024" y="2115388"/>
            <a:ext cx="2585526" cy="621200"/>
          </a:xfrm>
          <a:prstGeom prst="rect">
            <a:avLst/>
          </a:prstGeom>
          <a:noFill/>
          <a:ln>
            <a:noFill/>
          </a:ln>
        </p:spPr>
      </p:pic>
      <p:pic>
        <p:nvPicPr>
          <p:cNvPr id="165" name="Google Shape;165;p2"/>
          <p:cNvPicPr preferRelativeResize="0"/>
          <p:nvPr/>
        </p:nvPicPr>
        <p:blipFill rotWithShape="1">
          <a:blip r:embed="rId5">
            <a:alphaModFix/>
          </a:blip>
          <a:srcRect b="0" l="0" r="0" t="0"/>
          <a:stretch/>
        </p:blipFill>
        <p:spPr>
          <a:xfrm>
            <a:off x="7872949" y="2996563"/>
            <a:ext cx="2990600" cy="409575"/>
          </a:xfrm>
          <a:prstGeom prst="rect">
            <a:avLst/>
          </a:prstGeom>
          <a:noFill/>
          <a:ln>
            <a:noFill/>
          </a:ln>
        </p:spPr>
      </p:pic>
      <p:pic>
        <p:nvPicPr>
          <p:cNvPr id="166" name="Google Shape;166;p2"/>
          <p:cNvPicPr preferRelativeResize="0"/>
          <p:nvPr/>
        </p:nvPicPr>
        <p:blipFill rotWithShape="1">
          <a:blip r:embed="rId6">
            <a:alphaModFix/>
          </a:blip>
          <a:srcRect b="0" l="0" r="0" t="0"/>
          <a:stretch/>
        </p:blipFill>
        <p:spPr>
          <a:xfrm>
            <a:off x="5455671" y="5330984"/>
            <a:ext cx="3066150" cy="682049"/>
          </a:xfrm>
          <a:prstGeom prst="rect">
            <a:avLst/>
          </a:prstGeom>
          <a:noFill/>
          <a:ln>
            <a:noFill/>
          </a:ln>
        </p:spPr>
      </p:pic>
      <p:pic>
        <p:nvPicPr>
          <p:cNvPr id="167" name="Google Shape;167;p2"/>
          <p:cNvPicPr preferRelativeResize="0"/>
          <p:nvPr/>
        </p:nvPicPr>
        <p:blipFill rotWithShape="1">
          <a:blip r:embed="rId7">
            <a:alphaModFix/>
          </a:blip>
          <a:srcRect b="0" l="0" r="0" t="0"/>
          <a:stretch/>
        </p:blipFill>
        <p:spPr>
          <a:xfrm>
            <a:off x="4336625" y="3717350"/>
            <a:ext cx="2174200" cy="621200"/>
          </a:xfrm>
          <a:prstGeom prst="rect">
            <a:avLst/>
          </a:prstGeom>
          <a:noFill/>
          <a:ln>
            <a:noFill/>
          </a:ln>
        </p:spPr>
      </p:pic>
      <p:pic>
        <p:nvPicPr>
          <p:cNvPr id="168" name="Google Shape;168;p2"/>
          <p:cNvPicPr preferRelativeResize="0"/>
          <p:nvPr/>
        </p:nvPicPr>
        <p:blipFill rotWithShape="1">
          <a:blip r:embed="rId8">
            <a:alphaModFix/>
          </a:blip>
          <a:srcRect b="0" l="0" r="0" t="0"/>
          <a:stretch/>
        </p:blipFill>
        <p:spPr>
          <a:xfrm>
            <a:off x="8935187" y="3646812"/>
            <a:ext cx="2853076" cy="530050"/>
          </a:xfrm>
          <a:prstGeom prst="rect">
            <a:avLst/>
          </a:prstGeom>
          <a:noFill/>
          <a:ln>
            <a:noFill/>
          </a:ln>
        </p:spPr>
      </p:pic>
      <p:pic>
        <p:nvPicPr>
          <p:cNvPr id="169" name="Google Shape;169;p2"/>
          <p:cNvPicPr preferRelativeResize="0"/>
          <p:nvPr/>
        </p:nvPicPr>
        <p:blipFill rotWithShape="1">
          <a:blip r:embed="rId9">
            <a:alphaModFix/>
          </a:blip>
          <a:srcRect b="0" l="0" r="0" t="0"/>
          <a:stretch/>
        </p:blipFill>
        <p:spPr>
          <a:xfrm>
            <a:off x="4711281" y="4586150"/>
            <a:ext cx="2563146" cy="487400"/>
          </a:xfrm>
          <a:prstGeom prst="rect">
            <a:avLst/>
          </a:prstGeom>
          <a:noFill/>
          <a:ln>
            <a:noFill/>
          </a:ln>
        </p:spPr>
      </p:pic>
      <p:pic>
        <p:nvPicPr>
          <p:cNvPr id="170" name="Google Shape;170;p2"/>
          <p:cNvPicPr preferRelativeResize="0"/>
          <p:nvPr/>
        </p:nvPicPr>
        <p:blipFill rotWithShape="1">
          <a:blip r:embed="rId10">
            <a:alphaModFix/>
          </a:blip>
          <a:srcRect b="0" l="0" r="0" t="0"/>
          <a:stretch/>
        </p:blipFill>
        <p:spPr>
          <a:xfrm>
            <a:off x="7548800" y="3607900"/>
            <a:ext cx="1192775" cy="1521325"/>
          </a:xfrm>
          <a:prstGeom prst="rect">
            <a:avLst/>
          </a:prstGeom>
          <a:noFill/>
          <a:ln>
            <a:noFill/>
          </a:ln>
        </p:spPr>
      </p:pic>
      <p:pic>
        <p:nvPicPr>
          <p:cNvPr id="171" name="Google Shape;171;p2"/>
          <p:cNvPicPr preferRelativeResize="0"/>
          <p:nvPr/>
        </p:nvPicPr>
        <p:blipFill rotWithShape="1">
          <a:blip r:embed="rId11">
            <a:alphaModFix/>
          </a:blip>
          <a:srcRect b="0" l="0" r="0" t="0"/>
          <a:stretch/>
        </p:blipFill>
        <p:spPr>
          <a:xfrm>
            <a:off x="7993049" y="6087575"/>
            <a:ext cx="3795227" cy="607800"/>
          </a:xfrm>
          <a:prstGeom prst="rect">
            <a:avLst/>
          </a:prstGeom>
          <a:noFill/>
          <a:ln>
            <a:noFill/>
          </a:ln>
        </p:spPr>
      </p:pic>
      <p:pic>
        <p:nvPicPr>
          <p:cNvPr id="172" name="Google Shape;172;p2"/>
          <p:cNvPicPr preferRelativeResize="0"/>
          <p:nvPr/>
        </p:nvPicPr>
        <p:blipFill rotWithShape="1">
          <a:blip r:embed="rId12">
            <a:alphaModFix/>
          </a:blip>
          <a:srcRect b="0" l="0" r="0" t="0"/>
          <a:stretch/>
        </p:blipFill>
        <p:spPr>
          <a:xfrm>
            <a:off x="9373313" y="4613638"/>
            <a:ext cx="1490250" cy="1037129"/>
          </a:xfrm>
          <a:prstGeom prst="rect">
            <a:avLst/>
          </a:prstGeom>
          <a:noFill/>
          <a:ln>
            <a:noFill/>
          </a:ln>
        </p:spPr>
      </p:pic>
    </p:spTree>
  </p:cSld>
  <p:clrMapOvr>
    <a:masterClrMapping/>
  </p:clrMapOvr>
  <p:transition spd="slow">
    <p:wipe dir="l"/>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8bb40f2d32_0_107"/>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Clr>
                <a:schemeClr val="dk1"/>
              </a:buClr>
              <a:buSzPts val="1100"/>
              <a:buFont typeface="Arial"/>
              <a:buNone/>
            </a:pPr>
            <a:r>
              <a:rPr lang="en-US"/>
              <a:t>Bullying, Mental Health, &amp; Wellbeing</a:t>
            </a:r>
            <a:endParaRPr/>
          </a:p>
        </p:txBody>
      </p:sp>
      <p:sp>
        <p:nvSpPr>
          <p:cNvPr id="297" name="Google Shape;297;g28bb40f2d32_0_107"/>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sz="2100" cap="none"/>
              <a:t>The legislature made several changes intended to protect children’s mental health and well-being and address certain forms of bullying and its fall-out. These changes are all effective August 1, 2023. For example:</a:t>
            </a:r>
            <a:endParaRPr sz="2100" cap="none"/>
          </a:p>
          <a:p>
            <a:pPr indent="0" lvl="0" marL="0" rtl="0" algn="l">
              <a:spcBef>
                <a:spcPts val="21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8bb40f2d32_0_132"/>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Bullying, Mental Health, &amp; Wellbeing (cont)</a:t>
            </a:r>
            <a:endParaRPr/>
          </a:p>
        </p:txBody>
      </p:sp>
      <p:sp>
        <p:nvSpPr>
          <p:cNvPr id="304" name="Google Shape;304;g28bb40f2d32_0_132"/>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361950" lvl="0" marL="914400" rtl="0" algn="l">
              <a:lnSpc>
                <a:spcPct val="115000"/>
              </a:lnSpc>
              <a:spcBef>
                <a:spcPts val="0"/>
              </a:spcBef>
              <a:spcAft>
                <a:spcPts val="0"/>
              </a:spcAft>
              <a:buClr>
                <a:schemeClr val="lt1"/>
              </a:buClr>
              <a:buSzPts val="2100"/>
              <a:buFont typeface="Century Gothic"/>
              <a:buChar char="●"/>
            </a:pPr>
            <a:r>
              <a:rPr lang="en-US" sz="2100" cap="none"/>
              <a:t>Schools must adopt written policies to address “malicious and sadistic conduct,” defined as intentional conduct that creates a hostile learning environment without just cause or reason or engaging in extreme or excessive cruelty. The policy must apply to behavior by district or school staff members, independent contractors, and students. The policy must prohibit malicious and sadistic conduct involving disability status, among other protected class statuses, and be conspicuously posted throughout each school building and included in student/employee handbooks. </a:t>
            </a:r>
            <a:r>
              <a:rPr i="1" lang="en-US" sz="2100" cap="none"/>
              <a:t>See </a:t>
            </a:r>
            <a:r>
              <a:rPr i="1" lang="en-US" sz="2100" cap="none">
                <a:uFill>
                  <a:noFill/>
                </a:uFill>
                <a:hlinkClick r:id="rId3"/>
              </a:rPr>
              <a:t>HF 2497</a:t>
            </a:r>
            <a:r>
              <a:rPr i="1" lang="en-US" sz="2100" cap="none">
                <a:uFill>
                  <a:noFill/>
                </a:uFill>
                <a:hlinkClick r:id="rId4"/>
              </a:rPr>
              <a:t>/SF 2684 </a:t>
            </a:r>
            <a:r>
              <a:rPr lang="en-US" sz="2100" cap="none"/>
              <a:t>(Article 2 §22).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8bb40f2d32_0_120"/>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Clr>
                <a:schemeClr val="dk1"/>
              </a:buClr>
              <a:buSzPts val="1100"/>
              <a:buFont typeface="Arial"/>
              <a:buNone/>
            </a:pPr>
            <a:r>
              <a:rPr lang="en-US"/>
              <a:t>Bullying, Mental Health, &amp; Wellbeing (cont)</a:t>
            </a:r>
            <a:endParaRPr/>
          </a:p>
        </p:txBody>
      </p:sp>
      <p:sp>
        <p:nvSpPr>
          <p:cNvPr id="311" name="Google Shape;311;g28bb40f2d32_0_120"/>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361950" lvl="0" marL="914400" rtl="0" algn="l">
              <a:lnSpc>
                <a:spcPct val="115000"/>
              </a:lnSpc>
              <a:spcBef>
                <a:spcPts val="0"/>
              </a:spcBef>
              <a:spcAft>
                <a:spcPts val="0"/>
              </a:spcAft>
              <a:buClr>
                <a:schemeClr val="lt1"/>
              </a:buClr>
              <a:buSzPts val="2100"/>
              <a:buFont typeface="Century Gothic"/>
              <a:buChar char="●"/>
            </a:pPr>
            <a:r>
              <a:rPr lang="en-US" sz="2100" cap="none"/>
              <a:t>Schools must provide victims of bullying who respond to the bullying with prohibited conduct with remedial responses (measures to stop and correct prohibited conduct and intervene on behalf of students who are targets of prohibited conduct). Such a policy recognizes that children who are victims of bullying do not necessarily have the skills necessary to respond appropriately. </a:t>
            </a:r>
            <a:r>
              <a:rPr i="1" lang="en-US" sz="2100" cap="none"/>
              <a:t>See </a:t>
            </a:r>
            <a:r>
              <a:rPr i="1" lang="en-US" sz="2100" cap="none">
                <a:uFill>
                  <a:noFill/>
                </a:uFill>
                <a:hlinkClick r:id="rId3"/>
              </a:rPr>
              <a:t>HF 2497</a:t>
            </a:r>
            <a:r>
              <a:rPr i="1" lang="en-US" sz="2100" cap="none">
                <a:uFill>
                  <a:noFill/>
                </a:uFill>
                <a:hlinkClick r:id="rId4"/>
              </a:rPr>
              <a:t>/SF 2684 </a:t>
            </a:r>
            <a:r>
              <a:rPr lang="en-US" sz="2100" cap="none"/>
              <a:t>(Article 2 §37).</a:t>
            </a:r>
            <a:endParaRPr sz="33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8bb40f2d32_0_126"/>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Clr>
                <a:schemeClr val="dk1"/>
              </a:buClr>
              <a:buSzPts val="1100"/>
              <a:buFont typeface="Arial"/>
              <a:buNone/>
            </a:pPr>
            <a:r>
              <a:rPr lang="en-US"/>
              <a:t>Bullying, Mental Health, &amp; Wellbeing (cont)</a:t>
            </a:r>
            <a:endParaRPr/>
          </a:p>
        </p:txBody>
      </p:sp>
      <p:sp>
        <p:nvSpPr>
          <p:cNvPr id="318" name="Google Shape;318;g28bb40f2d32_0_126"/>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361950" lvl="0" marL="914400" rtl="0" algn="l">
              <a:lnSpc>
                <a:spcPct val="115000"/>
              </a:lnSpc>
              <a:spcBef>
                <a:spcPts val="0"/>
              </a:spcBef>
              <a:spcAft>
                <a:spcPts val="0"/>
              </a:spcAft>
              <a:buClr>
                <a:schemeClr val="lt1"/>
              </a:buClr>
              <a:buSzPts val="2100"/>
              <a:buFont typeface="Century Gothic"/>
              <a:buChar char="●"/>
            </a:pPr>
            <a:r>
              <a:rPr lang="en-US" sz="2100" cap="none"/>
              <a:t>Additionally, schools are strongly encouraged to adopt policies that: (1) help school staff understand student developmental needs, (2) used tiered interventions that support student skill development to respond to situations, and; (3) discourage staff responses that do not allow students an opportunity to build skills to respond appropriately to situations. </a:t>
            </a:r>
            <a:r>
              <a:rPr i="1" lang="en-US" sz="2100" cap="none"/>
              <a:t>See </a:t>
            </a:r>
            <a:r>
              <a:rPr i="1" lang="en-US" sz="2100" cap="none">
                <a:uFill>
                  <a:noFill/>
                </a:uFill>
                <a:hlinkClick r:id="rId3"/>
              </a:rPr>
              <a:t>HF 2497</a:t>
            </a:r>
            <a:r>
              <a:rPr i="1" lang="en-US" sz="2100" cap="none">
                <a:uFill>
                  <a:noFill/>
                </a:uFill>
                <a:hlinkClick r:id="rId4"/>
              </a:rPr>
              <a:t>/SF 2684 </a:t>
            </a:r>
            <a:r>
              <a:rPr lang="en-US" sz="2100" cap="none"/>
              <a:t>(Article 2 §40).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8bb40f2d32_0_114"/>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Clr>
                <a:schemeClr val="dk1"/>
              </a:buClr>
              <a:buSzPts val="1100"/>
              <a:buFont typeface="Arial"/>
              <a:buNone/>
            </a:pPr>
            <a:r>
              <a:rPr lang="en-US"/>
              <a:t>Bullying, Mental Health, &amp; Wellbeing (cont)</a:t>
            </a:r>
            <a:endParaRPr/>
          </a:p>
        </p:txBody>
      </p:sp>
      <p:sp>
        <p:nvSpPr>
          <p:cNvPr id="325" name="Google Shape;325;g28bb40f2d32_0_114"/>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361950" lvl="0" marL="914400" rtl="0" algn="l">
              <a:lnSpc>
                <a:spcPct val="115000"/>
              </a:lnSpc>
              <a:spcBef>
                <a:spcPts val="0"/>
              </a:spcBef>
              <a:spcAft>
                <a:spcPts val="0"/>
              </a:spcAft>
              <a:buClr>
                <a:schemeClr val="lt1"/>
              </a:buClr>
              <a:buSzPts val="2100"/>
              <a:buFont typeface="Century Gothic"/>
              <a:buChar char="●"/>
            </a:pPr>
            <a:r>
              <a:rPr lang="en-US" sz="2100" cap="none"/>
              <a:t>Finally, new policies and procedures established requirements to protect the mental health and well-being of students during active shooter drills including requiring debrief periods after drills and access to any mental health services available on campus. Further, parents and guardians must be notified before an active shooter drill is conducted and have the right opt their student out from participating. </a:t>
            </a:r>
            <a:r>
              <a:rPr i="1" lang="en-US" sz="2100" cap="none"/>
              <a:t>See </a:t>
            </a:r>
            <a:r>
              <a:rPr i="1" lang="en-US" sz="2100" cap="none">
                <a:uFill>
                  <a:noFill/>
                </a:uFill>
                <a:hlinkClick r:id="rId3"/>
              </a:rPr>
              <a:t>HF 2497</a:t>
            </a:r>
            <a:r>
              <a:rPr i="1" lang="en-US" sz="2100" cap="none">
                <a:uFill>
                  <a:noFill/>
                </a:uFill>
                <a:hlinkClick r:id="rId4"/>
              </a:rPr>
              <a:t>/SF 2684 </a:t>
            </a:r>
            <a:r>
              <a:rPr lang="en-US" sz="2100" cap="none"/>
              <a:t>(Article 2 §23).</a:t>
            </a:r>
            <a:endParaRPr sz="33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8b7c4d0ae0_0_0"/>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Increased Age Limit from 21 to 22</a:t>
            </a:r>
            <a:endParaRPr/>
          </a:p>
        </p:txBody>
      </p:sp>
      <p:sp>
        <p:nvSpPr>
          <p:cNvPr id="332" name="Google Shape;332;g28b7c4d0ae0_0_0"/>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rPr lang="en-US" sz="2100" cap="none"/>
              <a:t>The legislature extended free public school enrollment eligibility to students with disabilities until their 22nd birthday. This includes students with disabilities participating in state approved alternative programs and the graduation incentives program. This change is effective August 1, 2023.</a:t>
            </a:r>
            <a:r>
              <a:rPr i="1" lang="en-US" sz="2100" cap="none"/>
              <a:t> Se</a:t>
            </a:r>
            <a:r>
              <a:rPr i="1" lang="en-US" sz="2100" cap="none">
                <a:uFill>
                  <a:noFill/>
                </a:uFill>
                <a:hlinkClick r:id="rId3"/>
              </a:rPr>
              <a:t>e HF 2497</a:t>
            </a:r>
            <a:r>
              <a:rPr i="1" lang="en-US" sz="2100" cap="none">
                <a:uFill>
                  <a:noFill/>
                </a:uFill>
                <a:hlinkClick r:id="rId4"/>
              </a:rPr>
              <a:t>/SF 2684 </a:t>
            </a:r>
            <a:r>
              <a:rPr lang="en-US" sz="2100" cap="none"/>
              <a:t>(Article 7 §§1, 2, 5-7).</a:t>
            </a:r>
            <a:endParaRPr sz="2100" cap="none"/>
          </a:p>
          <a:p>
            <a:pPr indent="0" lvl="0" marL="0" rtl="0" algn="l">
              <a:spcBef>
                <a:spcPts val="500"/>
              </a:spcBef>
              <a:spcAft>
                <a:spcPts val="0"/>
              </a:spcAft>
              <a:buNone/>
            </a:pPr>
            <a:r>
              <a:t/>
            </a:r>
            <a:endParaRPr sz="2100" cap="none"/>
          </a:p>
          <a:p>
            <a:pPr indent="0" lvl="0" marL="0" rtl="0" algn="l">
              <a:spcBef>
                <a:spcPts val="500"/>
              </a:spcBef>
              <a:spcAft>
                <a:spcPts val="0"/>
              </a:spcAft>
              <a:buNone/>
            </a:pPr>
            <a:r>
              <a:rPr lang="en-US" sz="2100" u="sng" cap="none">
                <a:hlinkClick r:id="rId5"/>
              </a:rPr>
              <a:t>MDE Question &amp; Answer Sheet</a:t>
            </a:r>
            <a:endParaRPr sz="2100" cap="none"/>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8b7c4d0ae0_0_12"/>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Training For Paraprofessionals</a:t>
            </a:r>
            <a:endParaRPr/>
          </a:p>
        </p:txBody>
      </p:sp>
      <p:sp>
        <p:nvSpPr>
          <p:cNvPr id="339" name="Google Shape;339;g28b7c4d0ae0_0_12"/>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t/>
            </a:r>
            <a:endParaRPr sz="2100" cap="none"/>
          </a:p>
          <a:p>
            <a:pPr indent="-361950" lvl="0" marL="914400" rtl="0" algn="l">
              <a:lnSpc>
                <a:spcPct val="115000"/>
              </a:lnSpc>
              <a:spcBef>
                <a:spcPts val="1800"/>
              </a:spcBef>
              <a:spcAft>
                <a:spcPts val="0"/>
              </a:spcAft>
              <a:buClr>
                <a:schemeClr val="lt1"/>
              </a:buClr>
              <a:buSzPts val="2100"/>
              <a:buFont typeface="Century Gothic"/>
              <a:buChar char="●"/>
            </a:pPr>
            <a:r>
              <a:rPr lang="en-US" sz="2100" cap="none"/>
              <a:t>Requiring schools to provide a minimum of eight hours of paid orientation or professional development to all paraprofessionals, Title I aides, and other instructional support staff. Six of those hours must be completed before the first instructional day of the school year or within 30 days of hire. Effective July 1, 2023.</a:t>
            </a:r>
            <a:r>
              <a:rPr i="1" lang="en-US" sz="2100" cap="none"/>
              <a:t> See </a:t>
            </a:r>
            <a:r>
              <a:rPr i="1" lang="en-US" sz="2100" cap="none">
                <a:uFill>
                  <a:noFill/>
                </a:uFill>
                <a:hlinkClick r:id="rId3"/>
              </a:rPr>
              <a:t>HF 2497</a:t>
            </a:r>
            <a:r>
              <a:rPr i="1" lang="en-US" sz="2100" cap="none">
                <a:uFill>
                  <a:noFill/>
                </a:uFill>
                <a:hlinkClick r:id="rId4"/>
              </a:rPr>
              <a:t>/SF 2684 </a:t>
            </a:r>
            <a:r>
              <a:rPr lang="en-US" sz="2100" cap="none"/>
              <a:t>(Article 2 §42).</a:t>
            </a:r>
            <a:endParaRPr sz="2100" cap="none"/>
          </a:p>
          <a:p>
            <a:pPr indent="-361950" lvl="0" marL="914400" rtl="0" algn="l">
              <a:lnSpc>
                <a:spcPct val="115000"/>
              </a:lnSpc>
              <a:spcBef>
                <a:spcPts val="0"/>
              </a:spcBef>
              <a:spcAft>
                <a:spcPts val="0"/>
              </a:spcAft>
              <a:buClr>
                <a:schemeClr val="lt1"/>
              </a:buClr>
              <a:buSzPts val="2100"/>
              <a:buFont typeface="Century Gothic"/>
              <a:buChar char="●"/>
            </a:pPr>
            <a:r>
              <a:rPr lang="en-US" sz="2100" cap="none"/>
              <a:t>Requiring schools to give paraprofessionals assigned to work alone with a student with a disability paid time to review a student’s IEP or be briefed on the student’s specific needs by appropriate staff within five days of beginning work with the student. Effective August 1, 2023. </a:t>
            </a:r>
            <a:r>
              <a:rPr i="1" lang="en-US" sz="2100" cap="none"/>
              <a:t>See </a:t>
            </a:r>
            <a:r>
              <a:rPr i="1" lang="en-US" sz="2100" cap="none">
                <a:uFill>
                  <a:noFill/>
                </a:uFill>
                <a:hlinkClick r:id="rId5"/>
              </a:rPr>
              <a:t>HF 2497</a:t>
            </a:r>
            <a:r>
              <a:rPr i="1" lang="en-US" sz="2100" cap="none">
                <a:uFill>
                  <a:noFill/>
                </a:uFill>
                <a:hlinkClick r:id="rId6"/>
              </a:rPr>
              <a:t>/SF 2684 </a:t>
            </a:r>
            <a:r>
              <a:rPr lang="en-US" sz="2100" cap="none"/>
              <a:t>(Article 2 §58).</a:t>
            </a:r>
            <a:endParaRPr sz="2100" cap="none"/>
          </a:p>
          <a:p>
            <a:pPr indent="0" lvl="0" marL="0" rtl="0" algn="l">
              <a:spcBef>
                <a:spcPts val="180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28bb40f2d32_0_2"/>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Training for Paraprofessionals (cont.)</a:t>
            </a:r>
            <a:endParaRPr/>
          </a:p>
        </p:txBody>
      </p:sp>
      <p:sp>
        <p:nvSpPr>
          <p:cNvPr id="346" name="Google Shape;346;g28bb40f2d32_0_2"/>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t/>
            </a:r>
            <a:endParaRPr sz="2100" cap="none"/>
          </a:p>
          <a:p>
            <a:pPr indent="-361950" lvl="0" marL="914400" rtl="0" algn="l">
              <a:lnSpc>
                <a:spcPct val="115000"/>
              </a:lnSpc>
              <a:spcBef>
                <a:spcPts val="1800"/>
              </a:spcBef>
              <a:spcAft>
                <a:spcPts val="0"/>
              </a:spcAft>
              <a:buClr>
                <a:schemeClr val="lt1"/>
              </a:buClr>
              <a:buSzPts val="2100"/>
              <a:buFont typeface="Century Gothic"/>
              <a:buChar char="●"/>
            </a:pPr>
            <a:r>
              <a:rPr lang="en-US" sz="2100" cap="none"/>
              <a:t>Establishing new funding for student support personnel to address shortages of student support services personnel, decrease caseloads for existing workers, and ensure students receive effective and comprehensive support services to improve student health and school safety. Effective July 1, 2023. </a:t>
            </a:r>
            <a:r>
              <a:rPr i="1" lang="en-US" sz="2100" cap="none"/>
              <a:t>See </a:t>
            </a:r>
            <a:r>
              <a:rPr i="1" lang="en-US" sz="2100" cap="none">
                <a:uFill>
                  <a:noFill/>
                </a:uFill>
                <a:hlinkClick r:id="rId3"/>
              </a:rPr>
              <a:t>HF 2497</a:t>
            </a:r>
            <a:r>
              <a:rPr i="1" lang="en-US" sz="2100" cap="none">
                <a:uFill>
                  <a:noFill/>
                </a:uFill>
                <a:hlinkClick r:id="rId4"/>
              </a:rPr>
              <a:t>/SF 2684 </a:t>
            </a:r>
            <a:r>
              <a:rPr lang="en-US" sz="2100" cap="none"/>
              <a:t>(Article 5 §63).</a:t>
            </a:r>
            <a:endParaRPr sz="2100" cap="none"/>
          </a:p>
          <a:p>
            <a:pPr indent="-361950" lvl="0" marL="914400" rtl="0" algn="l">
              <a:lnSpc>
                <a:spcPct val="115000"/>
              </a:lnSpc>
              <a:spcBef>
                <a:spcPts val="0"/>
              </a:spcBef>
              <a:spcAft>
                <a:spcPts val="0"/>
              </a:spcAft>
              <a:buClr>
                <a:schemeClr val="lt1"/>
              </a:buClr>
              <a:buSzPts val="2100"/>
              <a:buFont typeface="Century Gothic"/>
              <a:buChar char="●"/>
            </a:pPr>
            <a:r>
              <a:rPr lang="en-US" sz="2100" cap="none"/>
              <a:t>Requiring schools to pay paraprofessionals and other hourly employes unemployment during summer months. This will likely improve retention of such employees. This policy was effective May 28, 2023 and funding was allocated to schools effective July 1, 2023. </a:t>
            </a:r>
            <a:r>
              <a:rPr i="1" lang="en-US" sz="2100" cap="none"/>
              <a:t>See </a:t>
            </a:r>
            <a:r>
              <a:rPr i="1" lang="en-US" sz="2100" cap="none">
                <a:uFill>
                  <a:noFill/>
                </a:uFill>
                <a:hlinkClick r:id="rId5"/>
              </a:rPr>
              <a:t>HF 2497</a:t>
            </a:r>
            <a:r>
              <a:rPr i="1" lang="en-US" sz="2100" cap="none">
                <a:uFill>
                  <a:noFill/>
                </a:uFill>
                <a:hlinkClick r:id="rId6"/>
              </a:rPr>
              <a:t>/SF 2684 </a:t>
            </a:r>
            <a:r>
              <a:rPr lang="en-US" sz="2100" cap="none"/>
              <a:t>(Article 1 §§9, 30).</a:t>
            </a:r>
            <a:endParaRPr sz="2100" cap="none"/>
          </a:p>
          <a:p>
            <a:pPr indent="0" lvl="0" marL="0" rtl="0" algn="l">
              <a:spcBef>
                <a:spcPts val="180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8b7c4d0ae0_0_24"/>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ASL </a:t>
            </a:r>
            <a:r>
              <a:rPr lang="en-US"/>
              <a:t>Interpreter Qualifications</a:t>
            </a:r>
            <a:endParaRPr/>
          </a:p>
        </p:txBody>
      </p:sp>
      <p:sp>
        <p:nvSpPr>
          <p:cNvPr id="353" name="Google Shape;353;g28b7c4d0ae0_0_24"/>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361950" lvl="0" marL="914400" rtl="0" algn="l">
              <a:lnSpc>
                <a:spcPct val="115000"/>
              </a:lnSpc>
              <a:spcBef>
                <a:spcPts val="0"/>
              </a:spcBef>
              <a:spcAft>
                <a:spcPts val="0"/>
              </a:spcAft>
              <a:buClr>
                <a:schemeClr val="lt1"/>
              </a:buClr>
              <a:buSzPts val="2100"/>
              <a:buFont typeface="Century Gothic"/>
              <a:buChar char="●"/>
            </a:pPr>
            <a:r>
              <a:rPr lang="en-US" sz="2100" cap="none"/>
              <a:t>Allowed Registry of Interpreters for the Deaf (RID) Certified Deaf Interpreters (CDI) to provide American sign language/English interpreting in schools effective August 1, 2023. CDI certifications are for individuals who are deaf or hard of hearing and have demonstrated understanding of interpreting and the deaf community and culture. </a:t>
            </a:r>
            <a:r>
              <a:rPr i="1" lang="en-US" sz="2100" cap="none"/>
              <a:t>See </a:t>
            </a:r>
            <a:r>
              <a:rPr i="1" lang="en-US" sz="2100" cap="none">
                <a:uFill>
                  <a:noFill/>
                </a:uFill>
                <a:hlinkClick r:id="rId3"/>
              </a:rPr>
              <a:t>HF 2497</a:t>
            </a:r>
            <a:r>
              <a:rPr i="1" lang="en-US" sz="2100" cap="none">
                <a:uFill>
                  <a:noFill/>
                </a:uFill>
                <a:hlinkClick r:id="rId4"/>
              </a:rPr>
              <a:t>/SF 2684 </a:t>
            </a:r>
            <a:r>
              <a:rPr lang="en-US" sz="2100" cap="none"/>
              <a:t>(Article 7 §3).</a:t>
            </a:r>
            <a:endParaRPr sz="2100" cap="none"/>
          </a:p>
          <a:p>
            <a:pPr indent="0" lvl="0" marL="0" rtl="0" algn="l">
              <a:spcBef>
                <a:spcPts val="18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8b7c4d0ae0_0_30"/>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TEFRA &amp; HCBS Waivers</a:t>
            </a:r>
            <a:endParaRPr/>
          </a:p>
        </p:txBody>
      </p:sp>
      <p:sp>
        <p:nvSpPr>
          <p:cNvPr id="360" name="Google Shape;360;g28b7c4d0ae0_0_30"/>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rPr lang="en-US" u="sng">
                <a:hlinkClick r:id="rId3"/>
              </a:rPr>
              <a:t>MN Dept. of Ed Presentation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8"/>
          <p:cNvSpPr txBox="1"/>
          <p:nvPr>
            <p:ph type="title"/>
          </p:nvPr>
        </p:nvSpPr>
        <p:spPr>
          <a:xfrm>
            <a:off x="1091125" y="57277"/>
            <a:ext cx="10015200" cy="7875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Arial"/>
              <a:buNone/>
            </a:pPr>
            <a:r>
              <a:rPr lang="en-US"/>
              <a:t>Meetings</a:t>
            </a:r>
            <a:endParaRPr/>
          </a:p>
        </p:txBody>
      </p:sp>
      <p:sp>
        <p:nvSpPr>
          <p:cNvPr id="178" name="Google Shape;178;p8"/>
          <p:cNvSpPr txBox="1"/>
          <p:nvPr>
            <p:ph idx="1" type="body"/>
          </p:nvPr>
        </p:nvSpPr>
        <p:spPr>
          <a:xfrm>
            <a:off x="157500" y="687225"/>
            <a:ext cx="11912100" cy="5999100"/>
          </a:xfrm>
          <a:prstGeom prst="rect">
            <a:avLst/>
          </a:prstGeom>
          <a:noFill/>
          <a:ln>
            <a:noFill/>
          </a:ln>
        </p:spPr>
        <p:txBody>
          <a:bodyPr anchorCtr="0" anchor="ctr" bIns="45700" lIns="91425" spcFirstLastPara="1" rIns="91425" wrap="square" tIns="45700">
            <a:normAutofit/>
          </a:bodyPr>
          <a:lstStyle/>
          <a:p>
            <a:pPr indent="-344487" lvl="0" marL="344487" rtl="0" algn="l">
              <a:lnSpc>
                <a:spcPct val="120000"/>
              </a:lnSpc>
              <a:spcBef>
                <a:spcPts val="0"/>
              </a:spcBef>
              <a:spcAft>
                <a:spcPts val="0"/>
              </a:spcAft>
              <a:buSzPts val="1800"/>
              <a:buChar char="•"/>
            </a:pPr>
            <a:r>
              <a:rPr lang="en-US"/>
              <a:t>The NLC SEAC will meet one - four times per year. The SEAC meetings shall also be accessible remotely via available technology including virtual links and slideshows posted afterward on the NLC website. </a:t>
            </a:r>
            <a:endParaRPr/>
          </a:p>
          <a:p>
            <a:pPr indent="-344487" lvl="0" marL="344487" rtl="0" algn="l">
              <a:lnSpc>
                <a:spcPct val="120000"/>
              </a:lnSpc>
              <a:spcBef>
                <a:spcPts val="0"/>
              </a:spcBef>
              <a:spcAft>
                <a:spcPts val="0"/>
              </a:spcAft>
              <a:buSzPts val="3100"/>
              <a:buChar char="•"/>
            </a:pPr>
            <a:r>
              <a:rPr lang="en-US"/>
              <a:t>For this school year: 2022-2023, meetings will be held at 3:30 pm in-person and virtually</a:t>
            </a:r>
            <a:endParaRPr sz="2100">
              <a:solidFill>
                <a:srgbClr val="FF0000"/>
              </a:solidFill>
              <a:highlight>
                <a:srgbClr val="BFBFBF"/>
              </a:highlight>
            </a:endParaRPr>
          </a:p>
          <a:p>
            <a:pPr indent="-374650" lvl="1" marL="990600" rtl="0" algn="l">
              <a:lnSpc>
                <a:spcPct val="120000"/>
              </a:lnSpc>
              <a:spcBef>
                <a:spcPts val="0"/>
              </a:spcBef>
              <a:spcAft>
                <a:spcPts val="0"/>
              </a:spcAft>
              <a:buSzPts val="3100"/>
              <a:buChar char="•"/>
            </a:pPr>
            <a:r>
              <a:rPr lang="en-US"/>
              <a:t>October</a:t>
            </a:r>
            <a:r>
              <a:rPr lang="en-US"/>
              <a:t> 16, 2023 (Today) is our first meeting for this school year</a:t>
            </a:r>
            <a:endParaRPr/>
          </a:p>
          <a:p>
            <a:pPr indent="-374650" lvl="1" marL="990600" rtl="0" algn="l">
              <a:lnSpc>
                <a:spcPct val="120000"/>
              </a:lnSpc>
              <a:spcBef>
                <a:spcPts val="0"/>
              </a:spcBef>
              <a:spcAft>
                <a:spcPts val="0"/>
              </a:spcAft>
              <a:buSzPts val="3100"/>
              <a:buChar char="•"/>
            </a:pPr>
            <a:r>
              <a:rPr lang="en-US"/>
              <a:t>January 17, 2024 is the final scheduled meeting for this school year</a:t>
            </a:r>
            <a:endParaRPr/>
          </a:p>
          <a:p>
            <a:pPr indent="-344487" lvl="0" marL="344487" rtl="0" algn="l">
              <a:lnSpc>
                <a:spcPct val="120000"/>
              </a:lnSpc>
              <a:spcBef>
                <a:spcPts val="1600"/>
              </a:spcBef>
              <a:spcAft>
                <a:spcPts val="0"/>
              </a:spcAft>
              <a:buSzPts val="1800"/>
              <a:buChar char="•"/>
            </a:pPr>
            <a:r>
              <a:rPr lang="en-US"/>
              <a:t>Agendas will be set by the Director in consultation with committee members.</a:t>
            </a:r>
            <a:endParaRPr/>
          </a:p>
        </p:txBody>
      </p:sp>
    </p:spTree>
  </p:cSld>
  <p:clrMapOvr>
    <a:masterClrMapping/>
  </p:clrMapOvr>
  <p:transition spd="slow">
    <p:wipe dir="l"/>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9"/>
          <p:cNvSpPr txBox="1"/>
          <p:nvPr>
            <p:ph type="title"/>
          </p:nvPr>
        </p:nvSpPr>
        <p:spPr>
          <a:xfrm>
            <a:off x="543725" y="229075"/>
            <a:ext cx="11032500" cy="18318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91891"/>
              <a:buFont typeface="Arial"/>
              <a:buNone/>
            </a:pPr>
            <a:r>
              <a:rPr lang="en-US"/>
              <a:t>Examples of things going well?</a:t>
            </a:r>
            <a:endParaRPr/>
          </a:p>
          <a:p>
            <a:pPr indent="0" lvl="0" marL="0" rtl="0" algn="ctr">
              <a:lnSpc>
                <a:spcPct val="90000"/>
              </a:lnSpc>
              <a:spcBef>
                <a:spcPts val="0"/>
              </a:spcBef>
              <a:spcAft>
                <a:spcPts val="0"/>
              </a:spcAft>
              <a:buClr>
                <a:schemeClr val="lt1"/>
              </a:buClr>
              <a:buSzPct val="91891"/>
              <a:buFont typeface="Arial"/>
              <a:buNone/>
            </a:pPr>
            <a:r>
              <a:t/>
            </a:r>
            <a:endParaRPr/>
          </a:p>
          <a:p>
            <a:pPr indent="0" lvl="0" marL="0" rtl="0" algn="ctr">
              <a:lnSpc>
                <a:spcPct val="90000"/>
              </a:lnSpc>
              <a:spcBef>
                <a:spcPts val="0"/>
              </a:spcBef>
              <a:spcAft>
                <a:spcPts val="0"/>
              </a:spcAft>
              <a:buClr>
                <a:schemeClr val="lt1"/>
              </a:buClr>
              <a:buSzPct val="91891"/>
              <a:buFont typeface="Arial"/>
              <a:buNone/>
            </a:pPr>
            <a:r>
              <a:rPr lang="en-US"/>
              <a:t>Areas of Improvement needed across the schools?</a:t>
            </a:r>
            <a:endParaRPr/>
          </a:p>
          <a:p>
            <a:pPr indent="0" lvl="0" marL="0" rtl="0" algn="ctr">
              <a:lnSpc>
                <a:spcPct val="90000"/>
              </a:lnSpc>
              <a:spcBef>
                <a:spcPts val="0"/>
              </a:spcBef>
              <a:spcAft>
                <a:spcPts val="0"/>
              </a:spcAft>
              <a:buClr>
                <a:schemeClr val="lt1"/>
              </a:buClr>
              <a:buSzPct val="91891"/>
              <a:buFont typeface="Arial"/>
              <a:buNone/>
            </a:pPr>
            <a:r>
              <a:t/>
            </a:r>
            <a:endParaRPr/>
          </a:p>
          <a:p>
            <a:pPr indent="0" lvl="0" marL="0" rtl="0" algn="ctr">
              <a:lnSpc>
                <a:spcPct val="90000"/>
              </a:lnSpc>
              <a:spcBef>
                <a:spcPts val="0"/>
              </a:spcBef>
              <a:spcAft>
                <a:spcPts val="0"/>
              </a:spcAft>
              <a:buClr>
                <a:schemeClr val="lt1"/>
              </a:buClr>
              <a:buSzPct val="91891"/>
              <a:buFont typeface="Arial"/>
              <a:buNone/>
            </a:pPr>
            <a:r>
              <a:rPr lang="en-US"/>
              <a:t>How to increase membership?</a:t>
            </a:r>
            <a:endParaRPr/>
          </a:p>
          <a:p>
            <a:pPr indent="0" lvl="0" marL="0" rtl="0" algn="r">
              <a:lnSpc>
                <a:spcPct val="90000"/>
              </a:lnSpc>
              <a:spcBef>
                <a:spcPts val="0"/>
              </a:spcBef>
              <a:spcAft>
                <a:spcPts val="0"/>
              </a:spcAft>
              <a:buClr>
                <a:schemeClr val="lt1"/>
              </a:buClr>
              <a:buSzPct val="91891"/>
              <a:buFont typeface="Arial"/>
              <a:buNone/>
            </a:pPr>
            <a:r>
              <a:t/>
            </a:r>
            <a:endParaRPr>
              <a:solidFill>
                <a:srgbClr val="FF0000"/>
              </a:solidFill>
            </a:endParaRPr>
          </a:p>
          <a:p>
            <a:pPr indent="0" lvl="0" marL="0" rtl="0" algn="r">
              <a:lnSpc>
                <a:spcPct val="90000"/>
              </a:lnSpc>
              <a:spcBef>
                <a:spcPts val="0"/>
              </a:spcBef>
              <a:spcAft>
                <a:spcPts val="0"/>
              </a:spcAft>
              <a:buClr>
                <a:schemeClr val="lt1"/>
              </a:buClr>
              <a:buSzPct val="91891"/>
              <a:buFont typeface="Arial"/>
              <a:buNone/>
            </a:pPr>
            <a:r>
              <a:t/>
            </a:r>
            <a:endParaRPr>
              <a:solidFill>
                <a:srgbClr val="FF0000"/>
              </a:solidFill>
            </a:endParaRPr>
          </a:p>
        </p:txBody>
      </p:sp>
      <p:sp>
        <p:nvSpPr>
          <p:cNvPr id="366" name="Google Shape;366;p9"/>
          <p:cNvSpPr txBox="1"/>
          <p:nvPr>
            <p:ph idx="1" type="body"/>
          </p:nvPr>
        </p:nvSpPr>
        <p:spPr>
          <a:xfrm>
            <a:off x="1171550" y="1776200"/>
            <a:ext cx="10015200" cy="4613100"/>
          </a:xfrm>
          <a:prstGeom prst="rect">
            <a:avLst/>
          </a:prstGeom>
          <a:noFill/>
          <a:ln>
            <a:noFill/>
          </a:ln>
        </p:spPr>
        <p:txBody>
          <a:bodyPr anchorCtr="0" anchor="ctr" bIns="45700" lIns="91425" spcFirstLastPara="1" rIns="91425" wrap="square" tIns="45700">
            <a:normAutofit/>
          </a:bodyPr>
          <a:lstStyle/>
          <a:p>
            <a:pPr indent="-230186" lvl="0" marL="344487" rtl="0" algn="l">
              <a:lnSpc>
                <a:spcPct val="120000"/>
              </a:lnSpc>
              <a:spcBef>
                <a:spcPts val="0"/>
              </a:spcBef>
              <a:spcAft>
                <a:spcPts val="0"/>
              </a:spcAft>
              <a:buSzPts val="1800"/>
              <a:buNone/>
            </a:pPr>
            <a:r>
              <a:rPr lang="en-US"/>
              <a:t>Please fill out the </a:t>
            </a:r>
            <a:r>
              <a:rPr lang="en-US" u="sng">
                <a:hlinkClick r:id="rId3"/>
              </a:rPr>
              <a:t>NLC SEAC Meeting Feedback Form</a:t>
            </a:r>
            <a:endParaRPr/>
          </a:p>
          <a:p>
            <a:pPr indent="-425450" lvl="0" marL="457200" rtl="0" algn="l">
              <a:lnSpc>
                <a:spcPct val="120000"/>
              </a:lnSpc>
              <a:spcBef>
                <a:spcPts val="0"/>
              </a:spcBef>
              <a:spcAft>
                <a:spcPts val="0"/>
              </a:spcAft>
              <a:buSzPts val="3100"/>
              <a:buChar char="•"/>
            </a:pPr>
            <a:r>
              <a:rPr lang="en-US"/>
              <a:t>We want to hear from you!</a:t>
            </a:r>
            <a:endParaRPr/>
          </a:p>
        </p:txBody>
      </p:sp>
    </p:spTree>
  </p:cSld>
  <p:clrMapOvr>
    <a:masterClrMapping/>
  </p:clrMapOvr>
  <p:transition spd="slow">
    <p:wipe dir="l"/>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3"/>
          <p:cNvSpPr txBox="1"/>
          <p:nvPr>
            <p:ph type="title"/>
          </p:nvPr>
        </p:nvSpPr>
        <p:spPr>
          <a:xfrm>
            <a:off x="2132300" y="2949106"/>
            <a:ext cx="7958400" cy="1804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Arial"/>
              <a:buNone/>
            </a:pPr>
            <a:r>
              <a:rPr lang="en-US"/>
              <a:t>Thank you for taking the time to attend the SEAC meeting.</a:t>
            </a:r>
            <a:endParaRPr/>
          </a:p>
          <a:p>
            <a:pPr indent="0" lvl="0" marL="0" rtl="0" algn="ctr">
              <a:lnSpc>
                <a:spcPct val="90000"/>
              </a:lnSpc>
              <a:spcBef>
                <a:spcPts val="0"/>
              </a:spcBef>
              <a:spcAft>
                <a:spcPts val="0"/>
              </a:spcAft>
              <a:buClr>
                <a:schemeClr val="lt1"/>
              </a:buClr>
              <a:buSzPts val="3400"/>
              <a:buFont typeface="Arial"/>
              <a:buNone/>
            </a:pPr>
            <a:r>
              <a:rPr lang="en-US"/>
              <a:t>We hope to see you again!</a:t>
            </a:r>
            <a:endParaRPr/>
          </a:p>
        </p:txBody>
      </p:sp>
    </p:spTree>
  </p:cSld>
  <p:clrMapOvr>
    <a:masterClrMapping/>
  </p:clrMapOvr>
  <p:transition spd="slow">
    <p:wipe dir="l"/>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12"/>
          <p:cNvSpPr txBox="1"/>
          <p:nvPr>
            <p:ph type="title"/>
          </p:nvPr>
        </p:nvSpPr>
        <p:spPr>
          <a:xfrm>
            <a:off x="1091125" y="290599"/>
            <a:ext cx="10015200" cy="888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US"/>
              <a:t>Resource availability to parents/staff</a:t>
            </a:r>
            <a:endParaRPr/>
          </a:p>
        </p:txBody>
      </p:sp>
      <p:sp>
        <p:nvSpPr>
          <p:cNvPr id="377" name="Google Shape;377;p12"/>
          <p:cNvSpPr txBox="1"/>
          <p:nvPr>
            <p:ph idx="1" type="body"/>
          </p:nvPr>
        </p:nvSpPr>
        <p:spPr>
          <a:xfrm>
            <a:off x="1091125" y="1307675"/>
            <a:ext cx="10015200" cy="3729300"/>
          </a:xfrm>
          <a:prstGeom prst="rect">
            <a:avLst/>
          </a:prstGeom>
          <a:noFill/>
          <a:ln>
            <a:noFill/>
          </a:ln>
        </p:spPr>
        <p:txBody>
          <a:bodyPr anchorCtr="0" anchor="ctr" bIns="45700" lIns="91425" spcFirstLastPara="1" rIns="91425" wrap="square" tIns="45700">
            <a:normAutofit/>
          </a:bodyPr>
          <a:lstStyle/>
          <a:p>
            <a:pPr indent="-425450" lvl="0" marL="457200" rtl="0" algn="l">
              <a:lnSpc>
                <a:spcPct val="120000"/>
              </a:lnSpc>
              <a:spcBef>
                <a:spcPts val="0"/>
              </a:spcBef>
              <a:spcAft>
                <a:spcPts val="0"/>
              </a:spcAft>
              <a:buSzPts val="3100"/>
              <a:buChar char="•"/>
            </a:pPr>
            <a:r>
              <a:rPr lang="en-US"/>
              <a:t>Handouts on the back table </a:t>
            </a:r>
            <a:endParaRPr/>
          </a:p>
          <a:p>
            <a:pPr indent="0" lvl="0" marL="457200" rtl="0" algn="l">
              <a:lnSpc>
                <a:spcPct val="120000"/>
              </a:lnSpc>
              <a:spcBef>
                <a:spcPts val="0"/>
              </a:spcBef>
              <a:spcAft>
                <a:spcPts val="0"/>
              </a:spcAft>
              <a:buSzPts val="3100"/>
              <a:buNone/>
            </a:pPr>
            <a:r>
              <a:t/>
            </a:r>
            <a:endParaRPr/>
          </a:p>
          <a:p>
            <a:pPr indent="-425450" lvl="0" marL="457200" rtl="0" algn="l">
              <a:lnSpc>
                <a:spcPct val="120000"/>
              </a:lnSpc>
              <a:spcBef>
                <a:spcPts val="0"/>
              </a:spcBef>
              <a:spcAft>
                <a:spcPts val="0"/>
              </a:spcAft>
              <a:buSzPts val="3100"/>
              <a:buChar char="•"/>
            </a:pPr>
            <a:r>
              <a:rPr lang="en-US"/>
              <a:t>For virtual copies email Hannah Helander: </a:t>
            </a:r>
            <a:r>
              <a:rPr lang="en-US" u="sng">
                <a:hlinkClick r:id="rId3"/>
              </a:rPr>
              <a:t>hhelander@northlandsped.org</a:t>
            </a:r>
            <a:endParaRPr/>
          </a:p>
          <a:p>
            <a:pPr indent="0" lvl="0" marL="457200" rtl="0" algn="l">
              <a:lnSpc>
                <a:spcPct val="120000"/>
              </a:lnSpc>
              <a:spcBef>
                <a:spcPts val="0"/>
              </a:spcBef>
              <a:spcAft>
                <a:spcPts val="0"/>
              </a:spcAft>
              <a:buSzPts val="3100"/>
              <a:buNone/>
            </a:pPr>
            <a:r>
              <a:t/>
            </a:r>
            <a:endParaRPr/>
          </a:p>
          <a:p>
            <a:pPr indent="-425450" lvl="0" marL="457200" rtl="0" algn="l">
              <a:lnSpc>
                <a:spcPct val="120000"/>
              </a:lnSpc>
              <a:spcBef>
                <a:spcPts val="0"/>
              </a:spcBef>
              <a:spcAft>
                <a:spcPts val="0"/>
              </a:spcAft>
              <a:buSzPts val="3100"/>
              <a:buChar char="•"/>
            </a:pPr>
            <a:r>
              <a:rPr lang="en-US"/>
              <a:t>Applicable resources will be posted on the NLC website </a:t>
            </a:r>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8bb40f2d32_0_9"/>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READ Act</a:t>
            </a:r>
            <a:endParaRPr/>
          </a:p>
        </p:txBody>
      </p:sp>
      <p:sp>
        <p:nvSpPr>
          <p:cNvPr id="185" name="Google Shape;185;g28bb40f2d32_0_9"/>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rPr lang="en-US" sz="2100" cap="none"/>
              <a:t>One of the most profound changes of this session was the READ Act, a law that</a:t>
            </a:r>
            <a:r>
              <a:rPr b="1" lang="en-US" sz="2100" cap="none"/>
              <a:t> requires all schools use evidence-based reading instruction that was championed by dyslexia advocates</a:t>
            </a:r>
            <a:r>
              <a:rPr lang="en-US" sz="2100" cap="none"/>
              <a:t>. This law clarifies state educational standards requiring identification of dyslexia and accelerated growth so that all children can read at or above grade level that were contained in the former Read Proficiently by Grade Three state law.  </a:t>
            </a:r>
            <a:endParaRPr sz="3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8bb40f2d32_0_138"/>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READ Act (cont)</a:t>
            </a:r>
            <a:endParaRPr/>
          </a:p>
        </p:txBody>
      </p:sp>
      <p:sp>
        <p:nvSpPr>
          <p:cNvPr id="192" name="Google Shape;192;g28bb40f2d32_0_138"/>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rPr lang="en-US" sz="2100" cap="none"/>
              <a:t>Although the new law is effective July 1, 2023, it will likely take until the 2026-2027 school year to fully implement. For example, schools must submit their new local literacy plans in June 2024 and submit newly required universal screening data by June 2025. There have been several news agencies and groups who have delved into this act including </a:t>
            </a:r>
            <a:r>
              <a:rPr lang="en-US" sz="2100" cap="none">
                <a:uFill>
                  <a:noFill/>
                </a:uFill>
                <a:hlinkClick r:id="rId3"/>
              </a:rPr>
              <a:t>MPR News</a:t>
            </a:r>
            <a:r>
              <a:rPr lang="en-US" sz="2100" cap="none">
                <a:uFill>
                  <a:noFill/>
                </a:uFill>
                <a:hlinkClick r:id="rId4"/>
              </a:rPr>
              <a:t>, MinnPost,</a:t>
            </a:r>
            <a:r>
              <a:rPr lang="en-US" sz="2100" cap="none"/>
              <a:t> an</a:t>
            </a:r>
            <a:r>
              <a:rPr lang="en-US" sz="2100" cap="none">
                <a:uFill>
                  <a:noFill/>
                </a:uFill>
                <a:hlinkClick r:id="rId5"/>
              </a:rPr>
              <a:t>d Decoding Dyslexia.</a:t>
            </a:r>
            <a:r>
              <a:rPr lang="en-US" sz="2100" cap="none"/>
              <a:t> The Minnesota Department of Education (MDE) has </a:t>
            </a:r>
            <a:r>
              <a:rPr lang="en-US" sz="2100" cap="none">
                <a:uFill>
                  <a:noFill/>
                </a:uFill>
                <a:hlinkClick r:id="rId6"/>
              </a:rPr>
              <a:t>launched a website </a:t>
            </a:r>
            <a:r>
              <a:rPr lang="en-US" sz="2100" cap="none"/>
              <a:t>for the public to follow the rollout of this new law. </a:t>
            </a:r>
            <a:r>
              <a:rPr i="1" lang="en-US" sz="2100" cap="none"/>
              <a:t>See </a:t>
            </a:r>
            <a:r>
              <a:rPr i="1" lang="en-US" sz="2100" cap="none">
                <a:uFill>
                  <a:noFill/>
                </a:uFill>
                <a:hlinkClick r:id="rId7"/>
              </a:rPr>
              <a:t>HF 2497</a:t>
            </a:r>
            <a:r>
              <a:rPr i="1" lang="en-US" sz="2100" cap="none">
                <a:uFill>
                  <a:noFill/>
                </a:uFill>
                <a:hlinkClick r:id="rId8"/>
              </a:rPr>
              <a:t>/SF 2684 </a:t>
            </a:r>
            <a:r>
              <a:rPr i="1" lang="en-US" sz="2100" cap="none"/>
              <a:t>(Article 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8bb40f2d32_0_46"/>
          <p:cNvSpPr txBox="1"/>
          <p:nvPr>
            <p:ph type="ctrTitle"/>
          </p:nvPr>
        </p:nvSpPr>
        <p:spPr>
          <a:xfrm>
            <a:off x="1092425" y="596024"/>
            <a:ext cx="10014000" cy="2439000"/>
          </a:xfrm>
          <a:prstGeom prst="rect">
            <a:avLst/>
          </a:prstGeom>
        </p:spPr>
        <p:txBody>
          <a:bodyPr anchorCtr="0" anchor="b" bIns="60925" lIns="121900" spcFirstLastPara="1" rIns="121900" wrap="square" tIns="60925">
            <a:noAutofit/>
          </a:bodyPr>
          <a:lstStyle/>
          <a:p>
            <a:pPr indent="0" lvl="0" marL="0" rtl="0" algn="ctr">
              <a:spcBef>
                <a:spcPts val="0"/>
              </a:spcBef>
              <a:spcAft>
                <a:spcPts val="0"/>
              </a:spcAft>
              <a:buNone/>
            </a:pPr>
            <a:r>
              <a:rPr lang="en-US"/>
              <a:t>Discipline </a:t>
            </a:r>
            <a:r>
              <a:rPr lang="en-US"/>
              <a:t>Policy Changes</a:t>
            </a:r>
            <a:endParaRPr/>
          </a:p>
        </p:txBody>
      </p:sp>
      <p:sp>
        <p:nvSpPr>
          <p:cNvPr id="199" name="Google Shape;199;g28bb40f2d32_0_46"/>
          <p:cNvSpPr txBox="1"/>
          <p:nvPr>
            <p:ph idx="1" type="subTitle"/>
          </p:nvPr>
        </p:nvSpPr>
        <p:spPr>
          <a:xfrm>
            <a:off x="1092425" y="3212675"/>
            <a:ext cx="10014000" cy="2892600"/>
          </a:xfrm>
          <a:prstGeom prst="rect">
            <a:avLst/>
          </a:prstGeom>
        </p:spPr>
        <p:txBody>
          <a:bodyPr anchorCtr="0" anchor="t" bIns="60925" lIns="121900" spcFirstLastPara="1" rIns="121900" wrap="square" tIns="60925">
            <a:noAutofit/>
          </a:bodyPr>
          <a:lstStyle/>
          <a:p>
            <a:pPr indent="0" lvl="0" marL="0" rtl="0" algn="ctr">
              <a:spcBef>
                <a:spcPts val="500"/>
              </a:spcBef>
              <a:spcAft>
                <a:spcPts val="0"/>
              </a:spcAft>
              <a:buNone/>
            </a:pPr>
            <a:r>
              <a:rPr lang="en-US" sz="2100" cap="none"/>
              <a:t>There were many new changes related to school disciplinary practices. Changes prohibit or restrict certain discipline practices in schools, establish additional protections for students subject to exclusion and expulsion, and provide for transparent discipline complaint procedures.  These changes signal a welcome evolution in limiting and abandoning the use of ineffective and harmful disciplinary exclusions and restrictive procedures for Minnesota students that will likely affect greatly students of color and those with disabilities disproportionately impacted by the overuse of these procedures.</a:t>
            </a:r>
            <a:endParaRPr sz="3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8bb40f2d32_0_16"/>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Recess for All</a:t>
            </a:r>
            <a:endParaRPr/>
          </a:p>
        </p:txBody>
      </p:sp>
      <p:sp>
        <p:nvSpPr>
          <p:cNvPr id="206" name="Google Shape;206;g28bb40f2d32_0_16"/>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rPr b="1" lang="en-US" sz="2100" cap="none"/>
              <a:t>The Recess for All law prohibits schools from excluding or excessively delaying a student from participating in a scheduled recess period</a:t>
            </a:r>
            <a:r>
              <a:rPr lang="en-US" sz="2100" cap="none"/>
              <a:t> as a consequence for student behavior unless the student causes or is likely to cause serious physical harm to other students or staff, the student’s parent specifically consents to the use of recess detention, or an IEP Team determines that recess detention is appropriate based on a students’ individualized needs. This means schools cannot hold children from recess for incomplete schoolwork and other minor infractions. </a:t>
            </a:r>
            <a:r>
              <a:rPr lang="en-US" sz="2100" cap="none">
                <a:uFill>
                  <a:noFill/>
                </a:uFill>
                <a:hlinkClick r:id="rId3"/>
              </a:rPr>
              <a:t>Recess is very important for children’s health and well–being </a:t>
            </a:r>
            <a:r>
              <a:rPr lang="en-US" sz="2100" cap="none"/>
              <a:t>and </a:t>
            </a:r>
            <a:r>
              <a:rPr lang="en-US" sz="2100" cap="none">
                <a:uFill>
                  <a:noFill/>
                </a:uFill>
                <a:hlinkClick r:id="rId4"/>
              </a:rPr>
              <a:t>children with disabilities </a:t>
            </a:r>
            <a:r>
              <a:rPr lang="en-US" sz="2100" cap="none"/>
              <a:t>are especially harmed by recess exclusions. If a school does give your child a recess detention, they must make a reasonable attempt to notify you within 24 hours and must annually compile a full report of the use of recess detention and make it publicly available upon request. This change is effective August 1, 2023.</a:t>
            </a:r>
            <a:r>
              <a:rPr i="1" lang="en-US" sz="2100" cap="none"/>
              <a:t> Se</a:t>
            </a:r>
            <a:r>
              <a:rPr i="1" lang="en-US" sz="2100" cap="none">
                <a:uFill>
                  <a:noFill/>
                </a:uFill>
                <a:hlinkClick r:id="rId5"/>
              </a:rPr>
              <a:t>e HF 2497</a:t>
            </a:r>
            <a:r>
              <a:rPr i="1" lang="en-US" sz="2100" cap="none">
                <a:uFill>
                  <a:noFill/>
                </a:uFill>
                <a:hlinkClick r:id="rId6"/>
              </a:rPr>
              <a:t>/SF 2684 </a:t>
            </a:r>
            <a:r>
              <a:rPr lang="en-US" sz="2100" cap="none"/>
              <a:t>(Article 2 §41).</a:t>
            </a:r>
            <a:endParaRPr sz="3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8bb40f2d32_0_22"/>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Restrictive Procedures</a:t>
            </a:r>
            <a:endParaRPr/>
          </a:p>
        </p:txBody>
      </p:sp>
      <p:sp>
        <p:nvSpPr>
          <p:cNvPr id="213" name="Google Shape;213;g28bb40f2d32_0_22"/>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t/>
            </a:r>
            <a:endParaRPr sz="2100" cap="none"/>
          </a:p>
          <a:p>
            <a:pPr indent="0" lvl="0" marL="0" rtl="0" algn="l">
              <a:lnSpc>
                <a:spcPct val="115000"/>
              </a:lnSpc>
              <a:spcBef>
                <a:spcPts val="2100"/>
              </a:spcBef>
              <a:spcAft>
                <a:spcPts val="0"/>
              </a:spcAft>
              <a:buClr>
                <a:schemeClr val="dk1"/>
              </a:buClr>
              <a:buSzPts val="1100"/>
              <a:buFont typeface="Arial"/>
              <a:buNone/>
            </a:pPr>
            <a:r>
              <a:rPr lang="en-US" sz="2100" cap="none"/>
              <a:t>The legislature limited several disciplinary practices that involve </a:t>
            </a:r>
            <a:r>
              <a:rPr b="1" lang="en-US" sz="2100" cap="none"/>
              <a:t>physical restraint or seclusion</a:t>
            </a:r>
            <a:r>
              <a:rPr lang="en-US" sz="2100" cap="none"/>
              <a:t> against children. Most changes are effective August 1, 2023 unless otherwise stated. For example, law changes:</a:t>
            </a:r>
            <a:endParaRPr sz="2100" cap="none"/>
          </a:p>
          <a:p>
            <a:pPr indent="-361950" lvl="0" marL="914400" rtl="0" algn="l">
              <a:lnSpc>
                <a:spcPct val="115000"/>
              </a:lnSpc>
              <a:spcBef>
                <a:spcPts val="2100"/>
              </a:spcBef>
              <a:spcAft>
                <a:spcPts val="0"/>
              </a:spcAft>
              <a:buClr>
                <a:schemeClr val="lt1"/>
              </a:buClr>
              <a:buSzPts val="2100"/>
              <a:buChar char="●"/>
            </a:pPr>
            <a:r>
              <a:rPr lang="en-US" sz="2100" cap="none"/>
              <a:t>Prohibit school district employees or agents (including school resource officers, police, or other security) from using </a:t>
            </a:r>
            <a:r>
              <a:rPr b="1" lang="en-US" sz="2100" cap="none"/>
              <a:t>prone restraint</a:t>
            </a:r>
            <a:r>
              <a:rPr lang="en-US" sz="2100" cap="none"/>
              <a:t>, placing a child in a face-down position, which can restrict or impair a student’s ability to breathe, communicate distress, or place pressure on their head or core body organs.</a:t>
            </a:r>
            <a:r>
              <a:rPr i="1" lang="en-US" sz="2100" cap="none"/>
              <a:t> See </a:t>
            </a:r>
            <a:r>
              <a:rPr i="1" lang="en-US" sz="2100" cap="none">
                <a:uFill>
                  <a:noFill/>
                </a:uFill>
                <a:hlinkClick r:id="rId3"/>
              </a:rPr>
              <a:t>HF 2497</a:t>
            </a:r>
            <a:r>
              <a:rPr i="1" lang="en-US" sz="2100" cap="none">
                <a:uFill>
                  <a:noFill/>
                </a:uFill>
                <a:hlinkClick r:id="rId4"/>
              </a:rPr>
              <a:t>/SF 2684 </a:t>
            </a:r>
            <a:r>
              <a:rPr lang="en-US" sz="2100" cap="none"/>
              <a:t>(Article 2 §36). </a:t>
            </a:r>
            <a:endParaRPr sz="2100" cap="none"/>
          </a:p>
          <a:p>
            <a:pPr indent="0" lvl="0" marL="0" rtl="0" algn="l">
              <a:spcBef>
                <a:spcPts val="18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8bb40f2d32_0_28"/>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Clr>
                <a:schemeClr val="dk1"/>
              </a:buClr>
              <a:buSzPts val="1100"/>
              <a:buFont typeface="Arial"/>
              <a:buNone/>
            </a:pPr>
            <a:r>
              <a:rPr lang="en-US"/>
              <a:t>Restrictive Procedures (cont)</a:t>
            </a:r>
            <a:endParaRPr/>
          </a:p>
        </p:txBody>
      </p:sp>
      <p:sp>
        <p:nvSpPr>
          <p:cNvPr id="220" name="Google Shape;220;g28bb40f2d32_0_28"/>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361950" lvl="0" marL="914400" rtl="0" algn="l">
              <a:lnSpc>
                <a:spcPct val="115000"/>
              </a:lnSpc>
              <a:spcBef>
                <a:spcPts val="0"/>
              </a:spcBef>
              <a:spcAft>
                <a:spcPts val="0"/>
              </a:spcAft>
              <a:buClr>
                <a:schemeClr val="lt1"/>
              </a:buClr>
              <a:buSzPts val="2100"/>
              <a:buChar char="●"/>
            </a:pPr>
            <a:r>
              <a:rPr lang="en-US" sz="2100" cap="none"/>
              <a:t>Establish additional procedural requirements related to </a:t>
            </a:r>
            <a:r>
              <a:rPr b="1" lang="en-US" sz="2100" cap="none"/>
              <a:t>restrictive procedures</a:t>
            </a:r>
            <a:r>
              <a:rPr lang="en-US" sz="2100" cap="none"/>
              <a:t>. These include:</a:t>
            </a:r>
            <a:endParaRPr sz="2100" cap="none"/>
          </a:p>
          <a:p>
            <a:pPr indent="-361950" lvl="1" marL="1600200" rtl="0" algn="l">
              <a:lnSpc>
                <a:spcPct val="115000"/>
              </a:lnSpc>
              <a:spcBef>
                <a:spcPts val="0"/>
              </a:spcBef>
              <a:spcAft>
                <a:spcPts val="0"/>
              </a:spcAft>
              <a:buClr>
                <a:schemeClr val="lt1"/>
              </a:buClr>
              <a:buSzPts val="2100"/>
              <a:buFont typeface="Century Gothic"/>
              <a:buChar char="●"/>
            </a:pPr>
            <a:r>
              <a:rPr lang="en-US" cap="none"/>
              <a:t>Adding data to quarterly reviews to (1) identify disproportionate use of restrictive procedures based on race, gender, or disability status, (2) the role of SROs/Police in emergencies and use of procedures, and (3) documentation to determine if the use met legal standards. </a:t>
            </a:r>
            <a:endParaRPr cap="none"/>
          </a:p>
          <a:p>
            <a:pPr indent="-361950" lvl="1" marL="1600200" rtl="0" algn="l">
              <a:lnSpc>
                <a:spcPct val="115000"/>
              </a:lnSpc>
              <a:spcBef>
                <a:spcPts val="0"/>
              </a:spcBef>
              <a:spcAft>
                <a:spcPts val="0"/>
              </a:spcAft>
              <a:buClr>
                <a:schemeClr val="lt1"/>
              </a:buClr>
              <a:buSzPts val="2100"/>
              <a:buFont typeface="Century Gothic"/>
              <a:buChar char="●"/>
            </a:pPr>
            <a:r>
              <a:rPr lang="en-US" cap="none"/>
              <a:t>Requiring that restrictive procedure reporting includes descriptions of post-use debriefing. </a:t>
            </a:r>
            <a:r>
              <a:rPr i="1" lang="en-US" cap="none"/>
              <a:t>See </a:t>
            </a:r>
            <a:r>
              <a:rPr i="1" lang="en-US" cap="none">
                <a:uFill>
                  <a:noFill/>
                </a:uFill>
                <a:hlinkClick r:id="rId3"/>
              </a:rPr>
              <a:t>HF 2497</a:t>
            </a:r>
            <a:r>
              <a:rPr i="1" lang="en-US" cap="none">
                <a:uFill>
                  <a:noFill/>
                </a:uFill>
                <a:hlinkClick r:id="rId4"/>
              </a:rPr>
              <a:t>/SF 2684 </a:t>
            </a:r>
            <a:r>
              <a:rPr lang="en-US" cap="none"/>
              <a:t>(Article 7 §8).</a:t>
            </a:r>
            <a:endParaRPr sz="21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sh">
  <a:themeElements>
    <a:clrScheme name="Mesh">
      <a:dk1>
        <a:srgbClr val="000000"/>
      </a:dk1>
      <a:lt1>
        <a:srgbClr val="FFFFFF"/>
      </a:lt1>
      <a:dk2>
        <a:srgbClr val="363D46"/>
      </a:dk2>
      <a:lt2>
        <a:srgbClr val="EBEBEB"/>
      </a:lt2>
      <a:accent1>
        <a:srgbClr val="6F6F6F"/>
      </a:accent1>
      <a:accent2>
        <a:srgbClr val="5B0F00"/>
      </a:accent2>
      <a:accent3>
        <a:srgbClr val="A61C00"/>
      </a:accent3>
      <a:accent4>
        <a:srgbClr val="666666"/>
      </a:accent4>
      <a:accent5>
        <a:srgbClr val="5B0F00"/>
      </a:accent5>
      <a:accent6>
        <a:srgbClr val="980000"/>
      </a:accent6>
      <a:hlink>
        <a:srgbClr val="F28943"/>
      </a:hlink>
      <a:folHlink>
        <a:srgbClr val="F1B7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2018-11-13T12:47:11Z</dcterms:created>
  <dc:creator>Microsoft Office User</dc:creator>
</cp:coreProperties>
</file>