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12192000"/>
  <p:notesSz cx="6858000" cy="9144000"/>
  <p:embeddedFontLs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jFL8mRWjUL5MGP8SxtXrxQS68W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8.xml"/><Relationship Id="rId44" Type="http://schemas.openxmlformats.org/officeDocument/2006/relationships/font" Target="fonts/CenturyGothic-boldItalic.fntdata"/><Relationship Id="rId21" Type="http://schemas.openxmlformats.org/officeDocument/2006/relationships/slide" Target="slides/slide17.xml"/><Relationship Id="rId43" Type="http://schemas.openxmlformats.org/officeDocument/2006/relationships/font" Target="fonts/CenturyGothic-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a5826d1e92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a5826d1e92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2a5826d1e92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a5826d1e92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a5826d1e92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2a5826d1e92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a5826d1e9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a5826d1e92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2a5826d1e92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a6189d7272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a6189d7272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2a6189d7272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653a5eb03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653a5eb03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2653a5eb03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653a5eb03d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653a5eb03d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2653a5eb03d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a6189d7272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a6189d7272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2a6189d7272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a5826d1e9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a5826d1e92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2a5826d1e92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a5826d1e9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a5826d1e92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2a5826d1e92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a5826d1e92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a5826d1e92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2a5826d1e92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a5826d1e92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a5826d1e92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2a5826d1e92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a5826d1e92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a5826d1e92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a5826d1e92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a5826d1e92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a5826d1e92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2a5826d1e92_0_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a5826d1e92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a5826d1e92_0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2a5826d1e92_0_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a6189d727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a6189d727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2a6189d727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a5826d1e92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a5826d1e92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2a5826d1e92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a6189d727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a6189d727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2a6189d7272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a6189d7272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a6189d7272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2a6189d7272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a6189d7272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a6189d7272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2a6189d7272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a6189d7272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a6189d7272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2a6189d7272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a6189d7272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a6189d7272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2a6189d7272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64e8e992e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64e8e992e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264e8e992e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b09eda58d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b09eda58d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2b09eda58d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a6189d727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a6189d7272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2a6189d7272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a22c1d647f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a22c1d647f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2a22c1d647f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22c1d647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a22c1d647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a22c1d647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a22c1d647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a22c1d647f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a22c1d647f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a5826d1e92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a5826d1e92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a5826d1e92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a5826d1e92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a5826d1e92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2a5826d1e92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a5826d1e92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a5826d1e92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a5826d1e92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g101ea65f4c7_0_6"/>
          <p:cNvSpPr txBox="1"/>
          <p:nvPr>
            <p:ph type="ctrTitle"/>
          </p:nvPr>
        </p:nvSpPr>
        <p:spPr>
          <a:xfrm>
            <a:off x="1092419" y="596019"/>
            <a:ext cx="10014000" cy="3213900"/>
          </a:xfrm>
          <a:prstGeom prst="rect">
            <a:avLst/>
          </a:prstGeom>
          <a:noFill/>
          <a:ln>
            <a:noFill/>
          </a:ln>
        </p:spPr>
        <p:txBody>
          <a:bodyPr anchorCtr="0" anchor="b" bIns="60925" lIns="121900" spcFirstLastPara="1" rIns="121900" wrap="square" tIns="60925">
            <a:noAutofit/>
          </a:bodyPr>
          <a:lstStyle>
            <a:lvl1pPr lvl="0" algn="ctr">
              <a:lnSpc>
                <a:spcPct val="100000"/>
              </a:lnSpc>
              <a:spcBef>
                <a:spcPts val="0"/>
              </a:spcBef>
              <a:spcAft>
                <a:spcPts val="0"/>
              </a:spcAft>
              <a:buClr>
                <a:schemeClr val="lt1"/>
              </a:buClr>
              <a:buSzPts val="5300"/>
              <a:buFont typeface="Century Gothic"/>
              <a:buNone/>
              <a:defRPr sz="53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7" name="Google Shape;17;g101ea65f4c7_0_6"/>
          <p:cNvSpPr txBox="1"/>
          <p:nvPr>
            <p:ph idx="1" type="subTitle"/>
          </p:nvPr>
        </p:nvSpPr>
        <p:spPr>
          <a:xfrm>
            <a:off x="1092419" y="3886200"/>
            <a:ext cx="10014000" cy="2219100"/>
          </a:xfrm>
          <a:prstGeom prst="rect">
            <a:avLst/>
          </a:prstGeom>
          <a:noFill/>
          <a:ln>
            <a:noFill/>
          </a:ln>
        </p:spPr>
        <p:txBody>
          <a:bodyPr anchorCtr="0" anchor="t" bIns="60925" lIns="121900" spcFirstLastPara="1" rIns="121900" wrap="square" tIns="60925">
            <a:noAutofit/>
          </a:bodyPr>
          <a:lstStyle>
            <a:lvl1pPr lvl="0" algn="ctr">
              <a:lnSpc>
                <a:spcPct val="100000"/>
              </a:lnSpc>
              <a:spcBef>
                <a:spcPts val="500"/>
              </a:spcBef>
              <a:spcAft>
                <a:spcPts val="0"/>
              </a:spcAft>
              <a:buSzPts val="3100"/>
              <a:buNone/>
              <a:defRPr sz="2400">
                <a:solidFill>
                  <a:schemeClr val="lt1"/>
                </a:solidFill>
              </a:defRPr>
            </a:lvl1pPr>
            <a:lvl2pPr lvl="1" algn="ctr">
              <a:lnSpc>
                <a:spcPct val="100000"/>
              </a:lnSpc>
              <a:spcBef>
                <a:spcPts val="800"/>
              </a:spcBef>
              <a:spcAft>
                <a:spcPts val="0"/>
              </a:spcAft>
              <a:buSzPts val="2800"/>
              <a:buNone/>
              <a:defRPr>
                <a:solidFill>
                  <a:schemeClr val="lt1"/>
                </a:solidFill>
              </a:defRPr>
            </a:lvl2pPr>
            <a:lvl3pPr lvl="2" algn="ctr">
              <a:lnSpc>
                <a:spcPct val="100000"/>
              </a:lnSpc>
              <a:spcBef>
                <a:spcPts val="800"/>
              </a:spcBef>
              <a:spcAft>
                <a:spcPts val="0"/>
              </a:spcAft>
              <a:buSzPts val="2400"/>
              <a:buNone/>
              <a:defRPr>
                <a:solidFill>
                  <a:schemeClr val="lt1"/>
                </a:solidFill>
              </a:defRPr>
            </a:lvl3pPr>
            <a:lvl4pPr lvl="3" algn="ctr">
              <a:lnSpc>
                <a:spcPct val="100000"/>
              </a:lnSpc>
              <a:spcBef>
                <a:spcPts val="800"/>
              </a:spcBef>
              <a:spcAft>
                <a:spcPts val="0"/>
              </a:spcAft>
              <a:buSzPts val="2400"/>
              <a:buNone/>
              <a:defRPr>
                <a:solidFill>
                  <a:schemeClr val="lt1"/>
                </a:solidFill>
              </a:defRPr>
            </a:lvl4pPr>
            <a:lvl5pPr lvl="4" algn="ctr">
              <a:lnSpc>
                <a:spcPct val="100000"/>
              </a:lnSpc>
              <a:spcBef>
                <a:spcPts val="800"/>
              </a:spcBef>
              <a:spcAft>
                <a:spcPts val="0"/>
              </a:spcAft>
              <a:buSzPts val="2100"/>
              <a:buNone/>
              <a:defRPr>
                <a:solidFill>
                  <a:schemeClr val="lt1"/>
                </a:solidFill>
              </a:defRPr>
            </a:lvl5pPr>
            <a:lvl6pPr lvl="5" algn="ctr">
              <a:lnSpc>
                <a:spcPct val="100000"/>
              </a:lnSpc>
              <a:spcBef>
                <a:spcPts val="800"/>
              </a:spcBef>
              <a:spcAft>
                <a:spcPts val="0"/>
              </a:spcAft>
              <a:buSzPts val="1900"/>
              <a:buNone/>
              <a:defRPr>
                <a:solidFill>
                  <a:schemeClr val="lt1"/>
                </a:solidFill>
              </a:defRPr>
            </a:lvl6pPr>
            <a:lvl7pPr lvl="6" algn="ctr">
              <a:lnSpc>
                <a:spcPct val="100000"/>
              </a:lnSpc>
              <a:spcBef>
                <a:spcPts val="800"/>
              </a:spcBef>
              <a:spcAft>
                <a:spcPts val="0"/>
              </a:spcAft>
              <a:buSzPts val="1900"/>
              <a:buNone/>
              <a:defRPr>
                <a:solidFill>
                  <a:schemeClr val="lt1"/>
                </a:solidFill>
              </a:defRPr>
            </a:lvl7pPr>
            <a:lvl8pPr lvl="7" algn="ctr">
              <a:lnSpc>
                <a:spcPct val="100000"/>
              </a:lnSpc>
              <a:spcBef>
                <a:spcPts val="800"/>
              </a:spcBef>
              <a:spcAft>
                <a:spcPts val="0"/>
              </a:spcAft>
              <a:buSzPts val="1900"/>
              <a:buNone/>
              <a:defRPr>
                <a:solidFill>
                  <a:schemeClr val="lt1"/>
                </a:solidFill>
              </a:defRPr>
            </a:lvl8pPr>
            <a:lvl9pPr lvl="8" algn="ctr">
              <a:lnSpc>
                <a:spcPct val="100000"/>
              </a:lnSpc>
              <a:spcBef>
                <a:spcPts val="800"/>
              </a:spcBef>
              <a:spcAft>
                <a:spcPts val="800"/>
              </a:spcAft>
              <a:buSzPts val="1500"/>
              <a:buNone/>
              <a:defRPr>
                <a:solidFill>
                  <a:schemeClr val="lt1"/>
                </a:solidFill>
              </a:defRPr>
            </a:lvl9pPr>
          </a:lstStyle>
          <a:p/>
        </p:txBody>
      </p:sp>
      <p:sp>
        <p:nvSpPr>
          <p:cNvPr id="18" name="Google Shape;18;g101ea65f4c7_0_6"/>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9" name="Google Shape;19;g101ea65f4c7_0_6"/>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0" name="Google Shape;20;g101ea65f4c7_0_6"/>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g101ea65f4c7_0_63"/>
          <p:cNvSpPr txBox="1"/>
          <p:nvPr>
            <p:ph type="title"/>
          </p:nvPr>
        </p:nvSpPr>
        <p:spPr>
          <a:xfrm>
            <a:off x="1223569" y="4377485"/>
            <a:ext cx="9884100" cy="907500"/>
          </a:xfrm>
          <a:prstGeom prst="rect">
            <a:avLst/>
          </a:prstGeom>
          <a:noFill/>
          <a:ln>
            <a:noFill/>
          </a:ln>
        </p:spPr>
        <p:txBody>
          <a:bodyPr anchorCtr="0" anchor="b" bIns="60925" lIns="121900" spcFirstLastPara="1" rIns="121900" wrap="square" tIns="60925">
            <a:noAutofit/>
          </a:bodyPr>
          <a:lstStyle>
            <a:lvl1pPr lvl="0" algn="l">
              <a:lnSpc>
                <a:spcPct val="100000"/>
              </a:lnSpc>
              <a:spcBef>
                <a:spcPts val="0"/>
              </a:spcBef>
              <a:spcAft>
                <a:spcPts val="0"/>
              </a:spcAft>
              <a:buClr>
                <a:schemeClr val="lt1"/>
              </a:buClr>
              <a:buSzPts val="2700"/>
              <a:buFont typeface="Century Gothic"/>
              <a:buNone/>
              <a:defRPr b="0" sz="2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4" name="Google Shape;74;g101ea65f4c7_0_63"/>
          <p:cNvSpPr/>
          <p:nvPr>
            <p:ph idx="2" type="pic"/>
          </p:nvPr>
        </p:nvSpPr>
        <p:spPr>
          <a:xfrm>
            <a:off x="1223571" y="996188"/>
            <a:ext cx="9735300" cy="2981100"/>
          </a:xfrm>
          <a:prstGeom prst="roundRect">
            <a:avLst>
              <a:gd fmla="val 4380" name="adj"/>
            </a:avLst>
          </a:prstGeom>
          <a:noFill/>
          <a:ln cap="flat" cmpd="sng" w="38100">
            <a:solidFill>
              <a:schemeClr val="dk2"/>
            </a:solidFill>
            <a:prstDash val="solid"/>
            <a:round/>
            <a:headEnd len="sm" w="sm" type="none"/>
            <a:tailEnd len="sm" w="sm" type="none"/>
          </a:ln>
        </p:spPr>
      </p:sp>
      <p:sp>
        <p:nvSpPr>
          <p:cNvPr id="75" name="Google Shape;75;g101ea65f4c7_0_63"/>
          <p:cNvSpPr txBox="1"/>
          <p:nvPr>
            <p:ph idx="1" type="body"/>
          </p:nvPr>
        </p:nvSpPr>
        <p:spPr>
          <a:xfrm>
            <a:off x="1223569" y="5284990"/>
            <a:ext cx="9884100" cy="8172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400"/>
              </a:spcBef>
              <a:spcAft>
                <a:spcPts val="0"/>
              </a:spcAft>
              <a:buSzPts val="2400"/>
              <a:buNone/>
              <a:defRPr sz="1900"/>
            </a:lvl1pPr>
            <a:lvl2pPr indent="-228600" lvl="1" marL="914400" algn="l">
              <a:lnSpc>
                <a:spcPct val="100000"/>
              </a:lnSpc>
              <a:spcBef>
                <a:spcPts val="800"/>
              </a:spcBef>
              <a:spcAft>
                <a:spcPts val="0"/>
              </a:spcAft>
              <a:buSzPts val="2100"/>
              <a:buNone/>
              <a:defRPr sz="1600"/>
            </a:lvl2pPr>
            <a:lvl3pPr indent="-228600" lvl="2" marL="1371600" algn="l">
              <a:lnSpc>
                <a:spcPct val="100000"/>
              </a:lnSpc>
              <a:spcBef>
                <a:spcPts val="800"/>
              </a:spcBef>
              <a:spcAft>
                <a:spcPts val="0"/>
              </a:spcAft>
              <a:buSzPts val="1700"/>
              <a:buNone/>
              <a:defRPr sz="1300"/>
            </a:lvl3pPr>
            <a:lvl4pPr indent="-228600" lvl="3" marL="1828800" algn="l">
              <a:lnSpc>
                <a:spcPct val="100000"/>
              </a:lnSpc>
              <a:spcBef>
                <a:spcPts val="800"/>
              </a:spcBef>
              <a:spcAft>
                <a:spcPts val="0"/>
              </a:spcAft>
              <a:buSzPts val="1600"/>
              <a:buNone/>
              <a:defRPr sz="1200"/>
            </a:lvl4pPr>
            <a:lvl5pPr indent="-228600" lvl="4" marL="2286000" algn="l">
              <a:lnSpc>
                <a:spcPct val="100000"/>
              </a:lnSpc>
              <a:spcBef>
                <a:spcPts val="800"/>
              </a:spcBef>
              <a:spcAft>
                <a:spcPts val="0"/>
              </a:spcAft>
              <a:buSzPts val="1600"/>
              <a:buNone/>
              <a:defRPr sz="1200"/>
            </a:lvl5pPr>
            <a:lvl6pPr indent="-228600" lvl="5" marL="2743200" algn="l">
              <a:lnSpc>
                <a:spcPct val="100000"/>
              </a:lnSpc>
              <a:spcBef>
                <a:spcPts val="800"/>
              </a:spcBef>
              <a:spcAft>
                <a:spcPts val="0"/>
              </a:spcAft>
              <a:buSzPts val="1600"/>
              <a:buNone/>
              <a:defRPr sz="1200"/>
            </a:lvl6pPr>
            <a:lvl7pPr indent="-228600" lvl="6" marL="3200400" algn="l">
              <a:lnSpc>
                <a:spcPct val="100000"/>
              </a:lnSpc>
              <a:spcBef>
                <a:spcPts val="800"/>
              </a:spcBef>
              <a:spcAft>
                <a:spcPts val="0"/>
              </a:spcAft>
              <a:buSzPts val="1600"/>
              <a:buNone/>
              <a:defRPr sz="1200"/>
            </a:lvl7pPr>
            <a:lvl8pPr indent="-228600" lvl="7" marL="3657600" algn="l">
              <a:lnSpc>
                <a:spcPct val="100000"/>
              </a:lnSpc>
              <a:spcBef>
                <a:spcPts val="800"/>
              </a:spcBef>
              <a:spcAft>
                <a:spcPts val="0"/>
              </a:spcAft>
              <a:buSzPts val="1600"/>
              <a:buNone/>
              <a:defRPr sz="1200"/>
            </a:lvl8pPr>
            <a:lvl9pPr indent="-228600" lvl="8" marL="4114800" algn="l">
              <a:lnSpc>
                <a:spcPct val="100000"/>
              </a:lnSpc>
              <a:spcBef>
                <a:spcPts val="800"/>
              </a:spcBef>
              <a:spcAft>
                <a:spcPts val="800"/>
              </a:spcAft>
              <a:buSzPts val="1200"/>
              <a:buNone/>
              <a:defRPr sz="1200"/>
            </a:lvl9pPr>
          </a:lstStyle>
          <a:p/>
        </p:txBody>
      </p:sp>
      <p:sp>
        <p:nvSpPr>
          <p:cNvPr id="76" name="Google Shape;76;g101ea65f4c7_0_63"/>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7" name="Google Shape;77;g101ea65f4c7_0_63"/>
          <p:cNvSpPr txBox="1"/>
          <p:nvPr>
            <p:ph idx="11" type="ftr"/>
          </p:nvPr>
        </p:nvSpPr>
        <p:spPr>
          <a:xfrm>
            <a:off x="1223571" y="6181344"/>
            <a:ext cx="71163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8" name="Google Shape;78;g101ea65f4c7_0_63"/>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g101ea65f4c7_0_70"/>
          <p:cNvSpPr txBox="1"/>
          <p:nvPr>
            <p:ph type="title"/>
          </p:nvPr>
        </p:nvSpPr>
        <p:spPr>
          <a:xfrm>
            <a:off x="1091129" y="596018"/>
            <a:ext cx="10015200" cy="31377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b="0" sz="37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1" name="Google Shape;81;g101ea65f4c7_0_70"/>
          <p:cNvSpPr txBox="1"/>
          <p:nvPr>
            <p:ph idx="1" type="body"/>
          </p:nvPr>
        </p:nvSpPr>
        <p:spPr>
          <a:xfrm>
            <a:off x="1091129" y="4343400"/>
            <a:ext cx="10015200" cy="17589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500"/>
              </a:spcBef>
              <a:spcAft>
                <a:spcPts val="0"/>
              </a:spcAft>
              <a:buSzPts val="3100"/>
              <a:buNone/>
              <a:defRPr sz="2400">
                <a:solidFill>
                  <a:schemeClr val="lt1"/>
                </a:solidFill>
              </a:defRPr>
            </a:lvl1pPr>
            <a:lvl2pPr indent="-228600" lvl="1" marL="914400" algn="l">
              <a:lnSpc>
                <a:spcPct val="100000"/>
              </a:lnSpc>
              <a:spcBef>
                <a:spcPts val="800"/>
              </a:spcBef>
              <a:spcAft>
                <a:spcPts val="0"/>
              </a:spcAft>
              <a:buSzPts val="3100"/>
              <a:buNone/>
              <a:defRPr sz="24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82" name="Google Shape;82;g101ea65f4c7_0_7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3" name="Google Shape;83;g101ea65f4c7_0_7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4" name="Google Shape;84;g101ea65f4c7_0_7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g101ea65f4c7_0_76"/>
          <p:cNvSpPr txBox="1"/>
          <p:nvPr/>
        </p:nvSpPr>
        <p:spPr>
          <a:xfrm>
            <a:off x="778424" y="860276"/>
            <a:ext cx="609600" cy="584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b="0" i="0" sz="1900" u="none" cap="none" strike="noStrike">
              <a:solidFill>
                <a:srgbClr val="000000"/>
              </a:solidFill>
              <a:latin typeface="Arial"/>
              <a:ea typeface="Arial"/>
              <a:cs typeface="Arial"/>
              <a:sym typeface="Arial"/>
            </a:endParaRPr>
          </a:p>
        </p:txBody>
      </p:sp>
      <p:sp>
        <p:nvSpPr>
          <p:cNvPr id="87" name="Google Shape;87;g101ea65f4c7_0_76"/>
          <p:cNvSpPr txBox="1"/>
          <p:nvPr/>
        </p:nvSpPr>
        <p:spPr>
          <a:xfrm>
            <a:off x="10518429" y="2985923"/>
            <a:ext cx="609600" cy="584700"/>
          </a:xfrm>
          <a:prstGeom prst="rect">
            <a:avLst/>
          </a:prstGeom>
          <a:noFill/>
          <a:ln>
            <a:noFill/>
          </a:ln>
        </p:spPr>
        <p:txBody>
          <a:bodyPr anchorCtr="0" anchor="ctr" bIns="60925" lIns="121900" spcFirstLastPara="1" rIns="121900" wrap="square" tIns="60925">
            <a:noAutofit/>
          </a:bodyPr>
          <a:lstStyle/>
          <a:p>
            <a:pPr indent="0" lvl="0" marL="0" marR="0" rtl="0" algn="r">
              <a:lnSpc>
                <a:spcPct val="100000"/>
              </a:lnSpc>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b="0" i="0" sz="1900" u="none" cap="none" strike="noStrike">
              <a:solidFill>
                <a:srgbClr val="000000"/>
              </a:solidFill>
              <a:latin typeface="Arial"/>
              <a:ea typeface="Arial"/>
              <a:cs typeface="Arial"/>
              <a:sym typeface="Arial"/>
            </a:endParaRPr>
          </a:p>
        </p:txBody>
      </p:sp>
      <p:sp>
        <p:nvSpPr>
          <p:cNvPr id="88" name="Google Shape;88;g101ea65f4c7_0_76"/>
          <p:cNvSpPr txBox="1"/>
          <p:nvPr>
            <p:ph type="title"/>
          </p:nvPr>
        </p:nvSpPr>
        <p:spPr>
          <a:xfrm>
            <a:off x="1446589" y="596018"/>
            <a:ext cx="9298800" cy="3044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b="0" sz="3700" cap="none">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9" name="Google Shape;89;g101ea65f4c7_0_76"/>
          <p:cNvSpPr txBox="1"/>
          <p:nvPr>
            <p:ph idx="1" type="body"/>
          </p:nvPr>
        </p:nvSpPr>
        <p:spPr>
          <a:xfrm>
            <a:off x="1675248" y="3650606"/>
            <a:ext cx="8841600" cy="3813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400"/>
              </a:spcBef>
              <a:spcAft>
                <a:spcPts val="0"/>
              </a:spcAft>
              <a:buSzPts val="2400"/>
              <a:buFont typeface="Century Gothic"/>
              <a:buNone/>
              <a:defRPr sz="1900"/>
            </a:lvl1pPr>
            <a:lvl2pPr indent="-228600" lvl="1" marL="914400" algn="l">
              <a:lnSpc>
                <a:spcPct val="100000"/>
              </a:lnSpc>
              <a:spcBef>
                <a:spcPts val="800"/>
              </a:spcBef>
              <a:spcAft>
                <a:spcPts val="0"/>
              </a:spcAft>
              <a:buSzPts val="2800"/>
              <a:buFont typeface="Century Gothic"/>
              <a:buNone/>
              <a:defRPr/>
            </a:lvl2pPr>
            <a:lvl3pPr indent="-228600" lvl="2" marL="1371600" algn="l">
              <a:lnSpc>
                <a:spcPct val="100000"/>
              </a:lnSpc>
              <a:spcBef>
                <a:spcPts val="800"/>
              </a:spcBef>
              <a:spcAft>
                <a:spcPts val="0"/>
              </a:spcAft>
              <a:buSzPts val="2400"/>
              <a:buFont typeface="Century Gothic"/>
              <a:buNone/>
              <a:defRPr/>
            </a:lvl3pPr>
            <a:lvl4pPr indent="-228600" lvl="3" marL="1828800" algn="l">
              <a:lnSpc>
                <a:spcPct val="100000"/>
              </a:lnSpc>
              <a:spcBef>
                <a:spcPts val="800"/>
              </a:spcBef>
              <a:spcAft>
                <a:spcPts val="0"/>
              </a:spcAft>
              <a:buSzPts val="2400"/>
              <a:buFont typeface="Century Gothic"/>
              <a:buNone/>
              <a:defRPr/>
            </a:lvl4pPr>
            <a:lvl5pPr indent="-228600" lvl="4" marL="2286000" algn="l">
              <a:lnSpc>
                <a:spcPct val="100000"/>
              </a:lnSpc>
              <a:spcBef>
                <a:spcPts val="800"/>
              </a:spcBef>
              <a:spcAft>
                <a:spcPts val="0"/>
              </a:spcAft>
              <a:buSzPts val="2100"/>
              <a:buFont typeface="Century Gothic"/>
              <a:buNone/>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90" name="Google Shape;90;g101ea65f4c7_0_76"/>
          <p:cNvSpPr txBox="1"/>
          <p:nvPr>
            <p:ph idx="2" type="body"/>
          </p:nvPr>
        </p:nvSpPr>
        <p:spPr>
          <a:xfrm>
            <a:off x="1091129" y="4641206"/>
            <a:ext cx="10015200" cy="14481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500"/>
              </a:spcBef>
              <a:spcAft>
                <a:spcPts val="0"/>
              </a:spcAft>
              <a:buSzPts val="3100"/>
              <a:buNone/>
              <a:defRPr sz="2400">
                <a:solidFill>
                  <a:schemeClr val="lt1"/>
                </a:solidFill>
              </a:defRPr>
            </a:lvl1pPr>
            <a:lvl2pPr indent="-228600" lvl="1" marL="914400" algn="l">
              <a:lnSpc>
                <a:spcPct val="100000"/>
              </a:lnSpc>
              <a:spcBef>
                <a:spcPts val="800"/>
              </a:spcBef>
              <a:spcAft>
                <a:spcPts val="0"/>
              </a:spcAft>
              <a:buSzPts val="3100"/>
              <a:buNone/>
              <a:defRPr sz="24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91" name="Google Shape;91;g101ea65f4c7_0_76"/>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2" name="Google Shape;92;g101ea65f4c7_0_76"/>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3" name="Google Shape;93;g101ea65f4c7_0_76"/>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g101ea65f4c7_0_85"/>
          <p:cNvSpPr txBox="1"/>
          <p:nvPr>
            <p:ph type="title"/>
          </p:nvPr>
        </p:nvSpPr>
        <p:spPr>
          <a:xfrm>
            <a:off x="1091129" y="3603566"/>
            <a:ext cx="10016400" cy="1468800"/>
          </a:xfrm>
          <a:prstGeom prst="rect">
            <a:avLst/>
          </a:prstGeom>
          <a:noFill/>
          <a:ln>
            <a:noFill/>
          </a:ln>
        </p:spPr>
        <p:txBody>
          <a:bodyPr anchorCtr="0" anchor="b"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b="0" sz="37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6" name="Google Shape;96;g101ea65f4c7_0_85"/>
          <p:cNvSpPr txBox="1"/>
          <p:nvPr>
            <p:ph idx="1" type="body"/>
          </p:nvPr>
        </p:nvSpPr>
        <p:spPr>
          <a:xfrm>
            <a:off x="1094687" y="5072366"/>
            <a:ext cx="10016400" cy="1029600"/>
          </a:xfrm>
          <a:prstGeom prst="rect">
            <a:avLst/>
          </a:prstGeom>
          <a:noFill/>
          <a:ln>
            <a:noFill/>
          </a:ln>
        </p:spPr>
        <p:txBody>
          <a:bodyPr anchorCtr="0" anchor="t" bIns="60925" lIns="121900" spcFirstLastPara="1" rIns="121900" wrap="square" tIns="60925">
            <a:noAutofit/>
          </a:bodyPr>
          <a:lstStyle>
            <a:lvl1pPr indent="-228600" lvl="0" marL="457200" algn="l">
              <a:lnSpc>
                <a:spcPct val="100000"/>
              </a:lnSpc>
              <a:spcBef>
                <a:spcPts val="500"/>
              </a:spcBef>
              <a:spcAft>
                <a:spcPts val="0"/>
              </a:spcAft>
              <a:buSzPts val="3100"/>
              <a:buNone/>
              <a:defRPr sz="2400">
                <a:solidFill>
                  <a:schemeClr val="lt1"/>
                </a:solidFill>
              </a:defRPr>
            </a:lvl1pPr>
            <a:lvl2pPr indent="-228600" lvl="1" marL="914400" algn="l">
              <a:lnSpc>
                <a:spcPct val="100000"/>
              </a:lnSpc>
              <a:spcBef>
                <a:spcPts val="800"/>
              </a:spcBef>
              <a:spcAft>
                <a:spcPts val="0"/>
              </a:spcAft>
              <a:buSzPts val="3100"/>
              <a:buNone/>
              <a:defRPr sz="24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97" name="Google Shape;97;g101ea65f4c7_0_85"/>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8" name="Google Shape;98;g101ea65f4c7_0_85"/>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9" name="Google Shape;99;g101ea65f4c7_0_85"/>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0" name="Shape 100"/>
        <p:cNvGrpSpPr/>
        <p:nvPr/>
      </p:nvGrpSpPr>
      <p:grpSpPr>
        <a:xfrm>
          <a:off x="0" y="0"/>
          <a:ext cx="0" cy="0"/>
          <a:chOff x="0" y="0"/>
          <a:chExt cx="0" cy="0"/>
        </a:xfrm>
      </p:grpSpPr>
      <p:sp>
        <p:nvSpPr>
          <p:cNvPr id="101" name="Google Shape;101;g101ea65f4c7_0_91"/>
          <p:cNvSpPr txBox="1"/>
          <p:nvPr/>
        </p:nvSpPr>
        <p:spPr>
          <a:xfrm>
            <a:off x="778424" y="753851"/>
            <a:ext cx="609600" cy="584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b="0" i="0" sz="1900" u="none" cap="none" strike="noStrike">
              <a:solidFill>
                <a:srgbClr val="000000"/>
              </a:solidFill>
              <a:latin typeface="Arial"/>
              <a:ea typeface="Arial"/>
              <a:cs typeface="Arial"/>
              <a:sym typeface="Arial"/>
            </a:endParaRPr>
          </a:p>
        </p:txBody>
      </p:sp>
      <p:sp>
        <p:nvSpPr>
          <p:cNvPr id="102" name="Google Shape;102;g101ea65f4c7_0_91"/>
          <p:cNvSpPr txBox="1"/>
          <p:nvPr/>
        </p:nvSpPr>
        <p:spPr>
          <a:xfrm>
            <a:off x="10516742" y="2879498"/>
            <a:ext cx="609600" cy="584700"/>
          </a:xfrm>
          <a:prstGeom prst="rect">
            <a:avLst/>
          </a:prstGeom>
          <a:noFill/>
          <a:ln>
            <a:noFill/>
          </a:ln>
        </p:spPr>
        <p:txBody>
          <a:bodyPr anchorCtr="0" anchor="ctr" bIns="60925" lIns="121900" spcFirstLastPara="1" rIns="121900" wrap="square" tIns="60925">
            <a:noAutofit/>
          </a:bodyPr>
          <a:lstStyle/>
          <a:p>
            <a:pPr indent="0" lvl="0" marL="0" marR="0" rtl="0" algn="r">
              <a:lnSpc>
                <a:spcPct val="100000"/>
              </a:lnSpc>
              <a:spcBef>
                <a:spcPts val="0"/>
              </a:spcBef>
              <a:spcAft>
                <a:spcPts val="0"/>
              </a:spcAft>
              <a:buClr>
                <a:schemeClr val="accent1"/>
              </a:buClr>
              <a:buSzPts val="10700"/>
              <a:buFont typeface="Century Gothic"/>
              <a:buNone/>
            </a:pPr>
            <a:r>
              <a:rPr b="0" i="0" lang="en-US" sz="10700" u="none" cap="none" strike="noStrike">
                <a:solidFill>
                  <a:schemeClr val="accent1"/>
                </a:solidFill>
                <a:latin typeface="Century Gothic"/>
                <a:ea typeface="Century Gothic"/>
                <a:cs typeface="Century Gothic"/>
                <a:sym typeface="Century Gothic"/>
              </a:rPr>
              <a:t>”</a:t>
            </a:r>
            <a:endParaRPr b="0" i="0" sz="1900" u="none" cap="none" strike="noStrike">
              <a:solidFill>
                <a:srgbClr val="000000"/>
              </a:solidFill>
              <a:latin typeface="Arial"/>
              <a:ea typeface="Arial"/>
              <a:cs typeface="Arial"/>
              <a:sym typeface="Arial"/>
            </a:endParaRPr>
          </a:p>
        </p:txBody>
      </p:sp>
      <p:sp>
        <p:nvSpPr>
          <p:cNvPr id="103" name="Google Shape;103;g101ea65f4c7_0_91"/>
          <p:cNvSpPr txBox="1"/>
          <p:nvPr>
            <p:ph type="title"/>
          </p:nvPr>
        </p:nvSpPr>
        <p:spPr>
          <a:xfrm>
            <a:off x="1446589" y="596018"/>
            <a:ext cx="9298800" cy="28443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b="0" sz="3700" cap="none">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4" name="Google Shape;104;g101ea65f4c7_0_91"/>
          <p:cNvSpPr txBox="1"/>
          <p:nvPr>
            <p:ph idx="1" type="body"/>
          </p:nvPr>
        </p:nvSpPr>
        <p:spPr>
          <a:xfrm>
            <a:off x="1091129" y="3886200"/>
            <a:ext cx="10016400" cy="1053600"/>
          </a:xfrm>
          <a:prstGeom prst="rect">
            <a:avLst/>
          </a:prstGeom>
          <a:noFill/>
          <a:ln>
            <a:noFill/>
          </a:ln>
        </p:spPr>
        <p:txBody>
          <a:bodyPr anchorCtr="0" anchor="b" bIns="60925" lIns="121900" spcFirstLastPara="1" rIns="121900" wrap="square" tIns="60925">
            <a:noAutofit/>
          </a:bodyPr>
          <a:lstStyle>
            <a:lvl1pPr indent="-228600" lvl="0" marL="457200" algn="l">
              <a:lnSpc>
                <a:spcPct val="100000"/>
              </a:lnSpc>
              <a:spcBef>
                <a:spcPts val="500"/>
              </a:spcBef>
              <a:spcAft>
                <a:spcPts val="0"/>
              </a:spcAft>
              <a:buSzPts val="3500"/>
              <a:buNone/>
              <a:defRPr b="0" sz="2700" cap="none">
                <a:solidFill>
                  <a:schemeClr val="lt1"/>
                </a:solidFill>
              </a:defRPr>
            </a:lvl1pPr>
            <a:lvl2pPr indent="-425450" lvl="1" marL="914400" algn="l">
              <a:lnSpc>
                <a:spcPct val="100000"/>
              </a:lnSpc>
              <a:spcBef>
                <a:spcPts val="800"/>
              </a:spcBef>
              <a:spcAft>
                <a:spcPts val="0"/>
              </a:spcAft>
              <a:buSzPts val="3100"/>
              <a:buChar char="•"/>
              <a:defRPr/>
            </a:lvl2pPr>
            <a:lvl3pPr indent="-425450" lvl="2" marL="1371600" algn="l">
              <a:lnSpc>
                <a:spcPct val="100000"/>
              </a:lnSpc>
              <a:spcBef>
                <a:spcPts val="800"/>
              </a:spcBef>
              <a:spcAft>
                <a:spcPts val="0"/>
              </a:spcAft>
              <a:buSzPts val="3100"/>
              <a:buChar char="•"/>
              <a:defRPr/>
            </a:lvl3pPr>
            <a:lvl4pPr indent="-425450" lvl="3" marL="1828800" algn="l">
              <a:lnSpc>
                <a:spcPct val="100000"/>
              </a:lnSpc>
              <a:spcBef>
                <a:spcPts val="800"/>
              </a:spcBef>
              <a:spcAft>
                <a:spcPts val="0"/>
              </a:spcAft>
              <a:buSzPts val="3100"/>
              <a:buChar char="•"/>
              <a:defRPr/>
            </a:lvl4pPr>
            <a:lvl5pPr indent="-425450" lvl="4" marL="2286000" algn="l">
              <a:lnSpc>
                <a:spcPct val="100000"/>
              </a:lnSpc>
              <a:spcBef>
                <a:spcPts val="800"/>
              </a:spcBef>
              <a:spcAft>
                <a:spcPts val="0"/>
              </a:spcAft>
              <a:buSzPts val="3100"/>
              <a:buChar char="•"/>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105" name="Google Shape;105;g101ea65f4c7_0_91"/>
          <p:cNvSpPr txBox="1"/>
          <p:nvPr>
            <p:ph idx="2" type="body"/>
          </p:nvPr>
        </p:nvSpPr>
        <p:spPr>
          <a:xfrm>
            <a:off x="1091129" y="4939862"/>
            <a:ext cx="10016400" cy="1161900"/>
          </a:xfrm>
          <a:prstGeom prst="rect">
            <a:avLst/>
          </a:prstGeom>
          <a:noFill/>
          <a:ln>
            <a:noFill/>
          </a:ln>
        </p:spPr>
        <p:txBody>
          <a:bodyPr anchorCtr="0" anchor="t" bIns="60925" lIns="121900" spcFirstLastPara="1" rIns="121900" wrap="square" tIns="60925">
            <a:noAutofit/>
          </a:bodyPr>
          <a:lstStyle>
            <a:lvl1pPr indent="-228600" lvl="0" marL="457200" algn="l">
              <a:lnSpc>
                <a:spcPct val="100000"/>
              </a:lnSpc>
              <a:spcBef>
                <a:spcPts val="400"/>
              </a:spcBef>
              <a:spcAft>
                <a:spcPts val="0"/>
              </a:spcAft>
              <a:buSzPts val="2800"/>
              <a:buNone/>
              <a:defRPr sz="2100">
                <a:solidFill>
                  <a:schemeClr val="lt1"/>
                </a:solidFill>
              </a:defRPr>
            </a:lvl1pPr>
            <a:lvl2pPr indent="-228600" lvl="1" marL="914400" algn="l">
              <a:lnSpc>
                <a:spcPct val="100000"/>
              </a:lnSpc>
              <a:spcBef>
                <a:spcPts val="800"/>
              </a:spcBef>
              <a:spcAft>
                <a:spcPts val="0"/>
              </a:spcAft>
              <a:buSzPts val="2800"/>
              <a:buNone/>
              <a:defRPr sz="21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106" name="Google Shape;106;g101ea65f4c7_0_91"/>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7" name="Google Shape;107;g101ea65f4c7_0_91"/>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8" name="Google Shape;108;g101ea65f4c7_0_91"/>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09" name="Shape 109"/>
        <p:cNvGrpSpPr/>
        <p:nvPr/>
      </p:nvGrpSpPr>
      <p:grpSpPr>
        <a:xfrm>
          <a:off x="0" y="0"/>
          <a:ext cx="0" cy="0"/>
          <a:chOff x="0" y="0"/>
          <a:chExt cx="0" cy="0"/>
        </a:xfrm>
      </p:grpSpPr>
      <p:sp>
        <p:nvSpPr>
          <p:cNvPr id="110" name="Google Shape;110;g101ea65f4c7_0_100"/>
          <p:cNvSpPr txBox="1"/>
          <p:nvPr>
            <p:ph type="title"/>
          </p:nvPr>
        </p:nvSpPr>
        <p:spPr>
          <a:xfrm>
            <a:off x="1091128" y="596018"/>
            <a:ext cx="10015200" cy="27567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b="0" sz="3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1" name="Google Shape;111;g101ea65f4c7_0_100"/>
          <p:cNvSpPr txBox="1"/>
          <p:nvPr>
            <p:ph idx="1" type="body"/>
          </p:nvPr>
        </p:nvSpPr>
        <p:spPr>
          <a:xfrm>
            <a:off x="1091128" y="3682941"/>
            <a:ext cx="10015200" cy="1049100"/>
          </a:xfrm>
          <a:prstGeom prst="rect">
            <a:avLst/>
          </a:prstGeom>
          <a:noFill/>
          <a:ln>
            <a:noFill/>
          </a:ln>
        </p:spPr>
        <p:txBody>
          <a:bodyPr anchorCtr="0" anchor="b" bIns="60925" lIns="121900" spcFirstLastPara="1" rIns="121900" wrap="square" tIns="60925">
            <a:noAutofit/>
          </a:bodyPr>
          <a:lstStyle>
            <a:lvl1pPr indent="-228600" lvl="0" marL="457200" algn="l">
              <a:lnSpc>
                <a:spcPct val="100000"/>
              </a:lnSpc>
              <a:spcBef>
                <a:spcPts val="600"/>
              </a:spcBef>
              <a:spcAft>
                <a:spcPts val="0"/>
              </a:spcAft>
              <a:buSzPts val="4200"/>
              <a:buNone/>
              <a:defRPr b="0" sz="3200" cap="none">
                <a:solidFill>
                  <a:schemeClr val="lt1"/>
                </a:solidFill>
              </a:defRPr>
            </a:lvl1pPr>
            <a:lvl2pPr indent="-425450" lvl="1" marL="914400" algn="l">
              <a:lnSpc>
                <a:spcPct val="100000"/>
              </a:lnSpc>
              <a:spcBef>
                <a:spcPts val="800"/>
              </a:spcBef>
              <a:spcAft>
                <a:spcPts val="0"/>
              </a:spcAft>
              <a:buSzPts val="3100"/>
              <a:buChar char="•"/>
              <a:defRPr/>
            </a:lvl2pPr>
            <a:lvl3pPr indent="-425450" lvl="2" marL="1371600" algn="l">
              <a:lnSpc>
                <a:spcPct val="100000"/>
              </a:lnSpc>
              <a:spcBef>
                <a:spcPts val="800"/>
              </a:spcBef>
              <a:spcAft>
                <a:spcPts val="0"/>
              </a:spcAft>
              <a:buSzPts val="3100"/>
              <a:buChar char="•"/>
              <a:defRPr/>
            </a:lvl3pPr>
            <a:lvl4pPr indent="-425450" lvl="3" marL="1828800" algn="l">
              <a:lnSpc>
                <a:spcPct val="100000"/>
              </a:lnSpc>
              <a:spcBef>
                <a:spcPts val="800"/>
              </a:spcBef>
              <a:spcAft>
                <a:spcPts val="0"/>
              </a:spcAft>
              <a:buSzPts val="3100"/>
              <a:buChar char="•"/>
              <a:defRPr/>
            </a:lvl4pPr>
            <a:lvl5pPr indent="-425450" lvl="4" marL="2286000" algn="l">
              <a:lnSpc>
                <a:spcPct val="100000"/>
              </a:lnSpc>
              <a:spcBef>
                <a:spcPts val="800"/>
              </a:spcBef>
              <a:spcAft>
                <a:spcPts val="0"/>
              </a:spcAft>
              <a:buSzPts val="3100"/>
              <a:buChar char="•"/>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112" name="Google Shape;112;g101ea65f4c7_0_100"/>
          <p:cNvSpPr txBox="1"/>
          <p:nvPr>
            <p:ph idx="2" type="body"/>
          </p:nvPr>
        </p:nvSpPr>
        <p:spPr>
          <a:xfrm>
            <a:off x="1091129" y="4732224"/>
            <a:ext cx="10015200" cy="1370100"/>
          </a:xfrm>
          <a:prstGeom prst="rect">
            <a:avLst/>
          </a:prstGeom>
          <a:noFill/>
          <a:ln>
            <a:noFill/>
          </a:ln>
        </p:spPr>
        <p:txBody>
          <a:bodyPr anchorCtr="0" anchor="t" bIns="60925" lIns="121900" spcFirstLastPara="1" rIns="121900" wrap="square" tIns="60925">
            <a:noAutofit/>
          </a:bodyPr>
          <a:lstStyle>
            <a:lvl1pPr indent="-228600" lvl="0" marL="457200" algn="l">
              <a:lnSpc>
                <a:spcPct val="100000"/>
              </a:lnSpc>
              <a:spcBef>
                <a:spcPts val="400"/>
              </a:spcBef>
              <a:spcAft>
                <a:spcPts val="0"/>
              </a:spcAft>
              <a:buSzPts val="2800"/>
              <a:buNone/>
              <a:defRPr sz="2100">
                <a:solidFill>
                  <a:schemeClr val="lt1"/>
                </a:solidFill>
              </a:defRPr>
            </a:lvl1pPr>
            <a:lvl2pPr indent="-228600" lvl="1" marL="914400" algn="l">
              <a:lnSpc>
                <a:spcPct val="100000"/>
              </a:lnSpc>
              <a:spcBef>
                <a:spcPts val="800"/>
              </a:spcBef>
              <a:spcAft>
                <a:spcPts val="0"/>
              </a:spcAft>
              <a:buSzPts val="2800"/>
              <a:buNone/>
              <a:defRPr sz="21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113" name="Google Shape;113;g101ea65f4c7_0_10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4" name="Google Shape;114;g101ea65f4c7_0_10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5" name="Google Shape;115;g101ea65f4c7_0_10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6" name="Shape 116"/>
        <p:cNvGrpSpPr/>
        <p:nvPr/>
      </p:nvGrpSpPr>
      <p:grpSpPr>
        <a:xfrm>
          <a:off x="0" y="0"/>
          <a:ext cx="0" cy="0"/>
          <a:chOff x="0" y="0"/>
          <a:chExt cx="0" cy="0"/>
        </a:xfrm>
      </p:grpSpPr>
      <p:sp>
        <p:nvSpPr>
          <p:cNvPr id="117" name="Google Shape;117;g101ea65f4c7_0_107"/>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8" name="Google Shape;118;g101ea65f4c7_0_107"/>
          <p:cNvSpPr txBox="1"/>
          <p:nvPr>
            <p:ph idx="1" type="body"/>
          </p:nvPr>
        </p:nvSpPr>
        <p:spPr>
          <a:xfrm rot="5400000">
            <a:off x="4078177" y="-926052"/>
            <a:ext cx="4041300" cy="10015200"/>
          </a:xfrm>
          <a:prstGeom prst="rect">
            <a:avLst/>
          </a:prstGeom>
          <a:noFill/>
          <a:ln>
            <a:noFill/>
          </a:ln>
        </p:spPr>
        <p:txBody>
          <a:bodyPr anchorCtr="0" anchor="t" bIns="60925" lIns="121900" spcFirstLastPara="1" rIns="121900" wrap="square" tIns="60925">
            <a:noAutofit/>
          </a:bodyPr>
          <a:lstStyle>
            <a:lvl1pPr indent="-425450" lvl="0" marL="457200" algn="l">
              <a:lnSpc>
                <a:spcPct val="100000"/>
              </a:lnSpc>
              <a:spcBef>
                <a:spcPts val="500"/>
              </a:spcBef>
              <a:spcAft>
                <a:spcPts val="0"/>
              </a:spcAft>
              <a:buSzPts val="3100"/>
              <a:buChar char="•"/>
              <a:defRPr/>
            </a:lvl1pPr>
            <a:lvl2pPr indent="-425450" lvl="1" marL="914400" algn="l">
              <a:lnSpc>
                <a:spcPct val="100000"/>
              </a:lnSpc>
              <a:spcBef>
                <a:spcPts val="800"/>
              </a:spcBef>
              <a:spcAft>
                <a:spcPts val="0"/>
              </a:spcAft>
              <a:buSzPts val="3100"/>
              <a:buChar char="•"/>
              <a:defRPr/>
            </a:lvl2pPr>
            <a:lvl3pPr indent="-425450" lvl="2" marL="1371600" algn="l">
              <a:lnSpc>
                <a:spcPct val="100000"/>
              </a:lnSpc>
              <a:spcBef>
                <a:spcPts val="800"/>
              </a:spcBef>
              <a:spcAft>
                <a:spcPts val="0"/>
              </a:spcAft>
              <a:buSzPts val="3100"/>
              <a:buChar char="•"/>
              <a:defRPr/>
            </a:lvl3pPr>
            <a:lvl4pPr indent="-425450" lvl="3" marL="1828800" algn="l">
              <a:lnSpc>
                <a:spcPct val="100000"/>
              </a:lnSpc>
              <a:spcBef>
                <a:spcPts val="800"/>
              </a:spcBef>
              <a:spcAft>
                <a:spcPts val="0"/>
              </a:spcAft>
              <a:buSzPts val="3100"/>
              <a:buChar char="•"/>
              <a:defRPr/>
            </a:lvl4pPr>
            <a:lvl5pPr indent="-425450" lvl="4" marL="2286000" algn="l">
              <a:lnSpc>
                <a:spcPct val="100000"/>
              </a:lnSpc>
              <a:spcBef>
                <a:spcPts val="800"/>
              </a:spcBef>
              <a:spcAft>
                <a:spcPts val="0"/>
              </a:spcAft>
              <a:buSzPts val="3100"/>
              <a:buChar char="•"/>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119" name="Google Shape;119;g101ea65f4c7_0_107"/>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0" name="Google Shape;120;g101ea65f4c7_0_107"/>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1" name="Google Shape;121;g101ea65f4c7_0_107"/>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2" name="Shape 122"/>
        <p:cNvGrpSpPr/>
        <p:nvPr/>
      </p:nvGrpSpPr>
      <p:grpSpPr>
        <a:xfrm>
          <a:off x="0" y="0"/>
          <a:ext cx="0" cy="0"/>
          <a:chOff x="0" y="0"/>
          <a:chExt cx="0" cy="0"/>
        </a:xfrm>
      </p:grpSpPr>
      <p:sp>
        <p:nvSpPr>
          <p:cNvPr id="123" name="Google Shape;123;g101ea65f4c7_0_113"/>
          <p:cNvSpPr txBox="1"/>
          <p:nvPr>
            <p:ph type="title"/>
          </p:nvPr>
        </p:nvSpPr>
        <p:spPr>
          <a:xfrm rot="5400000">
            <a:off x="7168027" y="2163518"/>
            <a:ext cx="5505900" cy="2370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4" name="Google Shape;124;g101ea65f4c7_0_113"/>
          <p:cNvSpPr txBox="1"/>
          <p:nvPr>
            <p:ph idx="1" type="body"/>
          </p:nvPr>
        </p:nvSpPr>
        <p:spPr>
          <a:xfrm rot="5400000">
            <a:off x="2087629" y="-400432"/>
            <a:ext cx="5505900" cy="7498800"/>
          </a:xfrm>
          <a:prstGeom prst="rect">
            <a:avLst/>
          </a:prstGeom>
          <a:noFill/>
          <a:ln>
            <a:noFill/>
          </a:ln>
        </p:spPr>
        <p:txBody>
          <a:bodyPr anchorCtr="0" anchor="t" bIns="60925" lIns="121900" spcFirstLastPara="1" rIns="121900" wrap="square" tIns="60925">
            <a:noAutofit/>
          </a:bodyPr>
          <a:lstStyle>
            <a:lvl1pPr indent="-425450" lvl="0" marL="457200" algn="l">
              <a:lnSpc>
                <a:spcPct val="100000"/>
              </a:lnSpc>
              <a:spcBef>
                <a:spcPts val="500"/>
              </a:spcBef>
              <a:spcAft>
                <a:spcPts val="0"/>
              </a:spcAft>
              <a:buSzPts val="3100"/>
              <a:buChar char="•"/>
              <a:defRPr/>
            </a:lvl1pPr>
            <a:lvl2pPr indent="-425450" lvl="1" marL="914400" algn="l">
              <a:lnSpc>
                <a:spcPct val="100000"/>
              </a:lnSpc>
              <a:spcBef>
                <a:spcPts val="800"/>
              </a:spcBef>
              <a:spcAft>
                <a:spcPts val="0"/>
              </a:spcAft>
              <a:buSzPts val="3100"/>
              <a:buChar char="•"/>
              <a:defRPr/>
            </a:lvl2pPr>
            <a:lvl3pPr indent="-425450" lvl="2" marL="1371600" algn="l">
              <a:lnSpc>
                <a:spcPct val="100000"/>
              </a:lnSpc>
              <a:spcBef>
                <a:spcPts val="800"/>
              </a:spcBef>
              <a:spcAft>
                <a:spcPts val="0"/>
              </a:spcAft>
              <a:buSzPts val="3100"/>
              <a:buChar char="•"/>
              <a:defRPr/>
            </a:lvl3pPr>
            <a:lvl4pPr indent="-425450" lvl="3" marL="1828800" algn="l">
              <a:lnSpc>
                <a:spcPct val="100000"/>
              </a:lnSpc>
              <a:spcBef>
                <a:spcPts val="800"/>
              </a:spcBef>
              <a:spcAft>
                <a:spcPts val="0"/>
              </a:spcAft>
              <a:buSzPts val="3100"/>
              <a:buChar char="•"/>
              <a:defRPr/>
            </a:lvl4pPr>
            <a:lvl5pPr indent="-425450" lvl="4" marL="2286000" algn="l">
              <a:lnSpc>
                <a:spcPct val="100000"/>
              </a:lnSpc>
              <a:spcBef>
                <a:spcPts val="800"/>
              </a:spcBef>
              <a:spcAft>
                <a:spcPts val="0"/>
              </a:spcAft>
              <a:buSzPts val="3100"/>
              <a:buChar char="•"/>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125" name="Google Shape;125;g101ea65f4c7_0_113"/>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6" name="Google Shape;126;g101ea65f4c7_0_113"/>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7" name="Google Shape;127;g101ea65f4c7_0_113"/>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8" name="Shape 128"/>
        <p:cNvGrpSpPr/>
        <p:nvPr/>
      </p:nvGrpSpPr>
      <p:grpSpPr>
        <a:xfrm>
          <a:off x="0" y="0"/>
          <a:ext cx="0" cy="0"/>
          <a:chOff x="0" y="0"/>
          <a:chExt cx="0" cy="0"/>
        </a:xfrm>
      </p:grpSpPr>
      <p:grpSp>
        <p:nvGrpSpPr>
          <p:cNvPr id="129" name="Google Shape;129;g101ea65f4c7_0_119"/>
          <p:cNvGrpSpPr/>
          <p:nvPr/>
        </p:nvGrpSpPr>
        <p:grpSpPr>
          <a:xfrm>
            <a:off x="0" y="5204762"/>
            <a:ext cx="12191695" cy="1653192"/>
            <a:chOff x="0" y="3903669"/>
            <a:chExt cx="9144000" cy="1239925"/>
          </a:xfrm>
        </p:grpSpPr>
        <p:sp>
          <p:nvSpPr>
            <p:cNvPr id="130" name="Google Shape;130;g101ea65f4c7_0_119"/>
            <p:cNvSpPr/>
            <p:nvPr/>
          </p:nvSpPr>
          <p:spPr>
            <a:xfrm>
              <a:off x="8154895"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101ea65f4c7_0_119"/>
            <p:cNvSpPr/>
            <p:nvPr/>
          </p:nvSpPr>
          <p:spPr>
            <a:xfrm flipH="1">
              <a:off x="6181163"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101ea65f4c7_0_119"/>
            <p:cNvSpPr/>
            <p:nvPr/>
          </p:nvSpPr>
          <p:spPr>
            <a:xfrm>
              <a:off x="7170274" y="3903669"/>
              <a:ext cx="989100" cy="9879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101ea65f4c7_0_119"/>
            <p:cNvSpPr/>
            <p:nvPr/>
          </p:nvSpPr>
          <p:spPr>
            <a:xfrm rot="10800000">
              <a:off x="8154757" y="3903682"/>
              <a:ext cx="989100" cy="9879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01ea65f4c7_0_119"/>
            <p:cNvSpPr/>
            <p:nvPr/>
          </p:nvSpPr>
          <p:spPr>
            <a:xfrm>
              <a:off x="0" y="4891594"/>
              <a:ext cx="9144000" cy="252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g101ea65f4c7_0_119"/>
          <p:cNvSpPr txBox="1"/>
          <p:nvPr>
            <p:ph type="title"/>
          </p:nvPr>
        </p:nvSpPr>
        <p:spPr>
          <a:xfrm>
            <a:off x="415600" y="546667"/>
            <a:ext cx="11360700" cy="8103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36" name="Google Shape;136;g101ea65f4c7_0_119"/>
          <p:cNvSpPr txBox="1"/>
          <p:nvPr>
            <p:ph idx="1" type="body"/>
          </p:nvPr>
        </p:nvSpPr>
        <p:spPr>
          <a:xfrm>
            <a:off x="415600" y="1639833"/>
            <a:ext cx="11360700" cy="4452000"/>
          </a:xfrm>
          <a:prstGeom prst="rect">
            <a:avLst/>
          </a:prstGeom>
          <a:noFill/>
          <a:ln>
            <a:noFill/>
          </a:ln>
        </p:spPr>
        <p:txBody>
          <a:bodyPr anchorCtr="0" anchor="ctr" bIns="60925" lIns="121900" spcFirstLastPara="1" rIns="121900" wrap="square" tIns="60925">
            <a:noAutofit/>
          </a:bodyPr>
          <a:lstStyle>
            <a:lvl1pPr indent="-425450" lvl="0" marL="457200" algn="l">
              <a:lnSpc>
                <a:spcPct val="100000"/>
              </a:lnSpc>
              <a:spcBef>
                <a:spcPts val="500"/>
              </a:spcBef>
              <a:spcAft>
                <a:spcPts val="0"/>
              </a:spcAft>
              <a:buSzPts val="3100"/>
              <a:buChar char="•"/>
              <a:defRPr/>
            </a:lvl1pPr>
            <a:lvl2pPr indent="-406400" lvl="1" marL="914400" algn="l">
              <a:lnSpc>
                <a:spcPct val="100000"/>
              </a:lnSpc>
              <a:spcBef>
                <a:spcPts val="800"/>
              </a:spcBef>
              <a:spcAft>
                <a:spcPts val="0"/>
              </a:spcAft>
              <a:buSzPts val="2800"/>
              <a:buChar char="•"/>
              <a:defRPr/>
            </a:lvl2pPr>
            <a:lvl3pPr indent="-381000" lvl="2" marL="1371600" algn="l">
              <a:lnSpc>
                <a:spcPct val="100000"/>
              </a:lnSpc>
              <a:spcBef>
                <a:spcPts val="800"/>
              </a:spcBef>
              <a:spcAft>
                <a:spcPts val="0"/>
              </a:spcAft>
              <a:buSzPts val="2400"/>
              <a:buChar char="•"/>
              <a:defRPr/>
            </a:lvl3pPr>
            <a:lvl4pPr indent="-381000" lvl="3" marL="1828800" algn="l">
              <a:lnSpc>
                <a:spcPct val="100000"/>
              </a:lnSpc>
              <a:spcBef>
                <a:spcPts val="800"/>
              </a:spcBef>
              <a:spcAft>
                <a:spcPts val="0"/>
              </a:spcAft>
              <a:buSzPts val="2400"/>
              <a:buChar char="•"/>
              <a:defRPr/>
            </a:lvl4pPr>
            <a:lvl5pPr indent="-361950" lvl="4" marL="2286000" algn="l">
              <a:lnSpc>
                <a:spcPct val="100000"/>
              </a:lnSpc>
              <a:spcBef>
                <a:spcPts val="800"/>
              </a:spcBef>
              <a:spcAft>
                <a:spcPts val="0"/>
              </a:spcAft>
              <a:buSzPts val="2100"/>
              <a:buChar char="•"/>
              <a:defRPr/>
            </a:lvl5pPr>
            <a:lvl6pPr indent="-349250" lvl="5" marL="2743200" algn="l">
              <a:lnSpc>
                <a:spcPct val="100000"/>
              </a:lnSpc>
              <a:spcBef>
                <a:spcPts val="800"/>
              </a:spcBef>
              <a:spcAft>
                <a:spcPts val="0"/>
              </a:spcAft>
              <a:buSzPts val="1900"/>
              <a:buChar char="•"/>
              <a:defRPr/>
            </a:lvl6pPr>
            <a:lvl7pPr indent="-349250" lvl="6" marL="3200400" algn="l">
              <a:lnSpc>
                <a:spcPct val="100000"/>
              </a:lnSpc>
              <a:spcBef>
                <a:spcPts val="800"/>
              </a:spcBef>
              <a:spcAft>
                <a:spcPts val="0"/>
              </a:spcAft>
              <a:buSzPts val="1900"/>
              <a:buChar char="•"/>
              <a:defRPr/>
            </a:lvl7pPr>
            <a:lvl8pPr indent="-349250" lvl="7" marL="3657600" algn="l">
              <a:lnSpc>
                <a:spcPct val="100000"/>
              </a:lnSpc>
              <a:spcBef>
                <a:spcPts val="800"/>
              </a:spcBef>
              <a:spcAft>
                <a:spcPts val="0"/>
              </a:spcAft>
              <a:buSzPts val="1900"/>
              <a:buChar char="•"/>
              <a:defRPr/>
            </a:lvl8pPr>
            <a:lvl9pPr indent="-323850" lvl="8" marL="4114800" algn="l">
              <a:lnSpc>
                <a:spcPct val="100000"/>
              </a:lnSpc>
              <a:spcBef>
                <a:spcPts val="800"/>
              </a:spcBef>
              <a:spcAft>
                <a:spcPts val="800"/>
              </a:spcAft>
              <a:buSzPts val="1500"/>
              <a:buChar char="•"/>
              <a:defRPr/>
            </a:lvl9pPr>
          </a:lstStyle>
          <a:p/>
        </p:txBody>
      </p:sp>
      <p:sp>
        <p:nvSpPr>
          <p:cNvPr id="137" name="Google Shape;137;g101ea65f4c7_0_119"/>
          <p:cNvSpPr txBox="1"/>
          <p:nvPr>
            <p:ph idx="12" type="sldNum"/>
          </p:nvPr>
        </p:nvSpPr>
        <p:spPr>
          <a:xfrm>
            <a:off x="11280575" y="6201587"/>
            <a:ext cx="731700" cy="5247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138" name="Shape 138"/>
        <p:cNvGrpSpPr/>
        <p:nvPr/>
      </p:nvGrpSpPr>
      <p:grpSpPr>
        <a:xfrm>
          <a:off x="0" y="0"/>
          <a:ext cx="0" cy="0"/>
          <a:chOff x="0" y="0"/>
          <a:chExt cx="0" cy="0"/>
        </a:xfrm>
      </p:grpSpPr>
      <p:grpSp>
        <p:nvGrpSpPr>
          <p:cNvPr id="139" name="Google Shape;139;g101ea65f4c7_0_129"/>
          <p:cNvGrpSpPr/>
          <p:nvPr/>
        </p:nvGrpSpPr>
        <p:grpSpPr>
          <a:xfrm>
            <a:off x="8130968" y="7"/>
            <a:ext cx="4060732" cy="2707359"/>
            <a:chOff x="6098378" y="5"/>
            <a:chExt cx="3045625" cy="2030570"/>
          </a:xfrm>
        </p:grpSpPr>
        <p:sp>
          <p:nvSpPr>
            <p:cNvPr id="140" name="Google Shape;140;g101ea65f4c7_0_129"/>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101ea65f4c7_0_129"/>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101ea65f4c7_0_129"/>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101ea65f4c7_0_129"/>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101ea65f4c7_0_129"/>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5" name="Google Shape;145;g101ea65f4c7_0_129"/>
          <p:cNvSpPr txBox="1"/>
          <p:nvPr>
            <p:ph type="title"/>
          </p:nvPr>
        </p:nvSpPr>
        <p:spPr>
          <a:xfrm>
            <a:off x="797467" y="2869796"/>
            <a:ext cx="10962900" cy="11184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p:txBody>
      </p:sp>
      <p:sp>
        <p:nvSpPr>
          <p:cNvPr id="146" name="Google Shape;146;g101ea65f4c7_0_129"/>
          <p:cNvSpPr txBox="1"/>
          <p:nvPr>
            <p:ph idx="12" type="sldNum"/>
          </p:nvPr>
        </p:nvSpPr>
        <p:spPr>
          <a:xfrm>
            <a:off x="11280575" y="6201587"/>
            <a:ext cx="731700" cy="5247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g101ea65f4c7_0_12"/>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3" name="Google Shape;23;g101ea65f4c7_0_12"/>
          <p:cNvSpPr txBox="1"/>
          <p:nvPr>
            <p:ph idx="1" type="body"/>
          </p:nvPr>
        </p:nvSpPr>
        <p:spPr>
          <a:xfrm>
            <a:off x="1091131" y="2060898"/>
            <a:ext cx="10015200" cy="4041300"/>
          </a:xfrm>
          <a:prstGeom prst="rect">
            <a:avLst/>
          </a:prstGeom>
          <a:noFill/>
          <a:ln>
            <a:noFill/>
          </a:ln>
        </p:spPr>
        <p:txBody>
          <a:bodyPr anchorCtr="0" anchor="ctr" bIns="60925" lIns="121900" spcFirstLastPara="1" rIns="121900" wrap="square" tIns="60925">
            <a:noAutofit/>
          </a:bodyPr>
          <a:lstStyle>
            <a:lvl1pPr indent="-425450" lvl="0" marL="457200" algn="l">
              <a:lnSpc>
                <a:spcPct val="100000"/>
              </a:lnSpc>
              <a:spcBef>
                <a:spcPts val="500"/>
              </a:spcBef>
              <a:spcAft>
                <a:spcPts val="0"/>
              </a:spcAft>
              <a:buSzPts val="3100"/>
              <a:buChar char="•"/>
              <a:defRPr/>
            </a:lvl1pPr>
            <a:lvl2pPr indent="-425450" lvl="1" marL="914400" algn="l">
              <a:lnSpc>
                <a:spcPct val="100000"/>
              </a:lnSpc>
              <a:spcBef>
                <a:spcPts val="800"/>
              </a:spcBef>
              <a:spcAft>
                <a:spcPts val="0"/>
              </a:spcAft>
              <a:buSzPts val="3100"/>
              <a:buChar char="•"/>
              <a:defRPr/>
            </a:lvl2pPr>
            <a:lvl3pPr indent="-425450" lvl="2" marL="1371600" algn="l">
              <a:lnSpc>
                <a:spcPct val="100000"/>
              </a:lnSpc>
              <a:spcBef>
                <a:spcPts val="800"/>
              </a:spcBef>
              <a:spcAft>
                <a:spcPts val="0"/>
              </a:spcAft>
              <a:buSzPts val="3100"/>
              <a:buChar char="•"/>
              <a:defRPr/>
            </a:lvl3pPr>
            <a:lvl4pPr indent="-425450" lvl="3" marL="1828800" algn="l">
              <a:lnSpc>
                <a:spcPct val="100000"/>
              </a:lnSpc>
              <a:spcBef>
                <a:spcPts val="800"/>
              </a:spcBef>
              <a:spcAft>
                <a:spcPts val="0"/>
              </a:spcAft>
              <a:buSzPts val="3100"/>
              <a:buChar char="•"/>
              <a:defRPr/>
            </a:lvl4pPr>
            <a:lvl5pPr indent="-425450" lvl="4" marL="2286000" algn="l">
              <a:lnSpc>
                <a:spcPct val="100000"/>
              </a:lnSpc>
              <a:spcBef>
                <a:spcPts val="800"/>
              </a:spcBef>
              <a:spcAft>
                <a:spcPts val="0"/>
              </a:spcAft>
              <a:buSzPts val="3100"/>
              <a:buChar char="•"/>
              <a:defRPr/>
            </a:lvl5pPr>
            <a:lvl6pPr indent="-425450" lvl="5" marL="2743200" algn="l">
              <a:lnSpc>
                <a:spcPct val="100000"/>
              </a:lnSpc>
              <a:spcBef>
                <a:spcPts val="800"/>
              </a:spcBef>
              <a:spcAft>
                <a:spcPts val="0"/>
              </a:spcAft>
              <a:buSzPts val="3100"/>
              <a:buChar char="•"/>
              <a:defRPr/>
            </a:lvl6pPr>
            <a:lvl7pPr indent="-425450" lvl="6" marL="3200400" algn="l">
              <a:lnSpc>
                <a:spcPct val="100000"/>
              </a:lnSpc>
              <a:spcBef>
                <a:spcPts val="800"/>
              </a:spcBef>
              <a:spcAft>
                <a:spcPts val="0"/>
              </a:spcAft>
              <a:buSzPts val="3100"/>
              <a:buChar char="•"/>
              <a:defRPr/>
            </a:lvl7pPr>
            <a:lvl8pPr indent="-425450" lvl="7" marL="3657600" algn="l">
              <a:lnSpc>
                <a:spcPct val="100000"/>
              </a:lnSpc>
              <a:spcBef>
                <a:spcPts val="800"/>
              </a:spcBef>
              <a:spcAft>
                <a:spcPts val="0"/>
              </a:spcAft>
              <a:buSzPts val="3100"/>
              <a:buChar char="•"/>
              <a:defRPr/>
            </a:lvl8pPr>
            <a:lvl9pPr indent="-381000" lvl="8" marL="4114800" algn="l">
              <a:lnSpc>
                <a:spcPct val="100000"/>
              </a:lnSpc>
              <a:spcBef>
                <a:spcPts val="800"/>
              </a:spcBef>
              <a:spcAft>
                <a:spcPts val="800"/>
              </a:spcAft>
              <a:buSzPts val="2400"/>
              <a:buChar char="•"/>
              <a:defRPr/>
            </a:lvl9pPr>
          </a:lstStyle>
          <a:p/>
        </p:txBody>
      </p:sp>
      <p:sp>
        <p:nvSpPr>
          <p:cNvPr id="24" name="Google Shape;24;g101ea65f4c7_0_12"/>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5" name="Google Shape;25;g101ea65f4c7_0_12"/>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6" name="Google Shape;26;g101ea65f4c7_0_12"/>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g101ea65f4c7_0_18"/>
          <p:cNvSpPr txBox="1"/>
          <p:nvPr>
            <p:ph type="title"/>
          </p:nvPr>
        </p:nvSpPr>
        <p:spPr>
          <a:xfrm>
            <a:off x="1092419" y="3270698"/>
            <a:ext cx="10014000" cy="1823100"/>
          </a:xfrm>
          <a:prstGeom prst="rect">
            <a:avLst/>
          </a:prstGeom>
          <a:noFill/>
          <a:ln>
            <a:noFill/>
          </a:ln>
        </p:spPr>
        <p:txBody>
          <a:bodyPr anchorCtr="0" anchor="b" bIns="60925" lIns="121900" spcFirstLastPara="1" rIns="121900" wrap="square" tIns="60925">
            <a:noAutofit/>
          </a:bodyPr>
          <a:lstStyle>
            <a:lvl1pPr lvl="0" algn="r">
              <a:lnSpc>
                <a:spcPct val="100000"/>
              </a:lnSpc>
              <a:spcBef>
                <a:spcPts val="0"/>
              </a:spcBef>
              <a:spcAft>
                <a:spcPts val="0"/>
              </a:spcAft>
              <a:buClr>
                <a:schemeClr val="lt1"/>
              </a:buClr>
              <a:buSzPts val="3700"/>
              <a:buFont typeface="Century Gothic"/>
              <a:buNone/>
              <a:defRPr b="0" sz="37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9" name="Google Shape;29;g101ea65f4c7_0_18"/>
          <p:cNvSpPr txBox="1"/>
          <p:nvPr>
            <p:ph idx="1" type="body"/>
          </p:nvPr>
        </p:nvSpPr>
        <p:spPr>
          <a:xfrm>
            <a:off x="1092419" y="5103810"/>
            <a:ext cx="10014000" cy="998400"/>
          </a:xfrm>
          <a:prstGeom prst="rect">
            <a:avLst/>
          </a:prstGeom>
          <a:noFill/>
          <a:ln>
            <a:noFill/>
          </a:ln>
        </p:spPr>
        <p:txBody>
          <a:bodyPr anchorCtr="0" anchor="t" bIns="60925" lIns="121900" spcFirstLastPara="1" rIns="121900" wrap="square" tIns="60925">
            <a:noAutofit/>
          </a:bodyPr>
          <a:lstStyle>
            <a:lvl1pPr indent="-228600" lvl="0" marL="457200" algn="r">
              <a:lnSpc>
                <a:spcPct val="100000"/>
              </a:lnSpc>
              <a:spcBef>
                <a:spcPts val="500"/>
              </a:spcBef>
              <a:spcAft>
                <a:spcPts val="0"/>
              </a:spcAft>
              <a:buSzPts val="3100"/>
              <a:buNone/>
              <a:defRPr sz="2400">
                <a:solidFill>
                  <a:schemeClr val="lt1"/>
                </a:solidFill>
              </a:defRPr>
            </a:lvl1pPr>
            <a:lvl2pPr indent="-228600" lvl="1" marL="914400" algn="l">
              <a:lnSpc>
                <a:spcPct val="100000"/>
              </a:lnSpc>
              <a:spcBef>
                <a:spcPts val="800"/>
              </a:spcBef>
              <a:spcAft>
                <a:spcPts val="0"/>
              </a:spcAft>
              <a:buSzPts val="3100"/>
              <a:buNone/>
              <a:defRPr sz="2400">
                <a:solidFill>
                  <a:schemeClr val="lt1"/>
                </a:solidFill>
              </a:defRPr>
            </a:lvl2pPr>
            <a:lvl3pPr indent="-228600" lvl="2" marL="1371600" algn="l">
              <a:lnSpc>
                <a:spcPct val="100000"/>
              </a:lnSpc>
              <a:spcBef>
                <a:spcPts val="800"/>
              </a:spcBef>
              <a:spcAft>
                <a:spcPts val="0"/>
              </a:spcAft>
              <a:buSzPts val="2800"/>
              <a:buNone/>
              <a:defRPr sz="2100">
                <a:solidFill>
                  <a:schemeClr val="lt1"/>
                </a:solidFill>
              </a:defRPr>
            </a:lvl3pPr>
            <a:lvl4pPr indent="-228600" lvl="3" marL="1828800" algn="l">
              <a:lnSpc>
                <a:spcPct val="100000"/>
              </a:lnSpc>
              <a:spcBef>
                <a:spcPts val="800"/>
              </a:spcBef>
              <a:spcAft>
                <a:spcPts val="0"/>
              </a:spcAft>
              <a:buSzPts val="2400"/>
              <a:buNone/>
              <a:defRPr sz="1900">
                <a:solidFill>
                  <a:schemeClr val="lt1"/>
                </a:solidFill>
              </a:defRPr>
            </a:lvl4pPr>
            <a:lvl5pPr indent="-228600" lvl="4" marL="2286000" algn="l">
              <a:lnSpc>
                <a:spcPct val="100000"/>
              </a:lnSpc>
              <a:spcBef>
                <a:spcPts val="800"/>
              </a:spcBef>
              <a:spcAft>
                <a:spcPts val="0"/>
              </a:spcAft>
              <a:buSzPts val="2400"/>
              <a:buNone/>
              <a:defRPr sz="1900">
                <a:solidFill>
                  <a:schemeClr val="lt1"/>
                </a:solidFill>
              </a:defRPr>
            </a:lvl5pPr>
            <a:lvl6pPr indent="-228600" lvl="5" marL="2743200" algn="l">
              <a:lnSpc>
                <a:spcPct val="100000"/>
              </a:lnSpc>
              <a:spcBef>
                <a:spcPts val="800"/>
              </a:spcBef>
              <a:spcAft>
                <a:spcPts val="0"/>
              </a:spcAft>
              <a:buSzPts val="2400"/>
              <a:buNone/>
              <a:defRPr sz="1900">
                <a:solidFill>
                  <a:schemeClr val="lt1"/>
                </a:solidFill>
              </a:defRPr>
            </a:lvl6pPr>
            <a:lvl7pPr indent="-228600" lvl="6" marL="3200400" algn="l">
              <a:lnSpc>
                <a:spcPct val="100000"/>
              </a:lnSpc>
              <a:spcBef>
                <a:spcPts val="800"/>
              </a:spcBef>
              <a:spcAft>
                <a:spcPts val="0"/>
              </a:spcAft>
              <a:buSzPts val="2400"/>
              <a:buNone/>
              <a:defRPr sz="1900">
                <a:solidFill>
                  <a:schemeClr val="lt1"/>
                </a:solidFill>
              </a:defRPr>
            </a:lvl7pPr>
            <a:lvl8pPr indent="-228600" lvl="7" marL="3657600" algn="l">
              <a:lnSpc>
                <a:spcPct val="100000"/>
              </a:lnSpc>
              <a:spcBef>
                <a:spcPts val="800"/>
              </a:spcBef>
              <a:spcAft>
                <a:spcPts val="0"/>
              </a:spcAft>
              <a:buSzPts val="2400"/>
              <a:buNone/>
              <a:defRPr sz="1900">
                <a:solidFill>
                  <a:schemeClr val="lt1"/>
                </a:solidFill>
              </a:defRPr>
            </a:lvl8pPr>
            <a:lvl9pPr indent="-228600" lvl="8" marL="4114800" algn="l">
              <a:lnSpc>
                <a:spcPct val="100000"/>
              </a:lnSpc>
              <a:spcBef>
                <a:spcPts val="800"/>
              </a:spcBef>
              <a:spcAft>
                <a:spcPts val="800"/>
              </a:spcAft>
              <a:buSzPts val="1900"/>
              <a:buNone/>
              <a:defRPr sz="1900">
                <a:solidFill>
                  <a:schemeClr val="lt1"/>
                </a:solidFill>
              </a:defRPr>
            </a:lvl9pPr>
          </a:lstStyle>
          <a:p/>
        </p:txBody>
      </p:sp>
      <p:sp>
        <p:nvSpPr>
          <p:cNvPr id="30" name="Google Shape;30;g101ea65f4c7_0_18"/>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1" name="Google Shape;31;g101ea65f4c7_0_18"/>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2" name="Google Shape;32;g101ea65f4c7_0_18"/>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g101ea65f4c7_0_24"/>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5" name="Google Shape;35;g101ea65f4c7_0_24"/>
          <p:cNvSpPr txBox="1"/>
          <p:nvPr>
            <p:ph idx="1" type="body"/>
          </p:nvPr>
        </p:nvSpPr>
        <p:spPr>
          <a:xfrm>
            <a:off x="1091129" y="2060898"/>
            <a:ext cx="4913700" cy="4031100"/>
          </a:xfrm>
          <a:prstGeom prst="rect">
            <a:avLst/>
          </a:prstGeom>
          <a:noFill/>
          <a:ln>
            <a:noFill/>
          </a:ln>
        </p:spPr>
        <p:txBody>
          <a:bodyPr anchorCtr="0" anchor="ctr" bIns="60925" lIns="121900" spcFirstLastPara="1" rIns="121900" wrap="square" tIns="60925">
            <a:noAutofit/>
          </a:bodyPr>
          <a:lstStyle>
            <a:lvl1pPr indent="-406400" lvl="0" marL="457200" algn="l">
              <a:lnSpc>
                <a:spcPct val="100000"/>
              </a:lnSpc>
              <a:spcBef>
                <a:spcPts val="400"/>
              </a:spcBef>
              <a:spcAft>
                <a:spcPts val="0"/>
              </a:spcAft>
              <a:buSzPts val="2800"/>
              <a:buChar char="•"/>
              <a:defRPr sz="2100"/>
            </a:lvl1pPr>
            <a:lvl2pPr indent="-381000" lvl="1" marL="914400" algn="l">
              <a:lnSpc>
                <a:spcPct val="100000"/>
              </a:lnSpc>
              <a:spcBef>
                <a:spcPts val="800"/>
              </a:spcBef>
              <a:spcAft>
                <a:spcPts val="0"/>
              </a:spcAft>
              <a:buSzPts val="2400"/>
              <a:buChar char="•"/>
              <a:defRPr sz="1900"/>
            </a:lvl2pPr>
            <a:lvl3pPr indent="-361950" lvl="2" marL="1371600" algn="l">
              <a:lnSpc>
                <a:spcPct val="100000"/>
              </a:lnSpc>
              <a:spcBef>
                <a:spcPts val="800"/>
              </a:spcBef>
              <a:spcAft>
                <a:spcPts val="0"/>
              </a:spcAft>
              <a:buSzPts val="2100"/>
              <a:buChar char="•"/>
              <a:defRPr sz="1600"/>
            </a:lvl3pPr>
            <a:lvl4pPr indent="-349250" lvl="3" marL="1828800" algn="l">
              <a:lnSpc>
                <a:spcPct val="100000"/>
              </a:lnSpc>
              <a:spcBef>
                <a:spcPts val="800"/>
              </a:spcBef>
              <a:spcAft>
                <a:spcPts val="0"/>
              </a:spcAft>
              <a:buSzPts val="1900"/>
              <a:buChar char="•"/>
              <a:defRPr sz="1500"/>
            </a:lvl4pPr>
            <a:lvl5pPr indent="-349250" lvl="4" marL="2286000" algn="l">
              <a:lnSpc>
                <a:spcPct val="100000"/>
              </a:lnSpc>
              <a:spcBef>
                <a:spcPts val="800"/>
              </a:spcBef>
              <a:spcAft>
                <a:spcPts val="0"/>
              </a:spcAft>
              <a:buSzPts val="1900"/>
              <a:buChar char="•"/>
              <a:defRPr sz="1500"/>
            </a:lvl5pPr>
            <a:lvl6pPr indent="-349250" lvl="5" marL="2743200" algn="l">
              <a:lnSpc>
                <a:spcPct val="100000"/>
              </a:lnSpc>
              <a:spcBef>
                <a:spcPts val="800"/>
              </a:spcBef>
              <a:spcAft>
                <a:spcPts val="0"/>
              </a:spcAft>
              <a:buSzPts val="1900"/>
              <a:buChar char="•"/>
              <a:defRPr sz="1500"/>
            </a:lvl6pPr>
            <a:lvl7pPr indent="-349250" lvl="6" marL="3200400" algn="l">
              <a:lnSpc>
                <a:spcPct val="100000"/>
              </a:lnSpc>
              <a:spcBef>
                <a:spcPts val="800"/>
              </a:spcBef>
              <a:spcAft>
                <a:spcPts val="0"/>
              </a:spcAft>
              <a:buSzPts val="1900"/>
              <a:buChar char="•"/>
              <a:defRPr sz="1500"/>
            </a:lvl7pPr>
            <a:lvl8pPr indent="-349250" lvl="7" marL="3657600" algn="l">
              <a:lnSpc>
                <a:spcPct val="100000"/>
              </a:lnSpc>
              <a:spcBef>
                <a:spcPts val="800"/>
              </a:spcBef>
              <a:spcAft>
                <a:spcPts val="0"/>
              </a:spcAft>
              <a:buSzPts val="1900"/>
              <a:buChar char="•"/>
              <a:defRPr sz="1500"/>
            </a:lvl8pPr>
            <a:lvl9pPr indent="-323850" lvl="8" marL="4114800" algn="l">
              <a:lnSpc>
                <a:spcPct val="100000"/>
              </a:lnSpc>
              <a:spcBef>
                <a:spcPts val="800"/>
              </a:spcBef>
              <a:spcAft>
                <a:spcPts val="800"/>
              </a:spcAft>
              <a:buSzPts val="1500"/>
              <a:buChar char="•"/>
              <a:defRPr sz="1500"/>
            </a:lvl9pPr>
          </a:lstStyle>
          <a:p/>
        </p:txBody>
      </p:sp>
      <p:sp>
        <p:nvSpPr>
          <p:cNvPr id="36" name="Google Shape;36;g101ea65f4c7_0_24"/>
          <p:cNvSpPr txBox="1"/>
          <p:nvPr>
            <p:ph idx="2" type="body"/>
          </p:nvPr>
        </p:nvSpPr>
        <p:spPr>
          <a:xfrm>
            <a:off x="6187440" y="2060898"/>
            <a:ext cx="4918800" cy="4031100"/>
          </a:xfrm>
          <a:prstGeom prst="rect">
            <a:avLst/>
          </a:prstGeom>
          <a:noFill/>
          <a:ln>
            <a:noFill/>
          </a:ln>
        </p:spPr>
        <p:txBody>
          <a:bodyPr anchorCtr="0" anchor="ctr" bIns="60925" lIns="121900" spcFirstLastPara="1" rIns="121900" wrap="square" tIns="60925">
            <a:noAutofit/>
          </a:bodyPr>
          <a:lstStyle>
            <a:lvl1pPr indent="-406400" lvl="0" marL="457200" algn="l">
              <a:lnSpc>
                <a:spcPct val="100000"/>
              </a:lnSpc>
              <a:spcBef>
                <a:spcPts val="400"/>
              </a:spcBef>
              <a:spcAft>
                <a:spcPts val="0"/>
              </a:spcAft>
              <a:buSzPts val="2800"/>
              <a:buChar char="•"/>
              <a:defRPr sz="2100"/>
            </a:lvl1pPr>
            <a:lvl2pPr indent="-381000" lvl="1" marL="914400" algn="l">
              <a:lnSpc>
                <a:spcPct val="100000"/>
              </a:lnSpc>
              <a:spcBef>
                <a:spcPts val="800"/>
              </a:spcBef>
              <a:spcAft>
                <a:spcPts val="0"/>
              </a:spcAft>
              <a:buSzPts val="2400"/>
              <a:buChar char="•"/>
              <a:defRPr sz="1900"/>
            </a:lvl2pPr>
            <a:lvl3pPr indent="-361950" lvl="2" marL="1371600" algn="l">
              <a:lnSpc>
                <a:spcPct val="100000"/>
              </a:lnSpc>
              <a:spcBef>
                <a:spcPts val="800"/>
              </a:spcBef>
              <a:spcAft>
                <a:spcPts val="0"/>
              </a:spcAft>
              <a:buSzPts val="2100"/>
              <a:buChar char="•"/>
              <a:defRPr sz="1600"/>
            </a:lvl3pPr>
            <a:lvl4pPr indent="-349250" lvl="3" marL="1828800" algn="l">
              <a:lnSpc>
                <a:spcPct val="100000"/>
              </a:lnSpc>
              <a:spcBef>
                <a:spcPts val="800"/>
              </a:spcBef>
              <a:spcAft>
                <a:spcPts val="0"/>
              </a:spcAft>
              <a:buSzPts val="1900"/>
              <a:buChar char="•"/>
              <a:defRPr sz="1500"/>
            </a:lvl4pPr>
            <a:lvl5pPr indent="-349250" lvl="4" marL="2286000" algn="l">
              <a:lnSpc>
                <a:spcPct val="100000"/>
              </a:lnSpc>
              <a:spcBef>
                <a:spcPts val="800"/>
              </a:spcBef>
              <a:spcAft>
                <a:spcPts val="0"/>
              </a:spcAft>
              <a:buSzPts val="1900"/>
              <a:buChar char="•"/>
              <a:defRPr sz="1500"/>
            </a:lvl5pPr>
            <a:lvl6pPr indent="-349250" lvl="5" marL="2743200" algn="l">
              <a:lnSpc>
                <a:spcPct val="100000"/>
              </a:lnSpc>
              <a:spcBef>
                <a:spcPts val="800"/>
              </a:spcBef>
              <a:spcAft>
                <a:spcPts val="0"/>
              </a:spcAft>
              <a:buSzPts val="1900"/>
              <a:buChar char="•"/>
              <a:defRPr sz="1500"/>
            </a:lvl6pPr>
            <a:lvl7pPr indent="-349250" lvl="6" marL="3200400" algn="l">
              <a:lnSpc>
                <a:spcPct val="100000"/>
              </a:lnSpc>
              <a:spcBef>
                <a:spcPts val="800"/>
              </a:spcBef>
              <a:spcAft>
                <a:spcPts val="0"/>
              </a:spcAft>
              <a:buSzPts val="1900"/>
              <a:buChar char="•"/>
              <a:defRPr sz="1500"/>
            </a:lvl7pPr>
            <a:lvl8pPr indent="-349250" lvl="7" marL="3657600" algn="l">
              <a:lnSpc>
                <a:spcPct val="100000"/>
              </a:lnSpc>
              <a:spcBef>
                <a:spcPts val="800"/>
              </a:spcBef>
              <a:spcAft>
                <a:spcPts val="0"/>
              </a:spcAft>
              <a:buSzPts val="1900"/>
              <a:buChar char="•"/>
              <a:defRPr sz="1500"/>
            </a:lvl8pPr>
            <a:lvl9pPr indent="-323850" lvl="8" marL="4114800" algn="l">
              <a:lnSpc>
                <a:spcPct val="100000"/>
              </a:lnSpc>
              <a:spcBef>
                <a:spcPts val="800"/>
              </a:spcBef>
              <a:spcAft>
                <a:spcPts val="800"/>
              </a:spcAft>
              <a:buSzPts val="1500"/>
              <a:buChar char="•"/>
              <a:defRPr sz="1500"/>
            </a:lvl9pPr>
          </a:lstStyle>
          <a:p/>
        </p:txBody>
      </p:sp>
      <p:sp>
        <p:nvSpPr>
          <p:cNvPr id="37" name="Google Shape;37;g101ea65f4c7_0_24"/>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8" name="Google Shape;38;g101ea65f4c7_0_24"/>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9" name="Google Shape;39;g101ea65f4c7_0_24"/>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g101ea65f4c7_0_31"/>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700"/>
              <a:buFont typeface="Century Gothic"/>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2" name="Google Shape;42;g101ea65f4c7_0_31"/>
          <p:cNvSpPr txBox="1"/>
          <p:nvPr>
            <p:ph idx="1" type="body"/>
          </p:nvPr>
        </p:nvSpPr>
        <p:spPr>
          <a:xfrm>
            <a:off x="1475075" y="2060898"/>
            <a:ext cx="4529700" cy="733500"/>
          </a:xfrm>
          <a:prstGeom prst="rect">
            <a:avLst/>
          </a:prstGeom>
          <a:noFill/>
          <a:ln>
            <a:noFill/>
          </a:ln>
        </p:spPr>
        <p:txBody>
          <a:bodyPr anchorCtr="0" anchor="b" bIns="60925" lIns="121900" spcFirstLastPara="1" rIns="121900" wrap="square" tIns="60925">
            <a:noAutofit/>
          </a:bodyPr>
          <a:lstStyle>
            <a:lvl1pPr indent="-228600" lvl="0" marL="457200" algn="l">
              <a:lnSpc>
                <a:spcPct val="100000"/>
              </a:lnSpc>
              <a:spcBef>
                <a:spcPts val="600"/>
              </a:spcBef>
              <a:spcAft>
                <a:spcPts val="0"/>
              </a:spcAft>
              <a:buSzPts val="3800"/>
              <a:buNone/>
              <a:defRPr b="0" sz="2900"/>
            </a:lvl1pPr>
            <a:lvl2pPr indent="-228600" lvl="1" marL="914400" algn="l">
              <a:lnSpc>
                <a:spcPct val="100000"/>
              </a:lnSpc>
              <a:spcBef>
                <a:spcPts val="800"/>
              </a:spcBef>
              <a:spcAft>
                <a:spcPts val="0"/>
              </a:spcAft>
              <a:buSzPts val="3500"/>
              <a:buNone/>
              <a:defRPr b="1" sz="2700"/>
            </a:lvl2pPr>
            <a:lvl3pPr indent="-228600" lvl="2" marL="1371600" algn="l">
              <a:lnSpc>
                <a:spcPct val="100000"/>
              </a:lnSpc>
              <a:spcBef>
                <a:spcPts val="800"/>
              </a:spcBef>
              <a:spcAft>
                <a:spcPts val="0"/>
              </a:spcAft>
              <a:buSzPts val="3100"/>
              <a:buNone/>
              <a:defRPr b="1" sz="2400"/>
            </a:lvl3pPr>
            <a:lvl4pPr indent="-228600" lvl="3" marL="1828800" algn="l">
              <a:lnSpc>
                <a:spcPct val="100000"/>
              </a:lnSpc>
              <a:spcBef>
                <a:spcPts val="800"/>
              </a:spcBef>
              <a:spcAft>
                <a:spcPts val="0"/>
              </a:spcAft>
              <a:buSzPts val="2800"/>
              <a:buNone/>
              <a:defRPr b="1" sz="2100"/>
            </a:lvl4pPr>
            <a:lvl5pPr indent="-228600" lvl="4" marL="2286000" algn="l">
              <a:lnSpc>
                <a:spcPct val="100000"/>
              </a:lnSpc>
              <a:spcBef>
                <a:spcPts val="800"/>
              </a:spcBef>
              <a:spcAft>
                <a:spcPts val="0"/>
              </a:spcAft>
              <a:buSzPts val="2800"/>
              <a:buNone/>
              <a:defRPr b="1" sz="2100"/>
            </a:lvl5pPr>
            <a:lvl6pPr indent="-228600" lvl="5" marL="2743200" algn="l">
              <a:lnSpc>
                <a:spcPct val="100000"/>
              </a:lnSpc>
              <a:spcBef>
                <a:spcPts val="800"/>
              </a:spcBef>
              <a:spcAft>
                <a:spcPts val="0"/>
              </a:spcAft>
              <a:buSzPts val="2800"/>
              <a:buNone/>
              <a:defRPr b="1" sz="2100"/>
            </a:lvl6pPr>
            <a:lvl7pPr indent="-228600" lvl="6" marL="3200400" algn="l">
              <a:lnSpc>
                <a:spcPct val="100000"/>
              </a:lnSpc>
              <a:spcBef>
                <a:spcPts val="800"/>
              </a:spcBef>
              <a:spcAft>
                <a:spcPts val="0"/>
              </a:spcAft>
              <a:buSzPts val="2800"/>
              <a:buNone/>
              <a:defRPr b="1" sz="2100"/>
            </a:lvl7pPr>
            <a:lvl8pPr indent="-228600" lvl="7" marL="3657600" algn="l">
              <a:lnSpc>
                <a:spcPct val="100000"/>
              </a:lnSpc>
              <a:spcBef>
                <a:spcPts val="800"/>
              </a:spcBef>
              <a:spcAft>
                <a:spcPts val="0"/>
              </a:spcAft>
              <a:buSzPts val="2800"/>
              <a:buNone/>
              <a:defRPr b="1" sz="2100"/>
            </a:lvl8pPr>
            <a:lvl9pPr indent="-228600" lvl="8" marL="4114800" algn="l">
              <a:lnSpc>
                <a:spcPct val="100000"/>
              </a:lnSpc>
              <a:spcBef>
                <a:spcPts val="800"/>
              </a:spcBef>
              <a:spcAft>
                <a:spcPts val="800"/>
              </a:spcAft>
              <a:buSzPts val="2100"/>
              <a:buNone/>
              <a:defRPr b="1" sz="2100"/>
            </a:lvl9pPr>
          </a:lstStyle>
          <a:p/>
        </p:txBody>
      </p:sp>
      <p:sp>
        <p:nvSpPr>
          <p:cNvPr id="43" name="Google Shape;43;g101ea65f4c7_0_31"/>
          <p:cNvSpPr txBox="1"/>
          <p:nvPr>
            <p:ph idx="2" type="body"/>
          </p:nvPr>
        </p:nvSpPr>
        <p:spPr>
          <a:xfrm>
            <a:off x="1091129" y="2786027"/>
            <a:ext cx="4913700" cy="3315900"/>
          </a:xfrm>
          <a:prstGeom prst="rect">
            <a:avLst/>
          </a:prstGeom>
          <a:noFill/>
          <a:ln>
            <a:noFill/>
          </a:ln>
        </p:spPr>
        <p:txBody>
          <a:bodyPr anchorCtr="0" anchor="t" bIns="60925" lIns="121900" spcFirstLastPara="1" rIns="121900" wrap="square" tIns="60925">
            <a:noAutofit/>
          </a:bodyPr>
          <a:lstStyle>
            <a:lvl1pPr indent="-406400" lvl="0" marL="457200" algn="l">
              <a:lnSpc>
                <a:spcPct val="100000"/>
              </a:lnSpc>
              <a:spcBef>
                <a:spcPts val="400"/>
              </a:spcBef>
              <a:spcAft>
                <a:spcPts val="0"/>
              </a:spcAft>
              <a:buSzPts val="2800"/>
              <a:buChar char="•"/>
              <a:defRPr sz="2100"/>
            </a:lvl1pPr>
            <a:lvl2pPr indent="-381000" lvl="1" marL="914400" algn="l">
              <a:lnSpc>
                <a:spcPct val="100000"/>
              </a:lnSpc>
              <a:spcBef>
                <a:spcPts val="800"/>
              </a:spcBef>
              <a:spcAft>
                <a:spcPts val="0"/>
              </a:spcAft>
              <a:buSzPts val="2400"/>
              <a:buChar char="•"/>
              <a:defRPr sz="1900"/>
            </a:lvl2pPr>
            <a:lvl3pPr indent="-361950" lvl="2" marL="1371600" algn="l">
              <a:lnSpc>
                <a:spcPct val="100000"/>
              </a:lnSpc>
              <a:spcBef>
                <a:spcPts val="800"/>
              </a:spcBef>
              <a:spcAft>
                <a:spcPts val="0"/>
              </a:spcAft>
              <a:buSzPts val="2100"/>
              <a:buChar char="•"/>
              <a:defRPr sz="1600"/>
            </a:lvl3pPr>
            <a:lvl4pPr indent="-349250" lvl="3" marL="1828800" algn="l">
              <a:lnSpc>
                <a:spcPct val="100000"/>
              </a:lnSpc>
              <a:spcBef>
                <a:spcPts val="800"/>
              </a:spcBef>
              <a:spcAft>
                <a:spcPts val="0"/>
              </a:spcAft>
              <a:buSzPts val="1900"/>
              <a:buChar char="•"/>
              <a:defRPr sz="1500"/>
            </a:lvl4pPr>
            <a:lvl5pPr indent="-349250" lvl="4" marL="2286000" algn="l">
              <a:lnSpc>
                <a:spcPct val="100000"/>
              </a:lnSpc>
              <a:spcBef>
                <a:spcPts val="800"/>
              </a:spcBef>
              <a:spcAft>
                <a:spcPts val="0"/>
              </a:spcAft>
              <a:buSzPts val="1900"/>
              <a:buChar char="•"/>
              <a:defRPr sz="1500"/>
            </a:lvl5pPr>
            <a:lvl6pPr indent="-349250" lvl="5" marL="2743200" algn="l">
              <a:lnSpc>
                <a:spcPct val="100000"/>
              </a:lnSpc>
              <a:spcBef>
                <a:spcPts val="800"/>
              </a:spcBef>
              <a:spcAft>
                <a:spcPts val="0"/>
              </a:spcAft>
              <a:buSzPts val="1900"/>
              <a:buChar char="•"/>
              <a:defRPr sz="1500"/>
            </a:lvl6pPr>
            <a:lvl7pPr indent="-349250" lvl="6" marL="3200400" algn="l">
              <a:lnSpc>
                <a:spcPct val="100000"/>
              </a:lnSpc>
              <a:spcBef>
                <a:spcPts val="800"/>
              </a:spcBef>
              <a:spcAft>
                <a:spcPts val="0"/>
              </a:spcAft>
              <a:buSzPts val="1900"/>
              <a:buChar char="•"/>
              <a:defRPr sz="1500"/>
            </a:lvl7pPr>
            <a:lvl8pPr indent="-349250" lvl="7" marL="3657600" algn="l">
              <a:lnSpc>
                <a:spcPct val="100000"/>
              </a:lnSpc>
              <a:spcBef>
                <a:spcPts val="800"/>
              </a:spcBef>
              <a:spcAft>
                <a:spcPts val="0"/>
              </a:spcAft>
              <a:buSzPts val="1900"/>
              <a:buChar char="•"/>
              <a:defRPr sz="1500"/>
            </a:lvl8pPr>
            <a:lvl9pPr indent="-323850" lvl="8" marL="4114800" algn="l">
              <a:lnSpc>
                <a:spcPct val="100000"/>
              </a:lnSpc>
              <a:spcBef>
                <a:spcPts val="800"/>
              </a:spcBef>
              <a:spcAft>
                <a:spcPts val="800"/>
              </a:spcAft>
              <a:buSzPts val="1500"/>
              <a:buChar char="•"/>
              <a:defRPr sz="1500"/>
            </a:lvl9pPr>
          </a:lstStyle>
          <a:p/>
        </p:txBody>
      </p:sp>
      <p:sp>
        <p:nvSpPr>
          <p:cNvPr id="44" name="Google Shape;44;g101ea65f4c7_0_31"/>
          <p:cNvSpPr txBox="1"/>
          <p:nvPr>
            <p:ph idx="3" type="body"/>
          </p:nvPr>
        </p:nvSpPr>
        <p:spPr>
          <a:xfrm>
            <a:off x="6546867" y="2060898"/>
            <a:ext cx="4559700" cy="725100"/>
          </a:xfrm>
          <a:prstGeom prst="rect">
            <a:avLst/>
          </a:prstGeom>
          <a:noFill/>
          <a:ln>
            <a:noFill/>
          </a:ln>
        </p:spPr>
        <p:txBody>
          <a:bodyPr anchorCtr="0" anchor="b" bIns="60925" lIns="121900" spcFirstLastPara="1" rIns="121900" wrap="square" tIns="60925">
            <a:noAutofit/>
          </a:bodyPr>
          <a:lstStyle>
            <a:lvl1pPr indent="-228600" lvl="0" marL="457200" algn="l">
              <a:lnSpc>
                <a:spcPct val="100000"/>
              </a:lnSpc>
              <a:spcBef>
                <a:spcPts val="600"/>
              </a:spcBef>
              <a:spcAft>
                <a:spcPts val="0"/>
              </a:spcAft>
              <a:buSzPts val="3800"/>
              <a:buNone/>
              <a:defRPr b="0" sz="2900"/>
            </a:lvl1pPr>
            <a:lvl2pPr indent="-228600" lvl="1" marL="914400" algn="l">
              <a:lnSpc>
                <a:spcPct val="100000"/>
              </a:lnSpc>
              <a:spcBef>
                <a:spcPts val="800"/>
              </a:spcBef>
              <a:spcAft>
                <a:spcPts val="0"/>
              </a:spcAft>
              <a:buSzPts val="3500"/>
              <a:buNone/>
              <a:defRPr b="1" sz="2700"/>
            </a:lvl2pPr>
            <a:lvl3pPr indent="-228600" lvl="2" marL="1371600" algn="l">
              <a:lnSpc>
                <a:spcPct val="100000"/>
              </a:lnSpc>
              <a:spcBef>
                <a:spcPts val="800"/>
              </a:spcBef>
              <a:spcAft>
                <a:spcPts val="0"/>
              </a:spcAft>
              <a:buSzPts val="3100"/>
              <a:buNone/>
              <a:defRPr b="1" sz="2400"/>
            </a:lvl3pPr>
            <a:lvl4pPr indent="-228600" lvl="3" marL="1828800" algn="l">
              <a:lnSpc>
                <a:spcPct val="100000"/>
              </a:lnSpc>
              <a:spcBef>
                <a:spcPts val="800"/>
              </a:spcBef>
              <a:spcAft>
                <a:spcPts val="0"/>
              </a:spcAft>
              <a:buSzPts val="2800"/>
              <a:buNone/>
              <a:defRPr b="1" sz="2100"/>
            </a:lvl4pPr>
            <a:lvl5pPr indent="-228600" lvl="4" marL="2286000" algn="l">
              <a:lnSpc>
                <a:spcPct val="100000"/>
              </a:lnSpc>
              <a:spcBef>
                <a:spcPts val="800"/>
              </a:spcBef>
              <a:spcAft>
                <a:spcPts val="0"/>
              </a:spcAft>
              <a:buSzPts val="2800"/>
              <a:buNone/>
              <a:defRPr b="1" sz="2100"/>
            </a:lvl5pPr>
            <a:lvl6pPr indent="-228600" lvl="5" marL="2743200" algn="l">
              <a:lnSpc>
                <a:spcPct val="100000"/>
              </a:lnSpc>
              <a:spcBef>
                <a:spcPts val="800"/>
              </a:spcBef>
              <a:spcAft>
                <a:spcPts val="0"/>
              </a:spcAft>
              <a:buSzPts val="2800"/>
              <a:buNone/>
              <a:defRPr b="1" sz="2100"/>
            </a:lvl6pPr>
            <a:lvl7pPr indent="-228600" lvl="6" marL="3200400" algn="l">
              <a:lnSpc>
                <a:spcPct val="100000"/>
              </a:lnSpc>
              <a:spcBef>
                <a:spcPts val="800"/>
              </a:spcBef>
              <a:spcAft>
                <a:spcPts val="0"/>
              </a:spcAft>
              <a:buSzPts val="2800"/>
              <a:buNone/>
              <a:defRPr b="1" sz="2100"/>
            </a:lvl7pPr>
            <a:lvl8pPr indent="-228600" lvl="7" marL="3657600" algn="l">
              <a:lnSpc>
                <a:spcPct val="100000"/>
              </a:lnSpc>
              <a:spcBef>
                <a:spcPts val="800"/>
              </a:spcBef>
              <a:spcAft>
                <a:spcPts val="0"/>
              </a:spcAft>
              <a:buSzPts val="2800"/>
              <a:buNone/>
              <a:defRPr b="1" sz="2100"/>
            </a:lvl8pPr>
            <a:lvl9pPr indent="-228600" lvl="8" marL="4114800" algn="l">
              <a:lnSpc>
                <a:spcPct val="100000"/>
              </a:lnSpc>
              <a:spcBef>
                <a:spcPts val="800"/>
              </a:spcBef>
              <a:spcAft>
                <a:spcPts val="800"/>
              </a:spcAft>
              <a:buSzPts val="2100"/>
              <a:buNone/>
              <a:defRPr b="1" sz="2100"/>
            </a:lvl9pPr>
          </a:lstStyle>
          <a:p/>
        </p:txBody>
      </p:sp>
      <p:sp>
        <p:nvSpPr>
          <p:cNvPr id="45" name="Google Shape;45;g101ea65f4c7_0_31"/>
          <p:cNvSpPr txBox="1"/>
          <p:nvPr>
            <p:ph idx="4" type="body"/>
          </p:nvPr>
        </p:nvSpPr>
        <p:spPr>
          <a:xfrm>
            <a:off x="6172220" y="2786027"/>
            <a:ext cx="4935300" cy="3315900"/>
          </a:xfrm>
          <a:prstGeom prst="rect">
            <a:avLst/>
          </a:prstGeom>
          <a:noFill/>
          <a:ln>
            <a:noFill/>
          </a:ln>
        </p:spPr>
        <p:txBody>
          <a:bodyPr anchorCtr="0" anchor="t" bIns="60925" lIns="121900" spcFirstLastPara="1" rIns="121900" wrap="square" tIns="60925">
            <a:noAutofit/>
          </a:bodyPr>
          <a:lstStyle>
            <a:lvl1pPr indent="-406400" lvl="0" marL="457200" algn="l">
              <a:lnSpc>
                <a:spcPct val="100000"/>
              </a:lnSpc>
              <a:spcBef>
                <a:spcPts val="400"/>
              </a:spcBef>
              <a:spcAft>
                <a:spcPts val="0"/>
              </a:spcAft>
              <a:buSzPts val="2800"/>
              <a:buChar char="•"/>
              <a:defRPr sz="2100"/>
            </a:lvl1pPr>
            <a:lvl2pPr indent="-381000" lvl="1" marL="914400" algn="l">
              <a:lnSpc>
                <a:spcPct val="100000"/>
              </a:lnSpc>
              <a:spcBef>
                <a:spcPts val="800"/>
              </a:spcBef>
              <a:spcAft>
                <a:spcPts val="0"/>
              </a:spcAft>
              <a:buSzPts val="2400"/>
              <a:buChar char="•"/>
              <a:defRPr sz="1900"/>
            </a:lvl2pPr>
            <a:lvl3pPr indent="-361950" lvl="2" marL="1371600" algn="l">
              <a:lnSpc>
                <a:spcPct val="100000"/>
              </a:lnSpc>
              <a:spcBef>
                <a:spcPts val="800"/>
              </a:spcBef>
              <a:spcAft>
                <a:spcPts val="0"/>
              </a:spcAft>
              <a:buSzPts val="2100"/>
              <a:buChar char="•"/>
              <a:defRPr sz="1600"/>
            </a:lvl3pPr>
            <a:lvl4pPr indent="-349250" lvl="3" marL="1828800" algn="l">
              <a:lnSpc>
                <a:spcPct val="100000"/>
              </a:lnSpc>
              <a:spcBef>
                <a:spcPts val="800"/>
              </a:spcBef>
              <a:spcAft>
                <a:spcPts val="0"/>
              </a:spcAft>
              <a:buSzPts val="1900"/>
              <a:buChar char="•"/>
              <a:defRPr sz="1500"/>
            </a:lvl4pPr>
            <a:lvl5pPr indent="-349250" lvl="4" marL="2286000" algn="l">
              <a:lnSpc>
                <a:spcPct val="100000"/>
              </a:lnSpc>
              <a:spcBef>
                <a:spcPts val="800"/>
              </a:spcBef>
              <a:spcAft>
                <a:spcPts val="0"/>
              </a:spcAft>
              <a:buSzPts val="1900"/>
              <a:buChar char="•"/>
              <a:defRPr sz="1500"/>
            </a:lvl5pPr>
            <a:lvl6pPr indent="-349250" lvl="5" marL="2743200" algn="l">
              <a:lnSpc>
                <a:spcPct val="100000"/>
              </a:lnSpc>
              <a:spcBef>
                <a:spcPts val="800"/>
              </a:spcBef>
              <a:spcAft>
                <a:spcPts val="0"/>
              </a:spcAft>
              <a:buSzPts val="1900"/>
              <a:buChar char="•"/>
              <a:defRPr sz="1500"/>
            </a:lvl6pPr>
            <a:lvl7pPr indent="-349250" lvl="6" marL="3200400" algn="l">
              <a:lnSpc>
                <a:spcPct val="100000"/>
              </a:lnSpc>
              <a:spcBef>
                <a:spcPts val="800"/>
              </a:spcBef>
              <a:spcAft>
                <a:spcPts val="0"/>
              </a:spcAft>
              <a:buSzPts val="1900"/>
              <a:buChar char="•"/>
              <a:defRPr sz="1500"/>
            </a:lvl7pPr>
            <a:lvl8pPr indent="-349250" lvl="7" marL="3657600" algn="l">
              <a:lnSpc>
                <a:spcPct val="100000"/>
              </a:lnSpc>
              <a:spcBef>
                <a:spcPts val="800"/>
              </a:spcBef>
              <a:spcAft>
                <a:spcPts val="0"/>
              </a:spcAft>
              <a:buSzPts val="1900"/>
              <a:buChar char="•"/>
              <a:defRPr sz="1500"/>
            </a:lvl8pPr>
            <a:lvl9pPr indent="-323850" lvl="8" marL="4114800" algn="l">
              <a:lnSpc>
                <a:spcPct val="100000"/>
              </a:lnSpc>
              <a:spcBef>
                <a:spcPts val="800"/>
              </a:spcBef>
              <a:spcAft>
                <a:spcPts val="800"/>
              </a:spcAft>
              <a:buSzPts val="1500"/>
              <a:buChar char="•"/>
              <a:defRPr sz="1500"/>
            </a:lvl9pPr>
          </a:lstStyle>
          <a:p/>
        </p:txBody>
      </p:sp>
      <p:sp>
        <p:nvSpPr>
          <p:cNvPr id="46" name="Google Shape;46;g101ea65f4c7_0_31"/>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7" name="Google Shape;47;g101ea65f4c7_0_31"/>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8" name="Google Shape;48;g101ea65f4c7_0_31"/>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g101ea65f4c7_0_40"/>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Clr>
                <a:schemeClr val="lt1"/>
              </a:buClr>
              <a:buSzPts val="3500"/>
              <a:buFont typeface="Century Gothic"/>
              <a:buNone/>
              <a:defRPr sz="35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1" name="Google Shape;51;g101ea65f4c7_0_4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2" name="Google Shape;52;g101ea65f4c7_0_4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3" name="Google Shape;53;g101ea65f4c7_0_4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101ea65f4c7_0_45"/>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6" name="Google Shape;56;g101ea65f4c7_0_45"/>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7" name="Google Shape;57;g101ea65f4c7_0_45"/>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101ea65f4c7_0_49"/>
          <p:cNvSpPr txBox="1"/>
          <p:nvPr>
            <p:ph type="title"/>
          </p:nvPr>
        </p:nvSpPr>
        <p:spPr>
          <a:xfrm>
            <a:off x="1091129" y="1754928"/>
            <a:ext cx="3639300" cy="1371600"/>
          </a:xfrm>
          <a:prstGeom prst="rect">
            <a:avLst/>
          </a:prstGeom>
          <a:noFill/>
          <a:ln>
            <a:noFill/>
          </a:ln>
        </p:spPr>
        <p:txBody>
          <a:bodyPr anchorCtr="0" anchor="b" bIns="60925" lIns="121900" spcFirstLastPara="1" rIns="121900" wrap="square" tIns="60925">
            <a:noAutofit/>
          </a:bodyPr>
          <a:lstStyle>
            <a:lvl1pPr lvl="0" algn="l">
              <a:lnSpc>
                <a:spcPct val="100000"/>
              </a:lnSpc>
              <a:spcBef>
                <a:spcPts val="0"/>
              </a:spcBef>
              <a:spcAft>
                <a:spcPts val="0"/>
              </a:spcAft>
              <a:buClr>
                <a:schemeClr val="lt1"/>
              </a:buClr>
              <a:buSzPts val="2900"/>
              <a:buFont typeface="Century Gothic"/>
              <a:buNone/>
              <a:defRPr b="0" sz="29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0" name="Google Shape;60;g101ea65f4c7_0_49"/>
          <p:cNvSpPr txBox="1"/>
          <p:nvPr>
            <p:ph idx="1" type="body"/>
          </p:nvPr>
        </p:nvSpPr>
        <p:spPr>
          <a:xfrm>
            <a:off x="5105141" y="596018"/>
            <a:ext cx="6001200" cy="5505900"/>
          </a:xfrm>
          <a:prstGeom prst="rect">
            <a:avLst/>
          </a:prstGeom>
          <a:noFill/>
          <a:ln>
            <a:noFill/>
          </a:ln>
        </p:spPr>
        <p:txBody>
          <a:bodyPr anchorCtr="0" anchor="ctr" bIns="60925" lIns="121900" spcFirstLastPara="1" rIns="121900" wrap="square" tIns="60925">
            <a:noAutofit/>
          </a:bodyPr>
          <a:lstStyle>
            <a:lvl1pPr indent="-425450" lvl="0" marL="457200" algn="l">
              <a:lnSpc>
                <a:spcPct val="100000"/>
              </a:lnSpc>
              <a:spcBef>
                <a:spcPts val="500"/>
              </a:spcBef>
              <a:spcAft>
                <a:spcPts val="0"/>
              </a:spcAft>
              <a:buSzPts val="3100"/>
              <a:buChar char="•"/>
              <a:defRPr sz="2400"/>
            </a:lvl1pPr>
            <a:lvl2pPr indent="-406400" lvl="1" marL="914400" algn="l">
              <a:lnSpc>
                <a:spcPct val="100000"/>
              </a:lnSpc>
              <a:spcBef>
                <a:spcPts val="800"/>
              </a:spcBef>
              <a:spcAft>
                <a:spcPts val="0"/>
              </a:spcAft>
              <a:buSzPts val="2800"/>
              <a:buChar char="•"/>
              <a:defRPr sz="2100"/>
            </a:lvl2pPr>
            <a:lvl3pPr indent="-381000" lvl="2" marL="1371600" algn="l">
              <a:lnSpc>
                <a:spcPct val="100000"/>
              </a:lnSpc>
              <a:spcBef>
                <a:spcPts val="800"/>
              </a:spcBef>
              <a:spcAft>
                <a:spcPts val="0"/>
              </a:spcAft>
              <a:buSzPts val="2400"/>
              <a:buChar char="•"/>
              <a:defRPr sz="1900"/>
            </a:lvl3pPr>
            <a:lvl4pPr indent="-361950" lvl="3" marL="1828800" algn="l">
              <a:lnSpc>
                <a:spcPct val="100000"/>
              </a:lnSpc>
              <a:spcBef>
                <a:spcPts val="800"/>
              </a:spcBef>
              <a:spcAft>
                <a:spcPts val="0"/>
              </a:spcAft>
              <a:buSzPts val="2100"/>
              <a:buChar char="•"/>
              <a:defRPr sz="1600"/>
            </a:lvl4pPr>
            <a:lvl5pPr indent="-349250" lvl="4" marL="2286000" algn="l">
              <a:lnSpc>
                <a:spcPct val="100000"/>
              </a:lnSpc>
              <a:spcBef>
                <a:spcPts val="800"/>
              </a:spcBef>
              <a:spcAft>
                <a:spcPts val="0"/>
              </a:spcAft>
              <a:buSzPts val="1900"/>
              <a:buChar char="•"/>
              <a:defRPr sz="1500"/>
            </a:lvl5pPr>
            <a:lvl6pPr indent="-349250" lvl="5" marL="2743200" algn="l">
              <a:lnSpc>
                <a:spcPct val="100000"/>
              </a:lnSpc>
              <a:spcBef>
                <a:spcPts val="800"/>
              </a:spcBef>
              <a:spcAft>
                <a:spcPts val="0"/>
              </a:spcAft>
              <a:buSzPts val="1900"/>
              <a:buChar char="•"/>
              <a:defRPr sz="1500"/>
            </a:lvl6pPr>
            <a:lvl7pPr indent="-349250" lvl="6" marL="3200400" algn="l">
              <a:lnSpc>
                <a:spcPct val="100000"/>
              </a:lnSpc>
              <a:spcBef>
                <a:spcPts val="800"/>
              </a:spcBef>
              <a:spcAft>
                <a:spcPts val="0"/>
              </a:spcAft>
              <a:buSzPts val="1900"/>
              <a:buChar char="•"/>
              <a:defRPr sz="1500"/>
            </a:lvl7pPr>
            <a:lvl8pPr indent="-349250" lvl="7" marL="3657600" algn="l">
              <a:lnSpc>
                <a:spcPct val="100000"/>
              </a:lnSpc>
              <a:spcBef>
                <a:spcPts val="800"/>
              </a:spcBef>
              <a:spcAft>
                <a:spcPts val="0"/>
              </a:spcAft>
              <a:buSzPts val="1900"/>
              <a:buChar char="•"/>
              <a:defRPr sz="1500"/>
            </a:lvl8pPr>
            <a:lvl9pPr indent="-323850" lvl="8" marL="4114800" algn="l">
              <a:lnSpc>
                <a:spcPct val="100000"/>
              </a:lnSpc>
              <a:spcBef>
                <a:spcPts val="800"/>
              </a:spcBef>
              <a:spcAft>
                <a:spcPts val="800"/>
              </a:spcAft>
              <a:buSzPts val="1500"/>
              <a:buChar char="•"/>
              <a:defRPr sz="1500"/>
            </a:lvl9pPr>
          </a:lstStyle>
          <a:p/>
        </p:txBody>
      </p:sp>
      <p:sp>
        <p:nvSpPr>
          <p:cNvPr id="61" name="Google Shape;61;g101ea65f4c7_0_49"/>
          <p:cNvSpPr txBox="1"/>
          <p:nvPr>
            <p:ph idx="2" type="body"/>
          </p:nvPr>
        </p:nvSpPr>
        <p:spPr>
          <a:xfrm>
            <a:off x="1091129" y="3126528"/>
            <a:ext cx="3639300" cy="18288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400"/>
              </a:spcBef>
              <a:spcAft>
                <a:spcPts val="0"/>
              </a:spcAft>
              <a:buSzPts val="2800"/>
              <a:buNone/>
              <a:defRPr sz="2100"/>
            </a:lvl1pPr>
            <a:lvl2pPr indent="-228600" lvl="1" marL="914400" algn="l">
              <a:lnSpc>
                <a:spcPct val="100000"/>
              </a:lnSpc>
              <a:spcBef>
                <a:spcPts val="800"/>
              </a:spcBef>
              <a:spcAft>
                <a:spcPts val="0"/>
              </a:spcAft>
              <a:buSzPts val="2100"/>
              <a:buNone/>
              <a:defRPr sz="1600"/>
            </a:lvl2pPr>
            <a:lvl3pPr indent="-228600" lvl="2" marL="1371600" algn="l">
              <a:lnSpc>
                <a:spcPct val="100000"/>
              </a:lnSpc>
              <a:spcBef>
                <a:spcPts val="800"/>
              </a:spcBef>
              <a:spcAft>
                <a:spcPts val="0"/>
              </a:spcAft>
              <a:buSzPts val="1700"/>
              <a:buNone/>
              <a:defRPr sz="1300"/>
            </a:lvl3pPr>
            <a:lvl4pPr indent="-228600" lvl="3" marL="1828800" algn="l">
              <a:lnSpc>
                <a:spcPct val="100000"/>
              </a:lnSpc>
              <a:spcBef>
                <a:spcPts val="800"/>
              </a:spcBef>
              <a:spcAft>
                <a:spcPts val="0"/>
              </a:spcAft>
              <a:buSzPts val="1600"/>
              <a:buNone/>
              <a:defRPr sz="1200"/>
            </a:lvl4pPr>
            <a:lvl5pPr indent="-228600" lvl="4" marL="2286000" algn="l">
              <a:lnSpc>
                <a:spcPct val="100000"/>
              </a:lnSpc>
              <a:spcBef>
                <a:spcPts val="800"/>
              </a:spcBef>
              <a:spcAft>
                <a:spcPts val="0"/>
              </a:spcAft>
              <a:buSzPts val="1600"/>
              <a:buNone/>
              <a:defRPr sz="1200"/>
            </a:lvl5pPr>
            <a:lvl6pPr indent="-228600" lvl="5" marL="2743200" algn="l">
              <a:lnSpc>
                <a:spcPct val="100000"/>
              </a:lnSpc>
              <a:spcBef>
                <a:spcPts val="800"/>
              </a:spcBef>
              <a:spcAft>
                <a:spcPts val="0"/>
              </a:spcAft>
              <a:buSzPts val="1600"/>
              <a:buNone/>
              <a:defRPr sz="1200"/>
            </a:lvl6pPr>
            <a:lvl7pPr indent="-228600" lvl="6" marL="3200400" algn="l">
              <a:lnSpc>
                <a:spcPct val="100000"/>
              </a:lnSpc>
              <a:spcBef>
                <a:spcPts val="800"/>
              </a:spcBef>
              <a:spcAft>
                <a:spcPts val="0"/>
              </a:spcAft>
              <a:buSzPts val="1600"/>
              <a:buNone/>
              <a:defRPr sz="1200"/>
            </a:lvl7pPr>
            <a:lvl8pPr indent="-228600" lvl="7" marL="3657600" algn="l">
              <a:lnSpc>
                <a:spcPct val="100000"/>
              </a:lnSpc>
              <a:spcBef>
                <a:spcPts val="800"/>
              </a:spcBef>
              <a:spcAft>
                <a:spcPts val="0"/>
              </a:spcAft>
              <a:buSzPts val="1600"/>
              <a:buNone/>
              <a:defRPr sz="1200"/>
            </a:lvl8pPr>
            <a:lvl9pPr indent="-228600" lvl="8" marL="4114800" algn="l">
              <a:lnSpc>
                <a:spcPct val="100000"/>
              </a:lnSpc>
              <a:spcBef>
                <a:spcPts val="800"/>
              </a:spcBef>
              <a:spcAft>
                <a:spcPts val="800"/>
              </a:spcAft>
              <a:buSzPts val="1200"/>
              <a:buNone/>
              <a:defRPr sz="1200"/>
            </a:lvl9pPr>
          </a:lstStyle>
          <a:p/>
        </p:txBody>
      </p:sp>
      <p:sp>
        <p:nvSpPr>
          <p:cNvPr id="62" name="Google Shape;62;g101ea65f4c7_0_49"/>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3" name="Google Shape;63;g101ea65f4c7_0_49"/>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4" name="Google Shape;64;g101ea65f4c7_0_49"/>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g101ea65f4c7_0_56"/>
          <p:cNvSpPr txBox="1"/>
          <p:nvPr>
            <p:ph type="title"/>
          </p:nvPr>
        </p:nvSpPr>
        <p:spPr>
          <a:xfrm>
            <a:off x="1091129" y="1898269"/>
            <a:ext cx="5898300" cy="1371600"/>
          </a:xfrm>
          <a:prstGeom prst="rect">
            <a:avLst/>
          </a:prstGeom>
          <a:noFill/>
          <a:ln>
            <a:noFill/>
          </a:ln>
        </p:spPr>
        <p:txBody>
          <a:bodyPr anchorCtr="0" anchor="b" bIns="60925" lIns="121900" spcFirstLastPara="1" rIns="121900" wrap="square" tIns="60925">
            <a:noAutofit/>
          </a:bodyPr>
          <a:lstStyle>
            <a:lvl1pPr lvl="0" algn="l">
              <a:lnSpc>
                <a:spcPct val="100000"/>
              </a:lnSpc>
              <a:spcBef>
                <a:spcPts val="0"/>
              </a:spcBef>
              <a:spcAft>
                <a:spcPts val="0"/>
              </a:spcAft>
              <a:buClr>
                <a:schemeClr val="lt1"/>
              </a:buClr>
              <a:buSzPts val="3200"/>
              <a:buFont typeface="Century Gothic"/>
              <a:buNone/>
              <a:defRPr b="0" sz="32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7" name="Google Shape;67;g101ea65f4c7_0_56"/>
          <p:cNvSpPr/>
          <p:nvPr>
            <p:ph idx="2" type="pic"/>
          </p:nvPr>
        </p:nvSpPr>
        <p:spPr>
          <a:xfrm>
            <a:off x="7353923" y="-18288"/>
            <a:ext cx="3333600" cy="6903600"/>
          </a:xfrm>
          <a:prstGeom prst="rect">
            <a:avLst/>
          </a:prstGeom>
          <a:noFill/>
          <a:ln cap="flat" cmpd="sng" w="38100">
            <a:solidFill>
              <a:schemeClr val="dk2"/>
            </a:solidFill>
            <a:prstDash val="solid"/>
            <a:round/>
            <a:headEnd len="sm" w="sm" type="none"/>
            <a:tailEnd len="sm" w="sm" type="none"/>
          </a:ln>
        </p:spPr>
      </p:sp>
      <p:sp>
        <p:nvSpPr>
          <p:cNvPr id="68" name="Google Shape;68;g101ea65f4c7_0_56"/>
          <p:cNvSpPr txBox="1"/>
          <p:nvPr>
            <p:ph idx="1" type="body"/>
          </p:nvPr>
        </p:nvSpPr>
        <p:spPr>
          <a:xfrm>
            <a:off x="1089757" y="3269869"/>
            <a:ext cx="5898300" cy="1828800"/>
          </a:xfrm>
          <a:prstGeom prst="rect">
            <a:avLst/>
          </a:prstGeom>
          <a:noFill/>
          <a:ln>
            <a:noFill/>
          </a:ln>
        </p:spPr>
        <p:txBody>
          <a:bodyPr anchorCtr="0" anchor="ctr" bIns="60925" lIns="121900" spcFirstLastPara="1" rIns="121900" wrap="square" tIns="60925">
            <a:noAutofit/>
          </a:bodyPr>
          <a:lstStyle>
            <a:lvl1pPr indent="-228600" lvl="0" marL="457200" algn="l">
              <a:lnSpc>
                <a:spcPct val="100000"/>
              </a:lnSpc>
              <a:spcBef>
                <a:spcPts val="400"/>
              </a:spcBef>
              <a:spcAft>
                <a:spcPts val="0"/>
              </a:spcAft>
              <a:buSzPts val="2800"/>
              <a:buNone/>
              <a:defRPr sz="2100"/>
            </a:lvl1pPr>
            <a:lvl2pPr indent="-228600" lvl="1" marL="914400" algn="l">
              <a:lnSpc>
                <a:spcPct val="100000"/>
              </a:lnSpc>
              <a:spcBef>
                <a:spcPts val="800"/>
              </a:spcBef>
              <a:spcAft>
                <a:spcPts val="0"/>
              </a:spcAft>
              <a:buSzPts val="2100"/>
              <a:buNone/>
              <a:defRPr sz="1600"/>
            </a:lvl2pPr>
            <a:lvl3pPr indent="-228600" lvl="2" marL="1371600" algn="l">
              <a:lnSpc>
                <a:spcPct val="100000"/>
              </a:lnSpc>
              <a:spcBef>
                <a:spcPts val="800"/>
              </a:spcBef>
              <a:spcAft>
                <a:spcPts val="0"/>
              </a:spcAft>
              <a:buSzPts val="1700"/>
              <a:buNone/>
              <a:defRPr sz="1300"/>
            </a:lvl3pPr>
            <a:lvl4pPr indent="-228600" lvl="3" marL="1828800" algn="l">
              <a:lnSpc>
                <a:spcPct val="100000"/>
              </a:lnSpc>
              <a:spcBef>
                <a:spcPts val="800"/>
              </a:spcBef>
              <a:spcAft>
                <a:spcPts val="0"/>
              </a:spcAft>
              <a:buSzPts val="1600"/>
              <a:buNone/>
              <a:defRPr sz="1200"/>
            </a:lvl4pPr>
            <a:lvl5pPr indent="-228600" lvl="4" marL="2286000" algn="l">
              <a:lnSpc>
                <a:spcPct val="100000"/>
              </a:lnSpc>
              <a:spcBef>
                <a:spcPts val="800"/>
              </a:spcBef>
              <a:spcAft>
                <a:spcPts val="0"/>
              </a:spcAft>
              <a:buSzPts val="1600"/>
              <a:buNone/>
              <a:defRPr sz="1200"/>
            </a:lvl5pPr>
            <a:lvl6pPr indent="-228600" lvl="5" marL="2743200" algn="l">
              <a:lnSpc>
                <a:spcPct val="100000"/>
              </a:lnSpc>
              <a:spcBef>
                <a:spcPts val="800"/>
              </a:spcBef>
              <a:spcAft>
                <a:spcPts val="0"/>
              </a:spcAft>
              <a:buSzPts val="1600"/>
              <a:buNone/>
              <a:defRPr sz="1200"/>
            </a:lvl6pPr>
            <a:lvl7pPr indent="-228600" lvl="6" marL="3200400" algn="l">
              <a:lnSpc>
                <a:spcPct val="100000"/>
              </a:lnSpc>
              <a:spcBef>
                <a:spcPts val="800"/>
              </a:spcBef>
              <a:spcAft>
                <a:spcPts val="0"/>
              </a:spcAft>
              <a:buSzPts val="1600"/>
              <a:buNone/>
              <a:defRPr sz="1200"/>
            </a:lvl7pPr>
            <a:lvl8pPr indent="-228600" lvl="7" marL="3657600" algn="l">
              <a:lnSpc>
                <a:spcPct val="100000"/>
              </a:lnSpc>
              <a:spcBef>
                <a:spcPts val="800"/>
              </a:spcBef>
              <a:spcAft>
                <a:spcPts val="0"/>
              </a:spcAft>
              <a:buSzPts val="1600"/>
              <a:buNone/>
              <a:defRPr sz="1200"/>
            </a:lvl8pPr>
            <a:lvl9pPr indent="-228600" lvl="8" marL="4114800" algn="l">
              <a:lnSpc>
                <a:spcPct val="100000"/>
              </a:lnSpc>
              <a:spcBef>
                <a:spcPts val="800"/>
              </a:spcBef>
              <a:spcAft>
                <a:spcPts val="800"/>
              </a:spcAft>
              <a:buSzPts val="1200"/>
              <a:buNone/>
              <a:defRPr sz="1200"/>
            </a:lvl9pPr>
          </a:lstStyle>
          <a:p/>
        </p:txBody>
      </p:sp>
      <p:sp>
        <p:nvSpPr>
          <p:cNvPr id="69" name="Google Shape;69;g101ea65f4c7_0_56"/>
          <p:cNvSpPr txBox="1"/>
          <p:nvPr>
            <p:ph idx="10" type="dt"/>
          </p:nvPr>
        </p:nvSpPr>
        <p:spPr>
          <a:xfrm>
            <a:off x="6031532" y="6181344"/>
            <a:ext cx="957900" cy="365100"/>
          </a:xfrm>
          <a:prstGeom prst="rect">
            <a:avLst/>
          </a:prstGeom>
          <a:noFill/>
          <a:ln>
            <a:noFill/>
          </a:ln>
        </p:spPr>
        <p:txBody>
          <a:bodyPr anchorCtr="0" anchor="ctr" bIns="60925" lIns="121900" spcFirstLastPara="1" rIns="121900" wrap="square" tIns="60925">
            <a:noAutofit/>
          </a:bodyPr>
          <a:lstStyle>
            <a:lvl1pPr lvl="0" algn="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0" name="Google Shape;70;g101ea65f4c7_0_56"/>
          <p:cNvSpPr txBox="1"/>
          <p:nvPr>
            <p:ph idx="11" type="ftr"/>
          </p:nvPr>
        </p:nvSpPr>
        <p:spPr>
          <a:xfrm>
            <a:off x="1091131" y="6181344"/>
            <a:ext cx="49404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1" name="Google Shape;71;g101ea65f4c7_0_56"/>
          <p:cNvSpPr txBox="1"/>
          <p:nvPr>
            <p:ph idx="12" type="sldNum"/>
          </p:nvPr>
        </p:nvSpPr>
        <p:spPr>
          <a:xfrm>
            <a:off x="10699016" y="6181344"/>
            <a:ext cx="406800" cy="329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101ea65f4c7_0_0"/>
          <p:cNvSpPr txBox="1"/>
          <p:nvPr>
            <p:ph type="title"/>
          </p:nvPr>
        </p:nvSpPr>
        <p:spPr>
          <a:xfrm>
            <a:off x="1091129" y="596018"/>
            <a:ext cx="10015200" cy="13125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chemeClr val="lt1"/>
              </a:buClr>
              <a:buSzPts val="3700"/>
              <a:buFont typeface="Century Gothic"/>
              <a:buNone/>
              <a:defRPr b="0" i="0" sz="37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lt2"/>
                </a:solidFill>
                <a:latin typeface="Arial"/>
                <a:ea typeface="Arial"/>
                <a:cs typeface="Arial"/>
                <a:sym typeface="Arial"/>
              </a:defRPr>
            </a:lvl9pPr>
          </a:lstStyle>
          <a:p/>
        </p:txBody>
      </p:sp>
      <p:sp>
        <p:nvSpPr>
          <p:cNvPr id="11" name="Google Shape;11;g101ea65f4c7_0_0"/>
          <p:cNvSpPr txBox="1"/>
          <p:nvPr>
            <p:ph idx="1" type="body"/>
          </p:nvPr>
        </p:nvSpPr>
        <p:spPr>
          <a:xfrm>
            <a:off x="1091131" y="2060898"/>
            <a:ext cx="10015200" cy="4041300"/>
          </a:xfrm>
          <a:prstGeom prst="rect">
            <a:avLst/>
          </a:prstGeom>
          <a:noFill/>
          <a:ln>
            <a:noFill/>
          </a:ln>
        </p:spPr>
        <p:txBody>
          <a:bodyPr anchorCtr="0" anchor="ctr" bIns="60925" lIns="121900" spcFirstLastPara="1" rIns="121900" wrap="square" tIns="60925">
            <a:noAutofit/>
          </a:bodyPr>
          <a:lstStyle>
            <a:lvl1pPr indent="-425450" lvl="0" marL="457200" marR="0" rtl="0" algn="l">
              <a:lnSpc>
                <a:spcPct val="100000"/>
              </a:lnSpc>
              <a:spcBef>
                <a:spcPts val="500"/>
              </a:spcBef>
              <a:spcAft>
                <a:spcPts val="0"/>
              </a:spcAft>
              <a:buClr>
                <a:schemeClr val="lt1"/>
              </a:buClr>
              <a:buSzPts val="3100"/>
              <a:buFont typeface="Arial"/>
              <a:buChar char="•"/>
              <a:defRPr b="0" i="0" sz="2400" u="none" cap="small" strike="noStrike">
                <a:solidFill>
                  <a:schemeClr val="lt1"/>
                </a:solidFill>
                <a:latin typeface="Century Gothic"/>
                <a:ea typeface="Century Gothic"/>
                <a:cs typeface="Century Gothic"/>
                <a:sym typeface="Century Gothic"/>
              </a:defRPr>
            </a:lvl1pPr>
            <a:lvl2pPr indent="-406400" lvl="1" marL="914400" marR="0" rtl="0" algn="l">
              <a:lnSpc>
                <a:spcPct val="100000"/>
              </a:lnSpc>
              <a:spcBef>
                <a:spcPts val="800"/>
              </a:spcBef>
              <a:spcAft>
                <a:spcPts val="0"/>
              </a:spcAft>
              <a:buClr>
                <a:schemeClr val="lt1"/>
              </a:buClr>
              <a:buSzPts val="2800"/>
              <a:buFont typeface="Arial"/>
              <a:buChar char="•"/>
              <a:defRPr b="0" i="0" sz="2100" u="none" cap="small" strike="noStrike">
                <a:solidFill>
                  <a:schemeClr val="lt1"/>
                </a:solidFill>
                <a:latin typeface="Century Gothic"/>
                <a:ea typeface="Century Gothic"/>
                <a:cs typeface="Century Gothic"/>
                <a:sym typeface="Century Gothic"/>
              </a:defRPr>
            </a:lvl2pPr>
            <a:lvl3pPr indent="-381000" lvl="2" marL="1371600" marR="0" rtl="0" algn="l">
              <a:lnSpc>
                <a:spcPct val="100000"/>
              </a:lnSpc>
              <a:spcBef>
                <a:spcPts val="800"/>
              </a:spcBef>
              <a:spcAft>
                <a:spcPts val="0"/>
              </a:spcAft>
              <a:buClr>
                <a:schemeClr val="lt1"/>
              </a:buClr>
              <a:buSzPts val="2400"/>
              <a:buFont typeface="Arial"/>
              <a:buChar char="•"/>
              <a:defRPr b="0" i="0" sz="1900" u="none" cap="small" strike="noStrike">
                <a:solidFill>
                  <a:schemeClr val="lt1"/>
                </a:solidFill>
                <a:latin typeface="Century Gothic"/>
                <a:ea typeface="Century Gothic"/>
                <a:cs typeface="Century Gothic"/>
                <a:sym typeface="Century Gothic"/>
              </a:defRPr>
            </a:lvl3pPr>
            <a:lvl4pPr indent="-381000" lvl="3" marL="1828800" marR="0" rtl="0" algn="l">
              <a:lnSpc>
                <a:spcPct val="100000"/>
              </a:lnSpc>
              <a:spcBef>
                <a:spcPts val="800"/>
              </a:spcBef>
              <a:spcAft>
                <a:spcPts val="0"/>
              </a:spcAft>
              <a:buClr>
                <a:schemeClr val="lt1"/>
              </a:buClr>
              <a:buSzPts val="2400"/>
              <a:buFont typeface="Arial"/>
              <a:buChar char="•"/>
              <a:defRPr b="0" i="0" sz="1900" u="none" cap="small" strike="noStrike">
                <a:solidFill>
                  <a:schemeClr val="lt1"/>
                </a:solidFill>
                <a:latin typeface="Century Gothic"/>
                <a:ea typeface="Century Gothic"/>
                <a:cs typeface="Century Gothic"/>
                <a:sym typeface="Century Gothic"/>
              </a:defRPr>
            </a:lvl4pPr>
            <a:lvl5pPr indent="-361950" lvl="4" marL="2286000" marR="0" rtl="0" algn="l">
              <a:lnSpc>
                <a:spcPct val="100000"/>
              </a:lnSpc>
              <a:spcBef>
                <a:spcPts val="800"/>
              </a:spcBef>
              <a:spcAft>
                <a:spcPts val="0"/>
              </a:spcAft>
              <a:buClr>
                <a:schemeClr val="lt1"/>
              </a:buClr>
              <a:buSzPts val="2100"/>
              <a:buFont typeface="Arial"/>
              <a:buChar char="•"/>
              <a:defRPr b="0" i="0" sz="1600" u="none" cap="small" strike="noStrike">
                <a:solidFill>
                  <a:schemeClr val="lt1"/>
                </a:solidFill>
                <a:latin typeface="Century Gothic"/>
                <a:ea typeface="Century Gothic"/>
                <a:cs typeface="Century Gothic"/>
                <a:sym typeface="Century Gothic"/>
              </a:defRPr>
            </a:lvl5pPr>
            <a:lvl6pPr indent="-349250" lvl="5" marL="2743200" marR="0" rtl="0" algn="l">
              <a:lnSpc>
                <a:spcPct val="100000"/>
              </a:lnSpc>
              <a:spcBef>
                <a:spcPts val="800"/>
              </a:spcBef>
              <a:spcAft>
                <a:spcPts val="0"/>
              </a:spcAft>
              <a:buClr>
                <a:schemeClr val="lt1"/>
              </a:buClr>
              <a:buSzPts val="1900"/>
              <a:buFont typeface="Arial"/>
              <a:buChar char="•"/>
              <a:defRPr b="0" i="0" sz="1500" u="none" cap="small" strike="noStrike">
                <a:solidFill>
                  <a:schemeClr val="lt1"/>
                </a:solidFill>
                <a:latin typeface="Century Gothic"/>
                <a:ea typeface="Century Gothic"/>
                <a:cs typeface="Century Gothic"/>
                <a:sym typeface="Century Gothic"/>
              </a:defRPr>
            </a:lvl6pPr>
            <a:lvl7pPr indent="-349250" lvl="6" marL="3200400" marR="0" rtl="0" algn="l">
              <a:lnSpc>
                <a:spcPct val="100000"/>
              </a:lnSpc>
              <a:spcBef>
                <a:spcPts val="800"/>
              </a:spcBef>
              <a:spcAft>
                <a:spcPts val="0"/>
              </a:spcAft>
              <a:buClr>
                <a:schemeClr val="lt1"/>
              </a:buClr>
              <a:buSzPts val="1900"/>
              <a:buFont typeface="Arial"/>
              <a:buChar char="•"/>
              <a:defRPr b="0" i="0" sz="1500" u="none" cap="small" strike="noStrike">
                <a:solidFill>
                  <a:schemeClr val="lt1"/>
                </a:solidFill>
                <a:latin typeface="Century Gothic"/>
                <a:ea typeface="Century Gothic"/>
                <a:cs typeface="Century Gothic"/>
                <a:sym typeface="Century Gothic"/>
              </a:defRPr>
            </a:lvl7pPr>
            <a:lvl8pPr indent="-349250" lvl="7" marL="3657600" marR="0" rtl="0" algn="l">
              <a:lnSpc>
                <a:spcPct val="100000"/>
              </a:lnSpc>
              <a:spcBef>
                <a:spcPts val="800"/>
              </a:spcBef>
              <a:spcAft>
                <a:spcPts val="0"/>
              </a:spcAft>
              <a:buClr>
                <a:schemeClr val="lt1"/>
              </a:buClr>
              <a:buSzPts val="1900"/>
              <a:buFont typeface="Arial"/>
              <a:buChar char="•"/>
              <a:defRPr b="0" i="0" sz="1500" u="none" cap="small" strike="noStrike">
                <a:solidFill>
                  <a:schemeClr val="lt1"/>
                </a:solidFill>
                <a:latin typeface="Century Gothic"/>
                <a:ea typeface="Century Gothic"/>
                <a:cs typeface="Century Gothic"/>
                <a:sym typeface="Century Gothic"/>
              </a:defRPr>
            </a:lvl8pPr>
            <a:lvl9pPr indent="-323850" lvl="8" marL="4114800" marR="0" rtl="0" algn="l">
              <a:lnSpc>
                <a:spcPct val="100000"/>
              </a:lnSpc>
              <a:spcBef>
                <a:spcPts val="800"/>
              </a:spcBef>
              <a:spcAft>
                <a:spcPts val="800"/>
              </a:spcAft>
              <a:buClr>
                <a:schemeClr val="lt1"/>
              </a:buClr>
              <a:buSzPts val="1500"/>
              <a:buFont typeface="Arial"/>
              <a:buChar char="•"/>
              <a:defRPr b="0" i="0" sz="1500" u="none" cap="small" strike="noStrike">
                <a:solidFill>
                  <a:schemeClr val="lt1"/>
                </a:solidFill>
                <a:latin typeface="Century Gothic"/>
                <a:ea typeface="Century Gothic"/>
                <a:cs typeface="Century Gothic"/>
                <a:sym typeface="Century Gothic"/>
              </a:defRPr>
            </a:lvl9pPr>
          </a:lstStyle>
          <a:p/>
        </p:txBody>
      </p:sp>
      <p:sp>
        <p:nvSpPr>
          <p:cNvPr id="12" name="Google Shape;12;g101ea65f4c7_0_0"/>
          <p:cNvSpPr txBox="1"/>
          <p:nvPr>
            <p:ph idx="10" type="dt"/>
          </p:nvPr>
        </p:nvSpPr>
        <p:spPr>
          <a:xfrm>
            <a:off x="8735610" y="6178260"/>
            <a:ext cx="1716900" cy="365100"/>
          </a:xfrm>
          <a:prstGeom prst="rect">
            <a:avLst/>
          </a:prstGeom>
          <a:noFill/>
          <a:ln>
            <a:noFill/>
          </a:ln>
        </p:spPr>
        <p:txBody>
          <a:bodyPr anchorCtr="0" anchor="ctr" bIns="60925" lIns="121900" spcFirstLastPara="1" rIns="121900" wrap="square" tIns="60925">
            <a:noAutofit/>
          </a:bodyPr>
          <a:lstStyle>
            <a:lvl1pPr lvl="0" marR="0" rtl="0" algn="r">
              <a:lnSpc>
                <a:spcPct val="100000"/>
              </a:lnSpc>
              <a:spcBef>
                <a:spcPts val="0"/>
              </a:spcBef>
              <a:spcAft>
                <a:spcPts val="0"/>
              </a:spcAft>
              <a:buClr>
                <a:srgbClr val="000000"/>
              </a:buClr>
              <a:buSzPts val="1900"/>
              <a:buFont typeface="Arial"/>
              <a:buNone/>
              <a:defRPr b="1" i="0" sz="11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9pPr>
          </a:lstStyle>
          <a:p/>
        </p:txBody>
      </p:sp>
      <p:sp>
        <p:nvSpPr>
          <p:cNvPr id="13" name="Google Shape;13;g101ea65f4c7_0_0"/>
          <p:cNvSpPr txBox="1"/>
          <p:nvPr>
            <p:ph idx="11" type="ftr"/>
          </p:nvPr>
        </p:nvSpPr>
        <p:spPr>
          <a:xfrm>
            <a:off x="1091129" y="6178260"/>
            <a:ext cx="7498800" cy="3651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1" i="0" sz="11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lt1"/>
                </a:solidFill>
                <a:latin typeface="Century Gothic"/>
                <a:ea typeface="Century Gothic"/>
                <a:cs typeface="Century Gothic"/>
                <a:sym typeface="Century Gothic"/>
              </a:defRPr>
            </a:lvl9pPr>
          </a:lstStyle>
          <a:p/>
        </p:txBody>
      </p:sp>
      <p:sp>
        <p:nvSpPr>
          <p:cNvPr id="14" name="Google Shape;14;g101ea65f4c7_0_0"/>
          <p:cNvSpPr txBox="1"/>
          <p:nvPr>
            <p:ph idx="12" type="sldNum"/>
          </p:nvPr>
        </p:nvSpPr>
        <p:spPr>
          <a:xfrm>
            <a:off x="10556270" y="6178260"/>
            <a:ext cx="551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1" i="0" sz="11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upporteddecisionmaking.org/" TargetMode="External"/><Relationship Id="rId4" Type="http://schemas.openxmlformats.org/officeDocument/2006/relationships/hyperlink" Target="https://arcminnesota.org/resource/arc-guide-to-guardianshi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google.com/document/d/1d-ko208VUHCKDL-_DtrNARMjiXlUpPa49LqzzjBFcls/edit?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3.png"/><Relationship Id="rId12"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ps.mn.gov/divisions/dvs/Pages/default.aspx" TargetMode="External"/><Relationship Id="rId4" Type="http://schemas.openxmlformats.org/officeDocument/2006/relationships/hyperlink" Target="http://www.mdtsea.net/easyread.html" TargetMode="External"/><Relationship Id="rId5" Type="http://schemas.openxmlformats.org/officeDocument/2006/relationships/hyperlink" Target="https://www.quia.com/de/mnmain.html" TargetMode="External"/><Relationship Id="rId6" Type="http://schemas.openxmlformats.org/officeDocument/2006/relationships/hyperlink" Target="http://driving-tests.org/minnesota/minnesota-permit-practice-tes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ssa.gov/pubs/EN-05-1101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mn.db101.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careerwise.minnstate.edu/" TargetMode="External"/><Relationship Id="rId4" Type="http://schemas.openxmlformats.org/officeDocument/2006/relationships/hyperlink" Target="http://www.ncwd-youth.inf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218trades.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southcentral.edu/images/departments/ASC/documents/Post_Secondary_Resource_Guide_2015b.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northlandsped.org/page/4743" TargetMode="External"/><Relationship Id="rId4" Type="http://schemas.openxmlformats.org/officeDocument/2006/relationships/hyperlink" Target="https://www.pacer.org/parent/php/PHP-a62.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mnemploymentcenter.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docs.google.com/document/d/1O3_fE-c4DImkmpwwrPugO4Hji20bml9BhsZqBymA2_o/edit?usp=shar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mailto:hhelander@northlandspe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1275975" y="1824275"/>
            <a:ext cx="9250500" cy="3407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CBE49"/>
              </a:buClr>
              <a:buSzPts val="6000"/>
              <a:buFont typeface="Arial"/>
              <a:buNone/>
            </a:pPr>
            <a:r>
              <a:rPr lang="en-US" sz="5000"/>
              <a:t>Special Education Advisory Council (SEAC)</a:t>
            </a:r>
            <a:endParaRPr sz="5000"/>
          </a:p>
          <a:p>
            <a:pPr indent="0" lvl="0" marL="0" rtl="0" algn="ctr">
              <a:lnSpc>
                <a:spcPct val="90000"/>
              </a:lnSpc>
              <a:spcBef>
                <a:spcPts val="0"/>
              </a:spcBef>
              <a:spcAft>
                <a:spcPts val="0"/>
              </a:spcAft>
              <a:buClr>
                <a:srgbClr val="6CBE49"/>
              </a:buClr>
              <a:buSzPts val="6000"/>
              <a:buFont typeface="Arial"/>
              <a:buNone/>
            </a:pPr>
            <a:r>
              <a:t/>
            </a:r>
            <a:endParaRPr sz="5000"/>
          </a:p>
        </p:txBody>
      </p:sp>
      <p:sp>
        <p:nvSpPr>
          <p:cNvPr id="152" name="Google Shape;152;p1"/>
          <p:cNvSpPr txBox="1"/>
          <p:nvPr>
            <p:ph idx="1" type="subTitle"/>
          </p:nvPr>
        </p:nvSpPr>
        <p:spPr>
          <a:xfrm>
            <a:off x="186125" y="4100600"/>
            <a:ext cx="11875800" cy="2485200"/>
          </a:xfrm>
          <a:prstGeom prst="rect">
            <a:avLst/>
          </a:prstGeom>
          <a:noFill/>
          <a:ln>
            <a:noFill/>
          </a:ln>
        </p:spPr>
        <p:txBody>
          <a:bodyPr anchorCtr="0" anchor="ctr" bIns="45700" lIns="91425" spcFirstLastPara="1" rIns="91425" wrap="square" tIns="0">
            <a:normAutofit/>
          </a:bodyPr>
          <a:lstStyle/>
          <a:p>
            <a:pPr indent="0" lvl="0" marL="0" rtl="0" algn="ctr">
              <a:lnSpc>
                <a:spcPct val="120000"/>
              </a:lnSpc>
              <a:spcBef>
                <a:spcPts val="0"/>
              </a:spcBef>
              <a:spcAft>
                <a:spcPts val="0"/>
              </a:spcAft>
              <a:buSzPts val="1620"/>
              <a:buNone/>
            </a:pPr>
            <a:r>
              <a:rPr lang="en-US" sz="3000"/>
              <a:t>Northland Learning Center        </a:t>
            </a:r>
            <a:endParaRPr sz="3000"/>
          </a:p>
          <a:p>
            <a:pPr indent="0" lvl="0" marL="0" rtl="0" algn="ctr">
              <a:lnSpc>
                <a:spcPct val="120000"/>
              </a:lnSpc>
              <a:spcBef>
                <a:spcPts val="0"/>
              </a:spcBef>
              <a:spcAft>
                <a:spcPts val="0"/>
              </a:spcAft>
              <a:buSzPts val="3100"/>
              <a:buNone/>
            </a:pPr>
            <a:r>
              <a:rPr lang="en-US" sz="3000"/>
              <a:t>January 17, 2024   </a:t>
            </a:r>
            <a:r>
              <a:rPr lang="en-US" sz="2000"/>
              <a:t>￭</a:t>
            </a:r>
            <a:r>
              <a:rPr lang="en-US" sz="3000"/>
              <a:t>  3:30 pm to 4:30 pm</a:t>
            </a:r>
            <a:endParaRPr sz="3000"/>
          </a:p>
          <a:p>
            <a:pPr indent="0" lvl="0" marL="0" rtl="0" algn="ctr">
              <a:lnSpc>
                <a:spcPct val="120000"/>
              </a:lnSpc>
              <a:spcBef>
                <a:spcPts val="0"/>
              </a:spcBef>
              <a:spcAft>
                <a:spcPts val="0"/>
              </a:spcAft>
              <a:buSzPts val="3100"/>
              <a:buNone/>
            </a:pPr>
            <a:r>
              <a:t/>
            </a:r>
            <a:endParaRPr sz="3000"/>
          </a:p>
          <a:p>
            <a:pPr indent="0" lvl="0" marL="0" rtl="0" algn="ctr">
              <a:lnSpc>
                <a:spcPct val="90000"/>
              </a:lnSpc>
              <a:spcBef>
                <a:spcPts val="0"/>
              </a:spcBef>
              <a:spcAft>
                <a:spcPts val="0"/>
              </a:spcAft>
              <a:buClr>
                <a:srgbClr val="6CBE49"/>
              </a:buClr>
              <a:buSzPts val="6000"/>
              <a:buFont typeface="Arial"/>
              <a:buNone/>
            </a:pPr>
            <a:r>
              <a:rPr lang="en-US" sz="3500" cap="none"/>
              <a:t>“Transition Resources: Options After High School”</a:t>
            </a:r>
            <a:endParaRPr sz="3000"/>
          </a:p>
        </p:txBody>
      </p:sp>
      <p:sp>
        <p:nvSpPr>
          <p:cNvPr id="153" name="Google Shape;153;p1"/>
          <p:cNvSpPr txBox="1"/>
          <p:nvPr/>
        </p:nvSpPr>
        <p:spPr>
          <a:xfrm>
            <a:off x="2952750" y="1333500"/>
            <a:ext cx="4038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154" name="Google Shape;154;p1"/>
          <p:cNvSpPr/>
          <p:nvPr/>
        </p:nvSpPr>
        <p:spPr>
          <a:xfrm>
            <a:off x="2728575" y="554413"/>
            <a:ext cx="6345300" cy="1771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NLC Centered Logo" id="155" name="Google Shape;155;p1"/>
          <p:cNvPicPr preferRelativeResize="0"/>
          <p:nvPr/>
        </p:nvPicPr>
        <p:blipFill rotWithShape="1">
          <a:blip r:embed="rId3">
            <a:alphaModFix/>
          </a:blip>
          <a:srcRect b="0" l="0" r="0" t="0"/>
          <a:stretch/>
        </p:blipFill>
        <p:spPr>
          <a:xfrm>
            <a:off x="3800325" y="708775"/>
            <a:ext cx="5134340" cy="1462775"/>
          </a:xfrm>
          <a:prstGeom prst="rect">
            <a:avLst/>
          </a:prstGeom>
          <a:noFill/>
          <a:ln>
            <a:noFill/>
          </a:ln>
        </p:spPr>
      </p:pic>
      <p:pic>
        <p:nvPicPr>
          <p:cNvPr id="156" name="Google Shape;156;p1"/>
          <p:cNvPicPr preferRelativeResize="0"/>
          <p:nvPr/>
        </p:nvPicPr>
        <p:blipFill rotWithShape="1">
          <a:blip r:embed="rId4">
            <a:alphaModFix/>
          </a:blip>
          <a:srcRect b="0" l="0" r="0" t="0"/>
          <a:stretch/>
        </p:blipFill>
        <p:spPr>
          <a:xfrm>
            <a:off x="2839125" y="665131"/>
            <a:ext cx="889623" cy="155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a5826d1e92_0_40"/>
          <p:cNvSpPr txBox="1"/>
          <p:nvPr>
            <p:ph idx="1" type="body"/>
          </p:nvPr>
        </p:nvSpPr>
        <p:spPr>
          <a:xfrm>
            <a:off x="1088400" y="752101"/>
            <a:ext cx="10015200" cy="55062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b="1" lang="en-US"/>
              <a:t>Alternatives to guardianship:</a:t>
            </a:r>
            <a:endParaRPr b="1"/>
          </a:p>
          <a:p>
            <a:pPr indent="0" lvl="0" marL="0" rtl="0" algn="l">
              <a:spcBef>
                <a:spcPts val="500"/>
              </a:spcBef>
              <a:spcAft>
                <a:spcPts val="0"/>
              </a:spcAft>
              <a:buNone/>
            </a:pPr>
            <a:r>
              <a:rPr lang="en-US"/>
              <a:t>● Health Care Directive guides a person to make decisions about what they would like their health care to look like in the event they cannot make their own decisions.</a:t>
            </a:r>
            <a:endParaRPr/>
          </a:p>
          <a:p>
            <a:pPr indent="0" lvl="0" marL="0" rtl="0" algn="l">
              <a:spcBef>
                <a:spcPts val="500"/>
              </a:spcBef>
              <a:spcAft>
                <a:spcPts val="0"/>
              </a:spcAft>
              <a:buNone/>
            </a:pPr>
            <a:r>
              <a:rPr lang="en-US"/>
              <a:t>● Banking tools such as automatic bill pay, direct deposit and joint accounts to make sure bills are paid.</a:t>
            </a:r>
            <a:endParaRPr/>
          </a:p>
          <a:p>
            <a:pPr indent="0" lvl="0" marL="0" rtl="0" algn="l">
              <a:spcBef>
                <a:spcPts val="500"/>
              </a:spcBef>
              <a:spcAft>
                <a:spcPts val="0"/>
              </a:spcAft>
              <a:buNone/>
            </a:pPr>
            <a:r>
              <a:rPr lang="en-US"/>
              <a:t>● Representative payee to manage governmental income benefits (ie: SSI)</a:t>
            </a:r>
            <a:endParaRPr/>
          </a:p>
          <a:p>
            <a:pPr indent="0" lvl="0" marL="0" rtl="0" algn="l">
              <a:spcBef>
                <a:spcPts val="500"/>
              </a:spcBef>
              <a:spcAft>
                <a:spcPts val="0"/>
              </a:spcAft>
              <a:buNone/>
            </a:pPr>
            <a:r>
              <a:rPr lang="en-US"/>
              <a:t>● Power of Attorney can be used to appoint someone to help them make certain decisions such as health care, financial or other general decisions.</a:t>
            </a:r>
            <a:endParaRPr/>
          </a:p>
          <a:p>
            <a:pPr indent="0" lvl="0" marL="0" rtl="0" algn="l">
              <a:spcBef>
                <a:spcPts val="500"/>
              </a:spcBef>
              <a:spcAft>
                <a:spcPts val="0"/>
              </a:spcAft>
              <a:buNone/>
            </a:pPr>
            <a:r>
              <a:rPr lang="en-US"/>
              <a:t>● Supplemental/special needs trust/ABLE accounts are all tools to help people save money without it affecting their eligibility for government benefits.</a:t>
            </a:r>
            <a:endParaRPr/>
          </a:p>
          <a:p>
            <a:pPr indent="0" lvl="0" marL="0" rtl="0" algn="l">
              <a:spcBef>
                <a:spcPts val="500"/>
              </a:spcBef>
              <a:spcAft>
                <a:spcPts val="0"/>
              </a:spcAft>
              <a:buNone/>
            </a:pPr>
            <a:r>
              <a:rPr lang="en-US"/>
              <a:t>● Releases of information allow a designated person to have discussions with health care, mental health, county and government entities.</a:t>
            </a:r>
            <a:endParaRPr/>
          </a:p>
          <a:p>
            <a:pPr indent="0" lvl="0" marL="0" rtl="0" algn="l">
              <a:spcBef>
                <a:spcPts val="5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a5826d1e92_0_57"/>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b="1" lang="en-US" sz="2400" cap="small"/>
              <a:t>Supported decision making:</a:t>
            </a:r>
            <a:r>
              <a:rPr lang="en-US" sz="2400" cap="small"/>
              <a:t> A Person-Centered approach to decision making that recognizes that all people need at least occasional help to make decisions. It empowers the person to make decisions with the support of trusted family members, friends and/or professionals.</a:t>
            </a:r>
            <a:endParaRPr/>
          </a:p>
        </p:txBody>
      </p:sp>
      <p:sp>
        <p:nvSpPr>
          <p:cNvPr id="237" name="Google Shape;237;g2a5826d1e92_0_57"/>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t/>
            </a:r>
            <a:endParaRPr b="1"/>
          </a:p>
          <a:p>
            <a:pPr indent="0" lvl="0" marL="0" rtl="0" algn="l">
              <a:spcBef>
                <a:spcPts val="500"/>
              </a:spcBef>
              <a:spcAft>
                <a:spcPts val="0"/>
              </a:spcAft>
              <a:buNone/>
            </a:pPr>
            <a:r>
              <a:t/>
            </a:r>
            <a:endParaRPr b="1"/>
          </a:p>
          <a:p>
            <a:pPr indent="0" lvl="0" marL="0" rtl="0" algn="l">
              <a:spcBef>
                <a:spcPts val="500"/>
              </a:spcBef>
              <a:spcAft>
                <a:spcPts val="0"/>
              </a:spcAft>
              <a:buNone/>
            </a:pPr>
            <a:r>
              <a:rPr b="1" lang="en-US"/>
              <a:t>Resources to learn more:</a:t>
            </a:r>
            <a:endParaRPr b="1"/>
          </a:p>
          <a:p>
            <a:pPr indent="0" lvl="0" marL="0" rtl="0" algn="l">
              <a:spcBef>
                <a:spcPts val="500"/>
              </a:spcBef>
              <a:spcAft>
                <a:spcPts val="0"/>
              </a:spcAft>
              <a:buNone/>
            </a:pPr>
            <a:r>
              <a:rPr lang="en-US"/>
              <a:t>National Resource Center for Supported Decision Making </a:t>
            </a:r>
            <a:r>
              <a:rPr lang="en-US" sz="1800"/>
              <a:t>(</a:t>
            </a:r>
            <a:r>
              <a:rPr lang="en-US" sz="1800" u="sng">
                <a:hlinkClick r:id="rId3"/>
              </a:rPr>
              <a:t>http://supporteddecisionmaking.org/</a:t>
            </a:r>
            <a:r>
              <a:rPr lang="en-US" sz="1800"/>
              <a:t>) </a:t>
            </a:r>
            <a:endParaRPr sz="1800"/>
          </a:p>
          <a:p>
            <a:pPr indent="0" lvl="0" marL="0" rtl="0" algn="l">
              <a:spcBef>
                <a:spcPts val="500"/>
              </a:spcBef>
              <a:spcAft>
                <a:spcPts val="0"/>
              </a:spcAft>
              <a:buNone/>
            </a:pPr>
            <a:r>
              <a:rPr lang="en-US"/>
              <a:t>Arc MN Guide to Guardianship </a:t>
            </a:r>
            <a:r>
              <a:rPr lang="en-US" sz="1800"/>
              <a:t>(</a:t>
            </a:r>
            <a:r>
              <a:rPr lang="en-US" sz="1800" u="sng">
                <a:hlinkClick r:id="rId4"/>
              </a:rPr>
              <a:t>https://arcminnesota.org/resource/arc-guide-to-guardianship</a:t>
            </a:r>
            <a:r>
              <a:rPr lang="en-US" sz="1800"/>
              <a:t>)</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rPr b="1" lang="en-US"/>
              <a:t>I have decided to pursue guardianship. What are the next steps?</a:t>
            </a:r>
            <a:endParaRPr b="1"/>
          </a:p>
          <a:p>
            <a:pPr indent="0" lvl="0" marL="0" rtl="0" algn="l">
              <a:spcBef>
                <a:spcPts val="500"/>
              </a:spcBef>
              <a:spcAft>
                <a:spcPts val="0"/>
              </a:spcAft>
              <a:buNone/>
            </a:pPr>
            <a:r>
              <a:rPr lang="en-US"/>
              <a:t>● Go to your local county courthouse to request paperwork.</a:t>
            </a:r>
            <a:endParaRPr/>
          </a:p>
          <a:p>
            <a:pPr indent="0" lvl="0" marL="0" rtl="0" algn="l">
              <a:spcBef>
                <a:spcPts val="500"/>
              </a:spcBef>
              <a:spcAft>
                <a:spcPts val="0"/>
              </a:spcAft>
              <a:buNone/>
            </a:pPr>
            <a:r>
              <a:rPr lang="en-US"/>
              <a:t>● File paperwork 6 months prior to the person’s 18th birthday.</a:t>
            </a:r>
            <a:endParaRPr/>
          </a:p>
          <a:p>
            <a:pPr indent="457200" lvl="0" marL="457200" rtl="0" algn="l">
              <a:spcBef>
                <a:spcPts val="500"/>
              </a:spcBef>
              <a:spcAft>
                <a:spcPts val="0"/>
              </a:spcAft>
              <a:buClr>
                <a:schemeClr val="dk1"/>
              </a:buClr>
              <a:buSzPts val="1100"/>
              <a:buFont typeface="Arial"/>
              <a:buNone/>
            </a:pPr>
            <a:r>
              <a:rPr lang="en-US"/>
              <a:t>○ The person will be served paperwork to inform them that a guardianship petition has been filed.</a:t>
            </a:r>
            <a:endParaRPr/>
          </a:p>
          <a:p>
            <a:pPr indent="0" lvl="0" marL="0" rtl="0" algn="l">
              <a:spcBef>
                <a:spcPts val="5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a5826d1e92_0_6"/>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Educational Services Beyond Grade 12</a:t>
            </a:r>
            <a:endParaRPr/>
          </a:p>
        </p:txBody>
      </p:sp>
      <p:sp>
        <p:nvSpPr>
          <p:cNvPr id="244" name="Google Shape;244;g2a5826d1e92_0_6"/>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lang="en-US"/>
              <a:t>For students who will access 18-22 District or BTI Educational Programs:</a:t>
            </a:r>
            <a:endParaRPr/>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Clr>
                <a:schemeClr val="dk1"/>
              </a:buClr>
              <a:buSzPts val="1100"/>
              <a:buFont typeface="Arial"/>
              <a:buNone/>
            </a:pPr>
            <a:r>
              <a:rPr lang="en-US"/>
              <a:t>Students who have earned the minimum graduation requirements may participate in a “social graduation” if the family wishes, but will not attain their high school diploma until they either age out of their programming or meet their goals. Social graduation allows students who will continue to receive services the opportunity to participate in the traditional graduation ceremony with their peers. </a:t>
            </a:r>
            <a:endParaRPr/>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a6189d7272_0_19"/>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Bridge to Independence (BTI)</a:t>
            </a:r>
            <a:endParaRPr/>
          </a:p>
          <a:p>
            <a:pPr indent="0" lvl="0" marL="0" rtl="0" algn="l">
              <a:spcBef>
                <a:spcPts val="0"/>
              </a:spcBef>
              <a:spcAft>
                <a:spcPts val="0"/>
              </a:spcAft>
              <a:buNone/>
            </a:pPr>
            <a:r>
              <a:rPr lang="en-US"/>
              <a:t>Ages 18-22 Transition Program</a:t>
            </a:r>
            <a:endParaRPr/>
          </a:p>
        </p:txBody>
      </p:sp>
      <p:sp>
        <p:nvSpPr>
          <p:cNvPr id="251" name="Google Shape;251;g2a6189d7272_0_19"/>
          <p:cNvSpPr txBox="1"/>
          <p:nvPr>
            <p:ph idx="1" type="body"/>
          </p:nvPr>
        </p:nvSpPr>
        <p:spPr>
          <a:xfrm>
            <a:off x="925456" y="1994648"/>
            <a:ext cx="10015200" cy="4041300"/>
          </a:xfrm>
          <a:prstGeom prst="rect">
            <a:avLst/>
          </a:prstGeom>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u="sng" cap="none">
                <a:hlinkClick r:id="rId3"/>
              </a:rPr>
              <a:t>Bridge to Independence</a:t>
            </a:r>
            <a:r>
              <a:rPr lang="en-US" cap="none"/>
              <a:t> (BTI) is a secondary special education program for adult students ages 18-22 in northeastern Minnesota. The BTI program offers a focus on the acquisition of skills in the areas of post-secondary education and training, employment and vocational skills, community participation, independent living skills, and recreation and leisure activities. The BTI program is designed to provide students with the greatest opportunities for an independent and fulfilling future. </a:t>
            </a:r>
            <a:endParaRPr sz="3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653a5eb03d_0_0"/>
          <p:cNvSpPr txBox="1"/>
          <p:nvPr>
            <p:ph idx="1" type="body"/>
          </p:nvPr>
        </p:nvSpPr>
        <p:spPr>
          <a:xfrm>
            <a:off x="1091125" y="788526"/>
            <a:ext cx="10015200" cy="5313600"/>
          </a:xfrm>
          <a:prstGeom prst="rect">
            <a:avLst/>
          </a:prstGeom>
        </p:spPr>
        <p:txBody>
          <a:bodyPr anchorCtr="0" anchor="ctr" bIns="60925" lIns="121900" spcFirstLastPara="1" rIns="121900" wrap="square" tIns="60925">
            <a:noAutofit/>
          </a:bodyPr>
          <a:lstStyle/>
          <a:p>
            <a:pPr indent="0" lvl="0" marL="0" rtl="0" algn="l">
              <a:lnSpc>
                <a:spcPct val="115000"/>
              </a:lnSpc>
              <a:spcBef>
                <a:spcPts val="0"/>
              </a:spcBef>
              <a:spcAft>
                <a:spcPts val="0"/>
              </a:spcAft>
              <a:buClr>
                <a:schemeClr val="dk1"/>
              </a:buClr>
              <a:buSzPts val="1100"/>
              <a:buFont typeface="Arial"/>
              <a:buNone/>
            </a:pPr>
            <a:r>
              <a:rPr lang="en-US" cap="none"/>
              <a:t>Bridge to Independence is a secondary special education program designed for students who:</a:t>
            </a:r>
            <a:endParaRPr cap="none"/>
          </a:p>
          <a:p>
            <a:pPr indent="-381000" lvl="0" marL="457200" rtl="0" algn="l">
              <a:lnSpc>
                <a:spcPct val="115000"/>
              </a:lnSpc>
              <a:spcBef>
                <a:spcPts val="0"/>
              </a:spcBef>
              <a:spcAft>
                <a:spcPts val="0"/>
              </a:spcAft>
              <a:buSzPts val="2400"/>
              <a:buFont typeface="Century Gothic"/>
              <a:buChar char="●"/>
            </a:pPr>
            <a:r>
              <a:rPr lang="en-US" cap="none"/>
              <a:t>Are 18-22 years old</a:t>
            </a:r>
            <a:endParaRPr cap="none"/>
          </a:p>
          <a:p>
            <a:pPr indent="-381000" lvl="0" marL="457200" rtl="0" algn="l">
              <a:lnSpc>
                <a:spcPct val="115000"/>
              </a:lnSpc>
              <a:spcBef>
                <a:spcPts val="0"/>
              </a:spcBef>
              <a:spcAft>
                <a:spcPts val="0"/>
              </a:spcAft>
              <a:buSzPts val="2400"/>
              <a:buFont typeface="Century Gothic"/>
              <a:buChar char="●"/>
            </a:pPr>
            <a:r>
              <a:rPr lang="en-US" cap="none"/>
              <a:t>Have a variety of disabilities</a:t>
            </a:r>
            <a:endParaRPr cap="none"/>
          </a:p>
          <a:p>
            <a:pPr indent="-381000" lvl="0" marL="457200" rtl="0" algn="l">
              <a:lnSpc>
                <a:spcPct val="115000"/>
              </a:lnSpc>
              <a:spcBef>
                <a:spcPts val="0"/>
              </a:spcBef>
              <a:spcAft>
                <a:spcPts val="0"/>
              </a:spcAft>
              <a:buSzPts val="2400"/>
              <a:buFont typeface="Century Gothic"/>
              <a:buChar char="●"/>
            </a:pPr>
            <a:r>
              <a:rPr lang="en-US" cap="none"/>
              <a:t>Have a current IEP</a:t>
            </a:r>
            <a:endParaRPr cap="none"/>
          </a:p>
          <a:p>
            <a:pPr indent="-381000" lvl="0" marL="457200" rtl="0" algn="l">
              <a:lnSpc>
                <a:spcPct val="115000"/>
              </a:lnSpc>
              <a:spcBef>
                <a:spcPts val="0"/>
              </a:spcBef>
              <a:spcAft>
                <a:spcPts val="0"/>
              </a:spcAft>
              <a:buSzPts val="2400"/>
              <a:buFont typeface="Century Gothic"/>
              <a:buChar char="●"/>
            </a:pPr>
            <a:r>
              <a:rPr lang="en-US" cap="none"/>
              <a:t>Have significant transition needs</a:t>
            </a:r>
            <a:endParaRPr cap="none"/>
          </a:p>
          <a:p>
            <a:pPr indent="-381000" lvl="0" marL="457200" rtl="0" algn="l">
              <a:lnSpc>
                <a:spcPct val="115000"/>
              </a:lnSpc>
              <a:spcBef>
                <a:spcPts val="0"/>
              </a:spcBef>
              <a:spcAft>
                <a:spcPts val="0"/>
              </a:spcAft>
              <a:buSzPts val="2400"/>
              <a:buFont typeface="Century Gothic"/>
              <a:buChar char="●"/>
            </a:pPr>
            <a:r>
              <a:rPr lang="en-US" cap="none"/>
              <a:t>Do not have a high school diploma</a:t>
            </a:r>
            <a:endParaRPr cap="none"/>
          </a:p>
          <a:p>
            <a:pPr indent="0" lvl="0" marL="0" rtl="0" algn="l">
              <a:lnSpc>
                <a:spcPct val="115000"/>
              </a:lnSpc>
              <a:spcBef>
                <a:spcPts val="0"/>
              </a:spcBef>
              <a:spcAft>
                <a:spcPts val="0"/>
              </a:spcAft>
              <a:buNone/>
            </a:pPr>
            <a:r>
              <a:t/>
            </a:r>
            <a:endParaRPr sz="1100" cap="none">
              <a:latin typeface="Cambria"/>
              <a:ea typeface="Cambria"/>
              <a:cs typeface="Cambria"/>
              <a:sym typeface="Cambria"/>
            </a:endParaRPr>
          </a:p>
          <a:p>
            <a:pPr indent="0" lvl="0" marL="0" rtl="0" algn="l">
              <a:lnSpc>
                <a:spcPct val="115000"/>
              </a:lnSpc>
              <a:spcBef>
                <a:spcPts val="0"/>
              </a:spcBef>
              <a:spcAft>
                <a:spcPts val="0"/>
              </a:spcAft>
              <a:buNone/>
            </a:pPr>
            <a:r>
              <a:rPr lang="en-US" cap="none"/>
              <a:t>Case managers should facilitate a conversation with the team regarding consideration of during the 11th grade year.  During 12th Grade, case managers should invite a BTI representative to the IEP team meeting to assist with goal setting and future planning. Student and parent visits to BTI are arranged to assist with decision making.</a:t>
            </a:r>
            <a:endParaRPr cap="none"/>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653a5eb03d_0_6"/>
          <p:cNvSpPr txBox="1"/>
          <p:nvPr>
            <p:ph idx="1" type="body"/>
          </p:nvPr>
        </p:nvSpPr>
        <p:spPr>
          <a:xfrm>
            <a:off x="1091125" y="672551"/>
            <a:ext cx="10015200" cy="5429700"/>
          </a:xfrm>
          <a:prstGeom prst="rect">
            <a:avLst/>
          </a:prstGeom>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lang="en-US" cap="none"/>
              <a:t>A student’s IEP team, including the student and parent, determines if transition services beyond high school are necessary and appropriate. Based on the student’s needs, as determined by the most recent evaluation and IEP, the team will consider and make a recommendation for transition services when appropriate or necessary. </a:t>
            </a:r>
            <a:endParaRPr cap="none"/>
          </a:p>
          <a:p>
            <a:pPr indent="0" lvl="0" marL="0" rtl="0" algn="l">
              <a:lnSpc>
                <a:spcPct val="115000"/>
              </a:lnSpc>
              <a:spcBef>
                <a:spcPts val="0"/>
              </a:spcBef>
              <a:spcAft>
                <a:spcPts val="0"/>
              </a:spcAft>
              <a:buNone/>
            </a:pPr>
            <a:r>
              <a:t/>
            </a:r>
            <a:endParaRPr cap="none"/>
          </a:p>
          <a:p>
            <a:pPr indent="0" lvl="0" marL="0" rtl="0" algn="l">
              <a:lnSpc>
                <a:spcPct val="115000"/>
              </a:lnSpc>
              <a:spcBef>
                <a:spcPts val="0"/>
              </a:spcBef>
              <a:spcAft>
                <a:spcPts val="0"/>
              </a:spcAft>
              <a:buClr>
                <a:schemeClr val="dk1"/>
              </a:buClr>
              <a:buSzPts val="1100"/>
              <a:buFont typeface="Arial"/>
              <a:buNone/>
            </a:pPr>
            <a:r>
              <a:rPr lang="en-US" cap="none"/>
              <a:t>Instruction at BTI will look quite different from the high school experience. Learning at BTI takes place in a kitchen, social skills space set up to feel like a gathering place in a home, or vocational space. The community also serves as a learning environment whenever possible to provide authentic learning and support generalization of skills. </a:t>
            </a:r>
            <a:endParaRPr cap="none"/>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a6189d7272_0_25"/>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Social Worker Support</a:t>
            </a:r>
            <a:endParaRPr/>
          </a:p>
        </p:txBody>
      </p:sp>
      <p:sp>
        <p:nvSpPr>
          <p:cNvPr id="270" name="Google Shape;270;g2a6189d7272_0_25"/>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lang="en-US"/>
              <a:t>A county social worker can help people access, coordinate and monitor needed services as they relate to the person’s assessed needs and preferences- regardless of funding sources. </a:t>
            </a:r>
            <a:endParaRPr/>
          </a:p>
          <a:p>
            <a:pPr indent="0" lvl="0" marL="0" rtl="0" algn="l">
              <a:spcBef>
                <a:spcPts val="500"/>
              </a:spcBef>
              <a:spcAft>
                <a:spcPts val="0"/>
              </a:spcAft>
              <a:buNone/>
            </a:pPr>
            <a:r>
              <a:t/>
            </a:r>
            <a:endParaRPr/>
          </a:p>
          <a:p>
            <a:pPr indent="0" lvl="0" marL="0" rtl="0" algn="ctr">
              <a:spcBef>
                <a:spcPts val="500"/>
              </a:spcBef>
              <a:spcAft>
                <a:spcPts val="0"/>
              </a:spcAft>
              <a:buClr>
                <a:schemeClr val="dk1"/>
              </a:buClr>
              <a:buSzPts val="1100"/>
              <a:buFont typeface="Arial"/>
              <a:buNone/>
            </a:pPr>
            <a:r>
              <a:rPr lang="en-US" sz="3000"/>
              <a:t>This may include:</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a5826d1e92_0_12"/>
          <p:cNvSpPr txBox="1"/>
          <p:nvPr>
            <p:ph idx="1" type="body"/>
          </p:nvPr>
        </p:nvSpPr>
        <p:spPr>
          <a:xfrm>
            <a:off x="472700" y="904475"/>
            <a:ext cx="11135400" cy="51978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Clr>
                <a:schemeClr val="dk1"/>
              </a:buClr>
              <a:buSzPts val="1100"/>
              <a:buFont typeface="Arial"/>
              <a:buNone/>
            </a:pPr>
            <a:r>
              <a:rPr lang="en-US"/>
              <a:t>● Exploring options for services and securing funding</a:t>
            </a:r>
            <a:endParaRPr/>
          </a:p>
          <a:p>
            <a:pPr indent="0" lvl="0" marL="0" rtl="0" algn="l">
              <a:spcBef>
                <a:spcPts val="500"/>
              </a:spcBef>
              <a:spcAft>
                <a:spcPts val="0"/>
              </a:spcAft>
              <a:buClr>
                <a:schemeClr val="dk1"/>
              </a:buClr>
              <a:buSzPts val="1100"/>
              <a:buFont typeface="Arial"/>
              <a:buNone/>
            </a:pPr>
            <a:r>
              <a:rPr lang="en-US"/>
              <a:t>● Coordinating with service providers and making referrals</a:t>
            </a:r>
            <a:endParaRPr/>
          </a:p>
          <a:p>
            <a:pPr indent="0" lvl="0" marL="0" rtl="0" algn="l">
              <a:spcBef>
                <a:spcPts val="500"/>
              </a:spcBef>
              <a:spcAft>
                <a:spcPts val="0"/>
              </a:spcAft>
              <a:buClr>
                <a:schemeClr val="dk1"/>
              </a:buClr>
              <a:buSzPts val="1100"/>
              <a:buFont typeface="Arial"/>
              <a:buNone/>
            </a:pPr>
            <a:r>
              <a:rPr lang="en-US"/>
              <a:t>● Attending IEP meetings to help plan for the student’s future and advocate for the </a:t>
            </a:r>
            <a:r>
              <a:rPr lang="en-US"/>
              <a:t>s</a:t>
            </a:r>
            <a:r>
              <a:rPr lang="en-US"/>
              <a:t>tudent</a:t>
            </a:r>
            <a:endParaRPr/>
          </a:p>
          <a:p>
            <a:pPr indent="0" lvl="0" marL="0" rtl="0" algn="l">
              <a:spcBef>
                <a:spcPts val="500"/>
              </a:spcBef>
              <a:spcAft>
                <a:spcPts val="0"/>
              </a:spcAft>
              <a:buClr>
                <a:schemeClr val="dk1"/>
              </a:buClr>
              <a:buSzPts val="1100"/>
              <a:buFont typeface="Arial"/>
              <a:buNone/>
            </a:pPr>
            <a:r>
              <a:rPr lang="en-US"/>
              <a:t>● Offering guidance on supported decision making and guardianship options</a:t>
            </a:r>
            <a:endParaRPr/>
          </a:p>
          <a:p>
            <a:pPr indent="0" lvl="0" marL="0" rtl="0" algn="l">
              <a:spcBef>
                <a:spcPts val="500"/>
              </a:spcBef>
              <a:spcAft>
                <a:spcPts val="0"/>
              </a:spcAft>
              <a:buClr>
                <a:schemeClr val="dk1"/>
              </a:buClr>
              <a:buSzPts val="1100"/>
              <a:buFont typeface="Arial"/>
              <a:buNone/>
            </a:pPr>
            <a:r>
              <a:rPr lang="en-US"/>
              <a:t>● Assisting with applying for SSI and county benefits</a:t>
            </a:r>
            <a:endParaRPr/>
          </a:p>
          <a:p>
            <a:pPr indent="0" lvl="0" marL="0" rtl="0" algn="l">
              <a:spcBef>
                <a:spcPts val="500"/>
              </a:spcBef>
              <a:spcAft>
                <a:spcPts val="0"/>
              </a:spcAft>
              <a:buClr>
                <a:schemeClr val="dk1"/>
              </a:buClr>
              <a:buSzPts val="1100"/>
              <a:buFont typeface="Arial"/>
              <a:buNone/>
            </a:pPr>
            <a:r>
              <a:rPr lang="en-US"/>
              <a:t>● Exploring vocational, post-secondary options along with Vocational Rehab</a:t>
            </a:r>
            <a:endParaRPr/>
          </a:p>
          <a:p>
            <a:pPr indent="0" lvl="0" marL="0" rtl="0" algn="l">
              <a:spcBef>
                <a:spcPts val="500"/>
              </a:spcBef>
              <a:spcAft>
                <a:spcPts val="0"/>
              </a:spcAft>
              <a:buClr>
                <a:schemeClr val="dk1"/>
              </a:buClr>
              <a:buSzPts val="1100"/>
              <a:buFont typeface="Arial"/>
              <a:buNone/>
            </a:pPr>
            <a:r>
              <a:rPr lang="en-US"/>
              <a:t>● Exploring housing, rec/leisure activities, helping to access services to increase independent living skills</a:t>
            </a:r>
            <a:endParaRPr/>
          </a:p>
          <a:p>
            <a:pPr indent="0" lvl="0" marL="0" rtl="0" algn="l">
              <a:spcBef>
                <a:spcPts val="5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a5826d1e92_0_20"/>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To Apply for a County Social Worker</a:t>
            </a:r>
            <a:endParaRPr/>
          </a:p>
        </p:txBody>
      </p:sp>
      <p:sp>
        <p:nvSpPr>
          <p:cNvPr id="283" name="Google Shape;283;g2a5826d1e92_0_20"/>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lang="en-US"/>
              <a:t>When should I apply? It is best to apply by age 14 when schools are starting the transition process. If the student has a developmental/intellectual disability, this process can begin in early childhood.</a:t>
            </a:r>
            <a:endParaRPr/>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Clr>
                <a:schemeClr val="dk1"/>
              </a:buClr>
              <a:buSzPts val="1100"/>
              <a:buFont typeface="Arial"/>
              <a:buNone/>
            </a:pPr>
            <a:r>
              <a:rPr lang="en-US"/>
              <a:t>How do I apply? Everyone requesting county services needs to have a MNChoices assessment completed. This is a comprehensive assessment and support planning tool that is used to determine eligibility for services.</a:t>
            </a:r>
            <a:endParaRPr/>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None/>
            </a:pPr>
            <a:r>
              <a:rPr lang="en-US"/>
              <a:t>To request a MnChoices assessment, contact the local county health and human services department where you reside. You will need supporting documentation such as a school assessment or psychological assessment completed within the last year.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a5826d1e92_0_63"/>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Driver’s License</a:t>
            </a:r>
            <a:endParaRPr/>
          </a:p>
        </p:txBody>
      </p:sp>
      <p:sp>
        <p:nvSpPr>
          <p:cNvPr id="290" name="Google Shape;290;g2a5826d1e92_0_63"/>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lang="en-US"/>
              <a:t>Getting a driver’s license seems like a rite of passage towards independence for many teens. How does a parent know their child is ready to drive? This is an important question whether the individual is typically developing or has special needs.  Attaining a driver’s license is very individualized to the needs of the</a:t>
            </a:r>
            <a:endParaRPr/>
          </a:p>
          <a:p>
            <a:pPr indent="0" lvl="0" marL="0" rtl="0" algn="l">
              <a:spcBef>
                <a:spcPts val="500"/>
              </a:spcBef>
              <a:spcAft>
                <a:spcPts val="0"/>
              </a:spcAft>
              <a:buClr>
                <a:schemeClr val="dk1"/>
              </a:buClr>
              <a:buSzPts val="1100"/>
              <a:buFont typeface="Arial"/>
              <a:buNone/>
            </a:pPr>
            <a:r>
              <a:rPr lang="en-US"/>
              <a:t>person driving. Being an independent and skilled driver with a disability is often possible. Knowing yourself, understanding and respecting your goals and limitations are the keys to creating an independent driver.</a:t>
            </a:r>
            <a:endParaRPr/>
          </a:p>
          <a:p>
            <a:pPr indent="0" lvl="0" marL="0" rtl="0" algn="l">
              <a:spcBef>
                <a:spcPts val="500"/>
              </a:spcBef>
              <a:spcAft>
                <a:spcPts val="0"/>
              </a:spcAft>
              <a:buClr>
                <a:schemeClr val="dk1"/>
              </a:buClr>
              <a:buSzPts val="1100"/>
              <a:buFont typeface="Arial"/>
              <a:buNone/>
            </a:pPr>
            <a:r>
              <a:rPr b="1" lang="en-US"/>
              <a:t>Accommodations</a:t>
            </a:r>
            <a:r>
              <a:rPr lang="en-US"/>
              <a:t> can range from adaptive devices for those with physical impairments to more time to get settled and comfortable for those with driving anxieties or “invisible disabilities,” such as high functioning autism or a nonverbal learning disorder.</a:t>
            </a:r>
            <a:endParaRPr/>
          </a:p>
          <a:p>
            <a:pPr indent="0" lvl="0" marL="0" rtl="0" algn="l">
              <a:spcBef>
                <a:spcPts val="5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
          <p:cNvSpPr txBox="1"/>
          <p:nvPr>
            <p:ph type="title"/>
          </p:nvPr>
        </p:nvSpPr>
        <p:spPr>
          <a:xfrm>
            <a:off x="1578844" y="127911"/>
            <a:ext cx="9284700" cy="10773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91891"/>
              <a:buFont typeface="Arial"/>
              <a:buNone/>
            </a:pPr>
            <a:r>
              <a:rPr lang="en-US"/>
              <a:t>What is the Northland Learning Center (NLC)?</a:t>
            </a:r>
            <a:endParaRPr/>
          </a:p>
        </p:txBody>
      </p:sp>
      <p:sp>
        <p:nvSpPr>
          <p:cNvPr id="162" name="Google Shape;162;p2"/>
          <p:cNvSpPr txBox="1"/>
          <p:nvPr>
            <p:ph idx="1" type="body"/>
          </p:nvPr>
        </p:nvSpPr>
        <p:spPr>
          <a:xfrm>
            <a:off x="243400" y="1016525"/>
            <a:ext cx="11726100" cy="5679000"/>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120000"/>
              </a:lnSpc>
              <a:spcBef>
                <a:spcPts val="0"/>
              </a:spcBef>
              <a:spcAft>
                <a:spcPts val="0"/>
              </a:spcAft>
              <a:buSzPct val="101987"/>
              <a:buNone/>
            </a:pPr>
            <a:r>
              <a:rPr lang="en-US" sz="3575"/>
              <a:t>Special education cooperative is </a:t>
            </a:r>
            <a:r>
              <a:rPr lang="en-US" sz="3357"/>
              <a:t>made up of 10 school districts in northeastern MN</a:t>
            </a:r>
            <a:endParaRPr sz="3557"/>
          </a:p>
          <a:p>
            <a:pPr indent="-409912" lvl="0" marL="457200" rtl="0" algn="l">
              <a:lnSpc>
                <a:spcPct val="120000"/>
              </a:lnSpc>
              <a:spcBef>
                <a:spcPts val="1100"/>
              </a:spcBef>
              <a:spcAft>
                <a:spcPts val="0"/>
              </a:spcAft>
              <a:buSzPct val="100000"/>
              <a:buChar char="●"/>
            </a:pPr>
            <a:r>
              <a:rPr lang="en-US" sz="3357"/>
              <a:t>Cook County (Grand Marais)</a:t>
            </a:r>
            <a:endParaRPr sz="3357"/>
          </a:p>
          <a:p>
            <a:pPr indent="-409912" lvl="0" marL="457200" rtl="0" algn="l">
              <a:lnSpc>
                <a:spcPct val="120000"/>
              </a:lnSpc>
              <a:spcBef>
                <a:spcPts val="0"/>
              </a:spcBef>
              <a:spcAft>
                <a:spcPts val="0"/>
              </a:spcAft>
              <a:buSzPct val="100000"/>
              <a:buChar char="●"/>
            </a:pPr>
            <a:r>
              <a:rPr lang="en-US" sz="3357"/>
              <a:t>International Falls</a:t>
            </a:r>
            <a:endParaRPr sz="3357"/>
          </a:p>
          <a:p>
            <a:pPr indent="-409912" lvl="0" marL="457200" rtl="0" algn="l">
              <a:lnSpc>
                <a:spcPct val="120000"/>
              </a:lnSpc>
              <a:spcBef>
                <a:spcPts val="0"/>
              </a:spcBef>
              <a:spcAft>
                <a:spcPts val="0"/>
              </a:spcAft>
              <a:buSzPct val="100000"/>
              <a:buChar char="●"/>
            </a:pPr>
            <a:r>
              <a:rPr lang="en-US" sz="3357"/>
              <a:t>Chisholm</a:t>
            </a:r>
            <a:endParaRPr sz="3357"/>
          </a:p>
          <a:p>
            <a:pPr indent="-409912" lvl="0" marL="457200" rtl="0" algn="l">
              <a:lnSpc>
                <a:spcPct val="120000"/>
              </a:lnSpc>
              <a:spcBef>
                <a:spcPts val="0"/>
              </a:spcBef>
              <a:spcAft>
                <a:spcPts val="0"/>
              </a:spcAft>
              <a:buSzPct val="100000"/>
              <a:buChar char="●"/>
            </a:pPr>
            <a:r>
              <a:rPr lang="en-US" sz="3357"/>
              <a:t>Ely</a:t>
            </a:r>
            <a:endParaRPr sz="3357"/>
          </a:p>
          <a:p>
            <a:pPr indent="-409912" lvl="0" marL="457200" rtl="0" algn="l">
              <a:lnSpc>
                <a:spcPct val="120000"/>
              </a:lnSpc>
              <a:spcBef>
                <a:spcPts val="0"/>
              </a:spcBef>
              <a:spcAft>
                <a:spcPts val="0"/>
              </a:spcAft>
              <a:buSzPct val="100000"/>
              <a:buChar char="●"/>
            </a:pPr>
            <a:r>
              <a:rPr lang="en-US" sz="3357"/>
              <a:t>Rock Ridge</a:t>
            </a:r>
            <a:endParaRPr sz="3357"/>
          </a:p>
          <a:p>
            <a:pPr indent="-409912" lvl="0" marL="457200" rtl="0" algn="l">
              <a:lnSpc>
                <a:spcPct val="120000"/>
              </a:lnSpc>
              <a:spcBef>
                <a:spcPts val="0"/>
              </a:spcBef>
              <a:spcAft>
                <a:spcPts val="0"/>
              </a:spcAft>
              <a:buSzPct val="100000"/>
              <a:buChar char="●"/>
            </a:pPr>
            <a:r>
              <a:rPr lang="en-US" sz="3357"/>
              <a:t>Nett Lake</a:t>
            </a:r>
            <a:endParaRPr sz="3357"/>
          </a:p>
          <a:p>
            <a:pPr indent="-409912" lvl="0" marL="457200" rtl="0" algn="l">
              <a:lnSpc>
                <a:spcPct val="120000"/>
              </a:lnSpc>
              <a:spcBef>
                <a:spcPts val="0"/>
              </a:spcBef>
              <a:spcAft>
                <a:spcPts val="0"/>
              </a:spcAft>
              <a:buSzPct val="100000"/>
              <a:buChar char="●"/>
            </a:pPr>
            <a:r>
              <a:rPr lang="en-US" sz="3357"/>
              <a:t>Mt. Iron/Buhl</a:t>
            </a:r>
            <a:endParaRPr sz="3357"/>
          </a:p>
          <a:p>
            <a:pPr indent="-409912" lvl="0" marL="457200" rtl="0" algn="l">
              <a:lnSpc>
                <a:spcPct val="120000"/>
              </a:lnSpc>
              <a:spcBef>
                <a:spcPts val="0"/>
              </a:spcBef>
              <a:spcAft>
                <a:spcPts val="0"/>
              </a:spcAft>
              <a:buSzPct val="100000"/>
              <a:buChar char="●"/>
            </a:pPr>
            <a:r>
              <a:rPr lang="en-US" sz="3357"/>
              <a:t>St. Louis County Schools</a:t>
            </a:r>
            <a:endParaRPr sz="3357"/>
          </a:p>
          <a:p>
            <a:pPr indent="-409912" lvl="0" marL="457200" rtl="0" algn="l">
              <a:lnSpc>
                <a:spcPct val="120000"/>
              </a:lnSpc>
              <a:spcBef>
                <a:spcPts val="0"/>
              </a:spcBef>
              <a:spcAft>
                <a:spcPts val="0"/>
              </a:spcAft>
              <a:buSzPct val="100000"/>
              <a:buChar char="●"/>
            </a:pPr>
            <a:r>
              <a:rPr lang="en-US" sz="3357"/>
              <a:t>Mesabi East</a:t>
            </a:r>
            <a:endParaRPr sz="3357"/>
          </a:p>
          <a:p>
            <a:pPr indent="-409912" lvl="0" marL="457200" rtl="0" algn="l">
              <a:lnSpc>
                <a:spcPct val="120000"/>
              </a:lnSpc>
              <a:spcBef>
                <a:spcPts val="0"/>
              </a:spcBef>
              <a:spcAft>
                <a:spcPts val="0"/>
              </a:spcAft>
              <a:buSzPct val="100000"/>
              <a:buChar char="●"/>
            </a:pPr>
            <a:r>
              <a:rPr lang="en-US" sz="3357"/>
              <a:t>Northland Learning Center</a:t>
            </a:r>
            <a:endParaRPr sz="3357"/>
          </a:p>
        </p:txBody>
      </p:sp>
      <p:pic>
        <p:nvPicPr>
          <p:cNvPr id="163" name="Google Shape;163;p2"/>
          <p:cNvPicPr preferRelativeResize="0"/>
          <p:nvPr/>
        </p:nvPicPr>
        <p:blipFill rotWithShape="1">
          <a:blip r:embed="rId3">
            <a:alphaModFix/>
          </a:blip>
          <a:srcRect b="0" l="0" r="0" t="0"/>
          <a:stretch/>
        </p:blipFill>
        <p:spPr>
          <a:xfrm>
            <a:off x="5241914" y="2991062"/>
            <a:ext cx="2306875" cy="530050"/>
          </a:xfrm>
          <a:prstGeom prst="rect">
            <a:avLst/>
          </a:prstGeom>
          <a:noFill/>
          <a:ln>
            <a:noFill/>
          </a:ln>
        </p:spPr>
      </p:pic>
      <p:pic>
        <p:nvPicPr>
          <p:cNvPr id="164" name="Google Shape;164;p2"/>
          <p:cNvPicPr preferRelativeResize="0"/>
          <p:nvPr/>
        </p:nvPicPr>
        <p:blipFill rotWithShape="1">
          <a:blip r:embed="rId4">
            <a:alphaModFix/>
          </a:blip>
          <a:srcRect b="0" l="0" r="0" t="0"/>
          <a:stretch/>
        </p:blipFill>
        <p:spPr>
          <a:xfrm>
            <a:off x="8278024" y="2115388"/>
            <a:ext cx="2585526" cy="621200"/>
          </a:xfrm>
          <a:prstGeom prst="rect">
            <a:avLst/>
          </a:prstGeom>
          <a:noFill/>
          <a:ln>
            <a:noFill/>
          </a:ln>
        </p:spPr>
      </p:pic>
      <p:pic>
        <p:nvPicPr>
          <p:cNvPr id="165" name="Google Shape;165;p2"/>
          <p:cNvPicPr preferRelativeResize="0"/>
          <p:nvPr/>
        </p:nvPicPr>
        <p:blipFill rotWithShape="1">
          <a:blip r:embed="rId5">
            <a:alphaModFix/>
          </a:blip>
          <a:srcRect b="0" l="0" r="0" t="0"/>
          <a:stretch/>
        </p:blipFill>
        <p:spPr>
          <a:xfrm>
            <a:off x="7872949" y="2996563"/>
            <a:ext cx="2990600" cy="409575"/>
          </a:xfrm>
          <a:prstGeom prst="rect">
            <a:avLst/>
          </a:prstGeom>
          <a:noFill/>
          <a:ln>
            <a:noFill/>
          </a:ln>
        </p:spPr>
      </p:pic>
      <p:pic>
        <p:nvPicPr>
          <p:cNvPr id="166" name="Google Shape;166;p2"/>
          <p:cNvPicPr preferRelativeResize="0"/>
          <p:nvPr/>
        </p:nvPicPr>
        <p:blipFill rotWithShape="1">
          <a:blip r:embed="rId6">
            <a:alphaModFix/>
          </a:blip>
          <a:srcRect b="0" l="0" r="0" t="0"/>
          <a:stretch/>
        </p:blipFill>
        <p:spPr>
          <a:xfrm>
            <a:off x="5455671" y="5330984"/>
            <a:ext cx="3066150" cy="682049"/>
          </a:xfrm>
          <a:prstGeom prst="rect">
            <a:avLst/>
          </a:prstGeom>
          <a:noFill/>
          <a:ln>
            <a:noFill/>
          </a:ln>
        </p:spPr>
      </p:pic>
      <p:pic>
        <p:nvPicPr>
          <p:cNvPr id="167" name="Google Shape;167;p2"/>
          <p:cNvPicPr preferRelativeResize="0"/>
          <p:nvPr/>
        </p:nvPicPr>
        <p:blipFill rotWithShape="1">
          <a:blip r:embed="rId7">
            <a:alphaModFix/>
          </a:blip>
          <a:srcRect b="0" l="0" r="0" t="0"/>
          <a:stretch/>
        </p:blipFill>
        <p:spPr>
          <a:xfrm>
            <a:off x="4336625" y="3717350"/>
            <a:ext cx="2174200" cy="621200"/>
          </a:xfrm>
          <a:prstGeom prst="rect">
            <a:avLst/>
          </a:prstGeom>
          <a:noFill/>
          <a:ln>
            <a:noFill/>
          </a:ln>
        </p:spPr>
      </p:pic>
      <p:pic>
        <p:nvPicPr>
          <p:cNvPr id="168" name="Google Shape;168;p2"/>
          <p:cNvPicPr preferRelativeResize="0"/>
          <p:nvPr/>
        </p:nvPicPr>
        <p:blipFill rotWithShape="1">
          <a:blip r:embed="rId8">
            <a:alphaModFix/>
          </a:blip>
          <a:srcRect b="0" l="0" r="0" t="0"/>
          <a:stretch/>
        </p:blipFill>
        <p:spPr>
          <a:xfrm>
            <a:off x="8935187" y="3646812"/>
            <a:ext cx="2853076" cy="530050"/>
          </a:xfrm>
          <a:prstGeom prst="rect">
            <a:avLst/>
          </a:prstGeom>
          <a:noFill/>
          <a:ln>
            <a:noFill/>
          </a:ln>
        </p:spPr>
      </p:pic>
      <p:pic>
        <p:nvPicPr>
          <p:cNvPr id="169" name="Google Shape;169;p2"/>
          <p:cNvPicPr preferRelativeResize="0"/>
          <p:nvPr/>
        </p:nvPicPr>
        <p:blipFill rotWithShape="1">
          <a:blip r:embed="rId9">
            <a:alphaModFix/>
          </a:blip>
          <a:srcRect b="0" l="0" r="0" t="0"/>
          <a:stretch/>
        </p:blipFill>
        <p:spPr>
          <a:xfrm>
            <a:off x="4711281" y="4586150"/>
            <a:ext cx="2563146" cy="487400"/>
          </a:xfrm>
          <a:prstGeom prst="rect">
            <a:avLst/>
          </a:prstGeom>
          <a:noFill/>
          <a:ln>
            <a:noFill/>
          </a:ln>
        </p:spPr>
      </p:pic>
      <p:pic>
        <p:nvPicPr>
          <p:cNvPr id="170" name="Google Shape;170;p2"/>
          <p:cNvPicPr preferRelativeResize="0"/>
          <p:nvPr/>
        </p:nvPicPr>
        <p:blipFill rotWithShape="1">
          <a:blip r:embed="rId10">
            <a:alphaModFix/>
          </a:blip>
          <a:srcRect b="0" l="0" r="0" t="0"/>
          <a:stretch/>
        </p:blipFill>
        <p:spPr>
          <a:xfrm>
            <a:off x="7548800" y="3607900"/>
            <a:ext cx="1192775" cy="1521325"/>
          </a:xfrm>
          <a:prstGeom prst="rect">
            <a:avLst/>
          </a:prstGeom>
          <a:noFill/>
          <a:ln>
            <a:noFill/>
          </a:ln>
        </p:spPr>
      </p:pic>
      <p:pic>
        <p:nvPicPr>
          <p:cNvPr id="171" name="Google Shape;171;p2"/>
          <p:cNvPicPr preferRelativeResize="0"/>
          <p:nvPr/>
        </p:nvPicPr>
        <p:blipFill rotWithShape="1">
          <a:blip r:embed="rId11">
            <a:alphaModFix/>
          </a:blip>
          <a:srcRect b="0" l="0" r="0" t="0"/>
          <a:stretch/>
        </p:blipFill>
        <p:spPr>
          <a:xfrm>
            <a:off x="7993049" y="6087575"/>
            <a:ext cx="3795227" cy="607800"/>
          </a:xfrm>
          <a:prstGeom prst="rect">
            <a:avLst/>
          </a:prstGeom>
          <a:noFill/>
          <a:ln>
            <a:noFill/>
          </a:ln>
        </p:spPr>
      </p:pic>
      <p:pic>
        <p:nvPicPr>
          <p:cNvPr id="172" name="Google Shape;172;p2"/>
          <p:cNvPicPr preferRelativeResize="0"/>
          <p:nvPr/>
        </p:nvPicPr>
        <p:blipFill rotWithShape="1">
          <a:blip r:embed="rId12">
            <a:alphaModFix/>
          </a:blip>
          <a:srcRect b="0" l="0" r="0" t="0"/>
          <a:stretch/>
        </p:blipFill>
        <p:spPr>
          <a:xfrm>
            <a:off x="9373313" y="4613638"/>
            <a:ext cx="1490250" cy="1037129"/>
          </a:xfrm>
          <a:prstGeom prst="rect">
            <a:avLst/>
          </a:prstGeom>
          <a:noFill/>
          <a:ln>
            <a:noFill/>
          </a:ln>
        </p:spPr>
      </p:pic>
    </p:spTree>
  </p:cSld>
  <p:clrMapOvr>
    <a:masterClrMapping/>
  </p:clrMapOvr>
  <p:transition spd="slow">
    <p:wipe dir="l"/>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a5826d1e92_0_72"/>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Accommodations for Written Exam </a:t>
            </a:r>
            <a:r>
              <a:rPr lang="en-US" sz="3500"/>
              <a:t>(Permit)</a:t>
            </a:r>
            <a:endParaRPr sz="3500"/>
          </a:p>
        </p:txBody>
      </p:sp>
      <p:sp>
        <p:nvSpPr>
          <p:cNvPr id="297" name="Google Shape;297;g2a5826d1e92_0_72"/>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lang="en-US"/>
              <a:t>Every state handles accommodations differently, so contacting your DMV and asking what accommodations you may be eligible for based on your disability and documentation is highly encouraged.</a:t>
            </a:r>
            <a:endParaRPr/>
          </a:p>
          <a:p>
            <a:pPr indent="0" lvl="0" marL="0" rtl="0" algn="l">
              <a:spcBef>
                <a:spcPts val="500"/>
              </a:spcBef>
              <a:spcAft>
                <a:spcPts val="0"/>
              </a:spcAft>
              <a:buClr>
                <a:schemeClr val="dk1"/>
              </a:buClr>
              <a:buSzPts val="1100"/>
              <a:buFont typeface="Arial"/>
              <a:buNone/>
            </a:pPr>
            <a:r>
              <a:rPr lang="en-US"/>
              <a:t>Typical testing accommodations for paper-based or computer based tests may include:</a:t>
            </a:r>
            <a:endParaRPr/>
          </a:p>
          <a:p>
            <a:pPr indent="0" lvl="0" marL="0" rtl="0" algn="l">
              <a:spcBef>
                <a:spcPts val="500"/>
              </a:spcBef>
              <a:spcAft>
                <a:spcPts val="0"/>
              </a:spcAft>
              <a:buClr>
                <a:schemeClr val="dk1"/>
              </a:buClr>
              <a:buSzPts val="1100"/>
              <a:buFont typeface="Arial"/>
              <a:buNone/>
            </a:pPr>
            <a:r>
              <a:rPr lang="en-US"/>
              <a:t>● Access to auditory format (text to speech or a reader)</a:t>
            </a:r>
            <a:endParaRPr/>
          </a:p>
          <a:p>
            <a:pPr indent="0" lvl="0" marL="0" rtl="0" algn="l">
              <a:spcBef>
                <a:spcPts val="500"/>
              </a:spcBef>
              <a:spcAft>
                <a:spcPts val="0"/>
              </a:spcAft>
              <a:buClr>
                <a:schemeClr val="dk1"/>
              </a:buClr>
              <a:buSzPts val="1100"/>
              <a:buFont typeface="Arial"/>
              <a:buNone/>
            </a:pPr>
            <a:r>
              <a:rPr lang="en-US"/>
              <a:t>● Extra time to complete</a:t>
            </a:r>
            <a:endParaRPr/>
          </a:p>
          <a:p>
            <a:pPr indent="0" lvl="0" marL="0" rtl="0" algn="l">
              <a:spcBef>
                <a:spcPts val="500"/>
              </a:spcBef>
              <a:spcAft>
                <a:spcPts val="0"/>
              </a:spcAft>
              <a:buClr>
                <a:schemeClr val="dk1"/>
              </a:buClr>
              <a:buSzPts val="1100"/>
              <a:buFont typeface="Arial"/>
              <a:buNone/>
            </a:pPr>
            <a:r>
              <a:rPr lang="en-US"/>
              <a:t>● Private, distraction free room</a:t>
            </a:r>
            <a:endParaRPr/>
          </a:p>
          <a:p>
            <a:pPr indent="0" lvl="0" marL="0" rtl="0" algn="l">
              <a:spcBef>
                <a:spcPts val="500"/>
              </a:spcBef>
              <a:spcAft>
                <a:spcPts val="0"/>
              </a:spcAft>
              <a:buClr>
                <a:schemeClr val="dk1"/>
              </a:buClr>
              <a:buSzPts val="1100"/>
              <a:buFont typeface="Arial"/>
              <a:buNone/>
            </a:pPr>
            <a:r>
              <a:rPr lang="en-US"/>
              <a:t>● A scribe</a:t>
            </a:r>
            <a:endParaRPr/>
          </a:p>
          <a:p>
            <a:pPr indent="0" lvl="0" marL="0" rtl="0" algn="l">
              <a:spcBef>
                <a:spcPts val="500"/>
              </a:spcBef>
              <a:spcAft>
                <a:spcPts val="0"/>
              </a:spcAft>
              <a:buClr>
                <a:schemeClr val="dk1"/>
              </a:buClr>
              <a:buSzPts val="1100"/>
              <a:buFont typeface="Arial"/>
              <a:buNone/>
            </a:pPr>
            <a:r>
              <a:rPr lang="en-US"/>
              <a:t>● Breaks if needed</a:t>
            </a:r>
            <a:endParaRPr/>
          </a:p>
          <a:p>
            <a:pPr indent="0" lvl="0" marL="0" rtl="0" algn="l">
              <a:spcBef>
                <a:spcPts val="5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a5826d1e92_0_78"/>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Study Tips and Resources:</a:t>
            </a:r>
            <a:endParaRPr/>
          </a:p>
        </p:txBody>
      </p:sp>
      <p:sp>
        <p:nvSpPr>
          <p:cNvPr id="304" name="Google Shape;304;g2a5826d1e92_0_78"/>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lang="en-US"/>
              <a:t>● Read through MN Driver’s Manual. A manual can be requested on audio CD if needed.  You can find helpful information on MN DMV,</a:t>
            </a:r>
            <a:endParaRPr/>
          </a:p>
          <a:p>
            <a:pPr indent="0" lvl="0" marL="0" rtl="0" algn="l">
              <a:spcBef>
                <a:spcPts val="500"/>
              </a:spcBef>
              <a:spcAft>
                <a:spcPts val="0"/>
              </a:spcAft>
              <a:buNone/>
            </a:pPr>
            <a:r>
              <a:rPr lang="en-US" sz="1800"/>
              <a:t>(</a:t>
            </a:r>
            <a:r>
              <a:rPr lang="en-US" sz="1800" u="sng">
                <a:hlinkClick r:id="rId3"/>
              </a:rPr>
              <a:t>https://dps.mn.gov/divisions/dvs/Pages/default.aspx</a:t>
            </a:r>
            <a:r>
              <a:rPr lang="en-US" sz="1800"/>
              <a:t>).</a:t>
            </a:r>
            <a:endParaRPr sz="1800"/>
          </a:p>
          <a:p>
            <a:pPr indent="0" lvl="0" marL="0" rtl="0" algn="l">
              <a:spcBef>
                <a:spcPts val="500"/>
              </a:spcBef>
              <a:spcAft>
                <a:spcPts val="0"/>
              </a:spcAft>
              <a:buNone/>
            </a:pPr>
            <a:r>
              <a:rPr lang="en-US"/>
              <a:t>● Minnesota Easy-to-Read Driver’s Manual created by MN Driver and Traffic Safety Education Association (MDTSEA) </a:t>
            </a:r>
            <a:r>
              <a:rPr lang="en-US" sz="1700"/>
              <a:t>(</a:t>
            </a:r>
            <a:r>
              <a:rPr lang="en-US" sz="1700" u="sng">
                <a:hlinkClick r:id="rId4"/>
              </a:rPr>
              <a:t>http://www.mdtsea.net/easyread.html</a:t>
            </a:r>
            <a:r>
              <a:rPr lang="en-US" sz="1700"/>
              <a:t>).</a:t>
            </a:r>
            <a:endParaRPr sz="1700"/>
          </a:p>
          <a:p>
            <a:pPr indent="0" lvl="0" marL="0" rtl="0" algn="l">
              <a:spcBef>
                <a:spcPts val="500"/>
              </a:spcBef>
              <a:spcAft>
                <a:spcPts val="0"/>
              </a:spcAft>
              <a:buNone/>
            </a:pPr>
            <a:r>
              <a:rPr lang="en-US"/>
              <a:t>● Practice driver’s quiz and street sign matching </a:t>
            </a:r>
            <a:r>
              <a:rPr lang="en-US" sz="1700"/>
              <a:t>(</a:t>
            </a:r>
            <a:r>
              <a:rPr lang="en-US" sz="1700" u="sng">
                <a:hlinkClick r:id="rId5"/>
              </a:rPr>
              <a:t>https://www.quia.com/de/mnmain.html</a:t>
            </a:r>
            <a:r>
              <a:rPr lang="en-US" sz="1700"/>
              <a:t>)</a:t>
            </a:r>
            <a:endParaRPr sz="1700"/>
          </a:p>
          <a:p>
            <a:pPr indent="0" lvl="0" marL="0" rtl="0" algn="l">
              <a:spcBef>
                <a:spcPts val="500"/>
              </a:spcBef>
              <a:spcAft>
                <a:spcPts val="0"/>
              </a:spcAft>
              <a:buNone/>
            </a:pPr>
            <a:r>
              <a:rPr lang="en-US"/>
              <a:t>● MN Permit Practice Test </a:t>
            </a:r>
            <a:r>
              <a:rPr lang="en-US" sz="1800"/>
              <a:t>(</a:t>
            </a:r>
            <a:r>
              <a:rPr lang="en-US" sz="1800" u="sng">
                <a:hlinkClick r:id="rId6"/>
              </a:rPr>
              <a:t>http://driving-tests.org/minnesota/minnesota-permit-practice-test</a:t>
            </a:r>
            <a:r>
              <a:rPr lang="en-US" sz="1800"/>
              <a:t>)</a:t>
            </a:r>
            <a:endParaRPr sz="1800"/>
          </a:p>
          <a:p>
            <a:pPr indent="0" lvl="0" marL="0" rtl="0" algn="l">
              <a:spcBef>
                <a:spcPts val="500"/>
              </a:spcBef>
              <a:spcAft>
                <a:spcPts val="0"/>
              </a:spcAft>
              <a:buClr>
                <a:schemeClr val="dk1"/>
              </a:buClr>
              <a:buSzPts val="1100"/>
              <a:buFont typeface="Arial"/>
              <a:buNone/>
            </a:pPr>
            <a:r>
              <a:rPr lang="en-US"/>
              <a:t>**Remember, you can take the permit test twice, without any charge. If you fail twice, the 3rd time you go in you will need to pay a $10 test fee, and continue to pay each time until you pass. You can only take the test once per day.</a:t>
            </a:r>
            <a:endParaRPr/>
          </a:p>
          <a:p>
            <a:pPr indent="0" lvl="0" marL="0" rtl="0" algn="l">
              <a:spcBef>
                <a:spcPts val="5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a5826d1e92_0_84"/>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Federal Financial Assistance</a:t>
            </a:r>
            <a:endParaRPr/>
          </a:p>
        </p:txBody>
      </p:sp>
      <p:sp>
        <p:nvSpPr>
          <p:cNvPr id="311" name="Google Shape;311;g2a5826d1e92_0_84"/>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lang="en-US"/>
              <a:t>The Social Security Administration has a federal program that provides support for people with disabilities called Supplemental Security Income (SSI). SSI is available to anyone who qualifies with a disability or is over the age of 65. If your young adult qualified for SSI as a child, they would need to re-qualify as an adult when they reach 18. Qualifications as an adult are based on different financial and disability criteria than as a child.</a:t>
            </a:r>
            <a:endParaRPr/>
          </a:p>
          <a:p>
            <a:pPr indent="0" lvl="0" marL="0" rtl="0" algn="l">
              <a:spcBef>
                <a:spcPts val="500"/>
              </a:spcBef>
              <a:spcAft>
                <a:spcPts val="0"/>
              </a:spcAft>
              <a:buClr>
                <a:schemeClr val="dk1"/>
              </a:buClr>
              <a:buSzPts val="1100"/>
              <a:buFont typeface="Arial"/>
              <a:buNone/>
            </a:pPr>
            <a:r>
              <a:rPr lang="en-US"/>
              <a:t>Applications for this resource should be made as soon as it has been determined they will be needed. To find out more information, go to the Social Security website:</a:t>
            </a:r>
            <a:endParaRPr/>
          </a:p>
          <a:p>
            <a:pPr indent="0" lvl="0" marL="0" rtl="0" algn="l">
              <a:spcBef>
                <a:spcPts val="500"/>
              </a:spcBef>
              <a:spcAft>
                <a:spcPts val="0"/>
              </a:spcAft>
              <a:buClr>
                <a:schemeClr val="dk1"/>
              </a:buClr>
              <a:buSzPts val="1100"/>
              <a:buFont typeface="Arial"/>
              <a:buNone/>
            </a:pPr>
            <a:r>
              <a:rPr lang="en-US"/>
              <a:t>Go to: </a:t>
            </a:r>
            <a:r>
              <a:rPr lang="en-US" u="sng">
                <a:hlinkClick r:id="rId3"/>
              </a:rPr>
              <a:t>https://www.ssa.gov/pubs/EN-05-11011</a:t>
            </a:r>
            <a:r>
              <a:rPr lang="en-US"/>
              <a:t> in order to learn about what you need to know about your SSI when you turn 18.</a:t>
            </a:r>
            <a:endParaRPr/>
          </a:p>
          <a:p>
            <a:pPr indent="0" lvl="0" marL="0" rtl="0" algn="l">
              <a:spcBef>
                <a:spcPts val="5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a5826d1e92_0_96"/>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Resources for Assistance with Fed. Aid</a:t>
            </a:r>
            <a:endParaRPr/>
          </a:p>
        </p:txBody>
      </p:sp>
      <p:sp>
        <p:nvSpPr>
          <p:cNvPr id="318" name="Google Shape;318;g2a5826d1e92_0_96"/>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Clr>
                <a:schemeClr val="dk1"/>
              </a:buClr>
              <a:buSzPts val="1100"/>
              <a:buFont typeface="Arial"/>
              <a:buNone/>
            </a:pPr>
            <a:r>
              <a:rPr b="1" lang="en-US"/>
              <a:t>Disability Specialists</a:t>
            </a:r>
            <a:r>
              <a:rPr lang="en-US"/>
              <a:t>: Disability Specialists strive to make the Social Security Disability application as simple and straightforward as possible. Disability Specialists are paid only if you obtain benefits. If you don’t get benefits, you pay nothing. If you receive benefits, they get a percentage of the past due benefits paid to them by the Social Security Administration. For every case, nothing is taken from your monthly benefit check and you have no upfront costs. Please call us toll-free at 1-800-642-6393 to request an intake interview.</a:t>
            </a:r>
            <a:endParaRPr/>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Clr>
                <a:schemeClr val="dk1"/>
              </a:buClr>
              <a:buSzPts val="1100"/>
              <a:buFont typeface="Arial"/>
              <a:buNone/>
            </a:pPr>
            <a:r>
              <a:rPr b="1" lang="en-US"/>
              <a:t>Disability Benefits 101</a:t>
            </a:r>
            <a:r>
              <a:rPr lang="en-US"/>
              <a:t>: Offers tools and information on employment, health coverage, and benefits, including how work and benefits go together, </a:t>
            </a:r>
            <a:r>
              <a:rPr lang="en-US" u="sng">
                <a:hlinkClick r:id="rId3"/>
              </a:rPr>
              <a:t>https://mn.db101.org</a:t>
            </a:r>
            <a:endParaRPr/>
          </a:p>
          <a:p>
            <a:pPr indent="0" lvl="0" marL="0" rtl="0" algn="l">
              <a:spcBef>
                <a:spcPts val="5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a6189d7272_0_0"/>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Employment &amp; Career Planning Resources</a:t>
            </a:r>
            <a:endParaRPr/>
          </a:p>
        </p:txBody>
      </p:sp>
      <p:sp>
        <p:nvSpPr>
          <p:cNvPr id="325" name="Google Shape;325;g2a6189d7272_0_0"/>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b="1" lang="en-US"/>
              <a:t>MN State CareerWise:</a:t>
            </a:r>
            <a:r>
              <a:rPr lang="en-US"/>
              <a:t> Provides information on Minnesota careers, education, jobs, and self-employment (</a:t>
            </a:r>
            <a:r>
              <a:rPr lang="en-US" u="sng">
                <a:hlinkClick r:id="rId3"/>
              </a:rPr>
              <a:t>https://careerwise.minnstate.edu/</a:t>
            </a:r>
            <a:r>
              <a:rPr lang="en-US"/>
              <a:t>).</a:t>
            </a:r>
            <a:endParaRPr/>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Clr>
                <a:schemeClr val="dk1"/>
              </a:buClr>
              <a:buSzPts val="1100"/>
              <a:buFont typeface="Arial"/>
              <a:buNone/>
            </a:pPr>
            <a:r>
              <a:rPr b="1" lang="en-US"/>
              <a:t>National Collaborative on Workforce and Disability for Youth:</a:t>
            </a:r>
            <a:r>
              <a:rPr lang="en-US"/>
              <a:t> Works to ensure that transition age youth are provided full access to high-quality services in integrated settings to gain education, employment, and independent living skills. Also offers a range of technical assistance services (</a:t>
            </a:r>
            <a:r>
              <a:rPr lang="en-US" u="sng">
                <a:hlinkClick r:id="rId4"/>
              </a:rPr>
              <a:t>http://www.ncwd-youth.info/</a:t>
            </a:r>
            <a:r>
              <a:rPr lang="en-US"/>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a5826d1e92_0_102"/>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Employment &amp; Career Planning Resources</a:t>
            </a:r>
            <a:endParaRPr/>
          </a:p>
        </p:txBody>
      </p:sp>
      <p:sp>
        <p:nvSpPr>
          <p:cNvPr id="332" name="Google Shape;332;g2a5826d1e92_0_102"/>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t/>
            </a:r>
            <a:endParaRPr/>
          </a:p>
          <a:p>
            <a:pPr indent="0" lvl="0" marL="0" rtl="0" algn="l">
              <a:spcBef>
                <a:spcPts val="500"/>
              </a:spcBef>
              <a:spcAft>
                <a:spcPts val="0"/>
              </a:spcAft>
              <a:buClr>
                <a:schemeClr val="dk1"/>
              </a:buClr>
              <a:buSzPts val="1100"/>
              <a:buFont typeface="Arial"/>
              <a:buNone/>
            </a:pPr>
            <a:r>
              <a:rPr b="1" lang="en-US"/>
              <a:t>Job Accommodation Network:</a:t>
            </a:r>
            <a:r>
              <a:rPr lang="en-US"/>
              <a:t> Offers free, expert, and confidential guidance on workplace accommodations and disability employment issues. Consultants offer one-on-one guidance on workplace accommodations, the Americans with Disabilities Act (ADA) and related legislation, and self-employment</a:t>
            </a:r>
            <a:endParaRPr/>
          </a:p>
          <a:p>
            <a:pPr indent="0" lvl="0" marL="0" rtl="0" algn="l">
              <a:spcBef>
                <a:spcPts val="500"/>
              </a:spcBef>
              <a:spcAft>
                <a:spcPts val="0"/>
              </a:spcAft>
              <a:buNone/>
            </a:pPr>
            <a:r>
              <a:rPr lang="en-US"/>
              <a:t>and entrepreneurship options for people with disabilities. </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US"/>
              <a:t>Assistance is available both over the phone and online. </a:t>
            </a:r>
            <a:endParaRPr/>
          </a:p>
          <a:p>
            <a:pPr indent="0" lvl="0" marL="0" rtl="0" algn="l">
              <a:spcBef>
                <a:spcPts val="500"/>
              </a:spcBef>
              <a:spcAft>
                <a:spcPts val="0"/>
              </a:spcAft>
              <a:buNone/>
            </a:pPr>
            <a:r>
              <a:rPr lang="en-US"/>
              <a:t>Contact: (800) 526-7234 (Voice) </a:t>
            </a:r>
            <a:endParaRPr/>
          </a:p>
          <a:p>
            <a:pPr indent="0" lvl="0" marL="0" rtl="0" algn="l">
              <a:spcBef>
                <a:spcPts val="500"/>
              </a:spcBef>
              <a:spcAft>
                <a:spcPts val="0"/>
              </a:spcAft>
              <a:buClr>
                <a:schemeClr val="dk1"/>
              </a:buClr>
              <a:buSzPts val="1100"/>
              <a:buFont typeface="Arial"/>
              <a:buNone/>
            </a:pPr>
            <a:r>
              <a:rPr lang="en-US"/>
              <a:t>               (877)781-9403 (TTY)</a:t>
            </a:r>
            <a:endParaRPr/>
          </a:p>
          <a:p>
            <a:pPr indent="0" lvl="0" marL="0" rtl="0" algn="l">
              <a:spcBef>
                <a:spcPts val="50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a6189d7272_0_7"/>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Post-Secondary Education/Training</a:t>
            </a:r>
            <a:endParaRPr/>
          </a:p>
        </p:txBody>
      </p:sp>
      <p:sp>
        <p:nvSpPr>
          <p:cNvPr id="339" name="Google Shape;339;g2a6189d7272_0_7"/>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b="1" lang="en-US"/>
              <a:t>Technical &amp; Community Colleges:</a:t>
            </a:r>
            <a:r>
              <a:rPr lang="en-US"/>
              <a:t> provide specialized training in a specific career field, trade, or profession, which can include computer technology, business administration, culinary arts, electronics, medical assistance, legal assisting, automotive technology, and cosmetology. Programs can take anywhere from less than two years up to four years to complete and typically award a certificate, diploma, or associate's degree. Associate's degree options include an Associate of Arts, an Associate of Science, and an Associate of Applied Science. Different technical programs have different standards for entrance such as the ACCUPLACER which assess reading, writing and math abilities.</a:t>
            </a:r>
            <a:endParaRPr/>
          </a:p>
          <a:p>
            <a:pPr indent="0" lvl="0" marL="0" rtl="0" algn="l">
              <a:spcBef>
                <a:spcPts val="5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2a6189d7272_0_32"/>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Post-Secondary Education/Training</a:t>
            </a:r>
            <a:endParaRPr/>
          </a:p>
        </p:txBody>
      </p:sp>
      <p:sp>
        <p:nvSpPr>
          <p:cNvPr id="346" name="Google Shape;346;g2a6189d7272_0_32"/>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b="1" lang="en-US"/>
              <a:t>Apprenticeships:</a:t>
            </a:r>
            <a:r>
              <a:rPr lang="en-US"/>
              <a:t> Offers a career pathway that provides employment as you learn on the job. People who successfully complete a program become journey level workers. Apprentices are guaranteed a wage as they progress. Employers generally bear the costs of the program. Apprentices may begin at 16 years of age, but the minimum age for most is 18.</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US"/>
              <a:t>To find out more information about regional apprenticeship programs: </a:t>
            </a:r>
            <a:endParaRPr/>
          </a:p>
          <a:p>
            <a:pPr indent="0" lvl="0" marL="0" rtl="0" algn="l">
              <a:spcBef>
                <a:spcPts val="500"/>
              </a:spcBef>
              <a:spcAft>
                <a:spcPts val="0"/>
              </a:spcAft>
              <a:buNone/>
            </a:pPr>
            <a:r>
              <a:rPr lang="en-US" u="sng">
                <a:hlinkClick r:id="rId3"/>
              </a:rPr>
              <a:t>www.218trades.com</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US"/>
              <a:t>**It is highly encouraged that a person attains their driver’s license prior to applying for an apprenticeship program.</a:t>
            </a:r>
            <a:endParaRPr/>
          </a:p>
          <a:p>
            <a:pPr indent="0" lvl="0" marL="0" rtl="0" algn="l">
              <a:spcBef>
                <a:spcPts val="500"/>
              </a:spcBef>
              <a:spcAft>
                <a:spcPts val="0"/>
              </a:spcAft>
              <a:buClr>
                <a:schemeClr val="dk1"/>
              </a:buClr>
              <a:buSzPts val="1100"/>
              <a:buFont typeface="Arial"/>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a6189d7272_0_13"/>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Clr>
                <a:schemeClr val="dk1"/>
              </a:buClr>
              <a:buSzPts val="1100"/>
              <a:buFont typeface="Arial"/>
              <a:buNone/>
            </a:pPr>
            <a:r>
              <a:rPr lang="en-US"/>
              <a:t>Post-Secondary Education/Training</a:t>
            </a:r>
            <a:endParaRPr/>
          </a:p>
        </p:txBody>
      </p:sp>
      <p:sp>
        <p:nvSpPr>
          <p:cNvPr id="353" name="Google Shape;353;g2a6189d7272_0_13"/>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b="1" lang="en-US"/>
              <a:t>4-Year Colleges/Universities:</a:t>
            </a:r>
            <a:r>
              <a:rPr lang="en-US"/>
              <a:t> Colleges are often smaller institutions that emphasize undergraduate education in a broad range of academic areas. Universities are typically larger institutions that offer a variety of both undergraduate and graduate degree programs. Admission is stricter and varies slightly compared to 2 year colleges. Most times, they are looking for a student who graduated in the top half of their class or earned a specific score on the American College Test (ACT) or Scholastic Assessment Test</a:t>
            </a:r>
            <a:endParaRPr/>
          </a:p>
          <a:p>
            <a:pPr indent="0" lvl="0" marL="0" rtl="0" algn="l">
              <a:spcBef>
                <a:spcPts val="500"/>
              </a:spcBef>
              <a:spcAft>
                <a:spcPts val="0"/>
              </a:spcAft>
              <a:buNone/>
            </a:pPr>
            <a:r>
              <a:rPr lang="en-US"/>
              <a:t>(SAT). Students considering a 4-year college are encouraged to take the required classes dictated by their school district/state.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a6189d7272_0_38"/>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College Disability Coordinator</a:t>
            </a:r>
            <a:endParaRPr/>
          </a:p>
        </p:txBody>
      </p:sp>
      <p:sp>
        <p:nvSpPr>
          <p:cNvPr id="360" name="Google Shape;360;g2a6189d7272_0_38"/>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t/>
            </a:r>
            <a:endParaRPr/>
          </a:p>
          <a:p>
            <a:pPr indent="0" lvl="0" marL="0" rtl="0" algn="l">
              <a:spcBef>
                <a:spcPts val="500"/>
              </a:spcBef>
              <a:spcAft>
                <a:spcPts val="0"/>
              </a:spcAft>
              <a:buNone/>
            </a:pPr>
            <a:r>
              <a:t/>
            </a:r>
            <a:endParaRPr/>
          </a:p>
          <a:p>
            <a:pPr indent="0" lvl="0" marL="0" rtl="0" algn="l">
              <a:spcBef>
                <a:spcPts val="500"/>
              </a:spcBef>
              <a:spcAft>
                <a:spcPts val="0"/>
              </a:spcAft>
              <a:buClr>
                <a:schemeClr val="dk1"/>
              </a:buClr>
              <a:buSzPts val="1100"/>
              <a:buFont typeface="Arial"/>
              <a:buNone/>
            </a:pPr>
            <a:r>
              <a:rPr lang="en-US"/>
              <a:t>Students with a disability who wish to seek post-secondary schooling are responsible for requesting services from the campus disability coordinator. Colleges do not provide accommodations until they are requested. Planning ahead is critical to ensure the proper delivery of services. It is recommended that the student meet with the disability coordinator to discuss services received in the past and the procedures for setting current services. Most colleges or institutions require documentation of a disability, which can be in the form of high school special education evaluation or IEP, psychological evaluations, and/or medical documentation. Disability coordinators will then design and implement accommodation plans to meet the individual needs of the student. It is important to understand, it is the student's responsibility to inform their disability coordinator of upcoming assessments that require accommodations in order to ensure class/instructor timelines and expectations are met.</a:t>
            </a:r>
            <a:endParaRPr/>
          </a:p>
          <a:p>
            <a:pPr indent="0" lvl="0" marL="0" rtl="0" algn="l">
              <a:spcBef>
                <a:spcPts val="5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ph type="title"/>
          </p:nvPr>
        </p:nvSpPr>
        <p:spPr>
          <a:xfrm>
            <a:off x="1091125" y="57277"/>
            <a:ext cx="10015200" cy="7875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Arial"/>
              <a:buNone/>
            </a:pPr>
            <a:r>
              <a:rPr lang="en-US"/>
              <a:t>Meetings</a:t>
            </a:r>
            <a:endParaRPr/>
          </a:p>
        </p:txBody>
      </p:sp>
      <p:sp>
        <p:nvSpPr>
          <p:cNvPr id="178" name="Google Shape;178;p8"/>
          <p:cNvSpPr txBox="1"/>
          <p:nvPr>
            <p:ph idx="1" type="body"/>
          </p:nvPr>
        </p:nvSpPr>
        <p:spPr>
          <a:xfrm>
            <a:off x="157500" y="687225"/>
            <a:ext cx="11912100" cy="5999100"/>
          </a:xfrm>
          <a:prstGeom prst="rect">
            <a:avLst/>
          </a:prstGeom>
          <a:noFill/>
          <a:ln>
            <a:noFill/>
          </a:ln>
        </p:spPr>
        <p:txBody>
          <a:bodyPr anchorCtr="0" anchor="ctr" bIns="45700" lIns="91425" spcFirstLastPara="1" rIns="91425" wrap="square" tIns="45700">
            <a:normAutofit/>
          </a:bodyPr>
          <a:lstStyle/>
          <a:p>
            <a:pPr indent="-344487" lvl="0" marL="344487" rtl="0" algn="l">
              <a:lnSpc>
                <a:spcPct val="120000"/>
              </a:lnSpc>
              <a:spcBef>
                <a:spcPts val="0"/>
              </a:spcBef>
              <a:spcAft>
                <a:spcPts val="0"/>
              </a:spcAft>
              <a:buSzPts val="1800"/>
              <a:buChar char="•"/>
            </a:pPr>
            <a:r>
              <a:rPr lang="en-US"/>
              <a:t>The NLC SEAC will meet one - four times per year. The SEAC meetings shall also be accessible remotely via available technology including virtual links and slideshows posted afterward on the NLC website. </a:t>
            </a:r>
            <a:endParaRPr/>
          </a:p>
          <a:p>
            <a:pPr indent="-344487" lvl="0" marL="344487" rtl="0" algn="l">
              <a:lnSpc>
                <a:spcPct val="120000"/>
              </a:lnSpc>
              <a:spcBef>
                <a:spcPts val="0"/>
              </a:spcBef>
              <a:spcAft>
                <a:spcPts val="0"/>
              </a:spcAft>
              <a:buSzPts val="3100"/>
              <a:buChar char="•"/>
            </a:pPr>
            <a:r>
              <a:rPr lang="en-US"/>
              <a:t>For this school year: 2023-2024, meetings will be held at 3:30 pm in-person and virtually</a:t>
            </a:r>
            <a:endParaRPr sz="2100">
              <a:solidFill>
                <a:srgbClr val="FF0000"/>
              </a:solidFill>
              <a:highlight>
                <a:srgbClr val="BFBFBF"/>
              </a:highlight>
            </a:endParaRPr>
          </a:p>
          <a:p>
            <a:pPr indent="-374650" lvl="1" marL="990600" rtl="0" algn="l">
              <a:lnSpc>
                <a:spcPct val="120000"/>
              </a:lnSpc>
              <a:spcBef>
                <a:spcPts val="0"/>
              </a:spcBef>
              <a:spcAft>
                <a:spcPts val="0"/>
              </a:spcAft>
              <a:buSzPts val="3100"/>
              <a:buChar char="•"/>
            </a:pPr>
            <a:r>
              <a:rPr lang="en-US"/>
              <a:t>October 16, 2023 was our first meeting for this school year: Slide Show is posted on our website</a:t>
            </a:r>
            <a:endParaRPr/>
          </a:p>
          <a:p>
            <a:pPr indent="-374650" lvl="1" marL="990600" rtl="0" algn="l">
              <a:lnSpc>
                <a:spcPct val="120000"/>
              </a:lnSpc>
              <a:spcBef>
                <a:spcPts val="0"/>
              </a:spcBef>
              <a:spcAft>
                <a:spcPts val="0"/>
              </a:spcAft>
              <a:buSzPts val="3100"/>
              <a:buChar char="•"/>
            </a:pPr>
            <a:r>
              <a:rPr lang="en-US"/>
              <a:t>January 17, 2024 (Today) is the final scheduled meeting for this school year</a:t>
            </a:r>
            <a:endParaRPr/>
          </a:p>
          <a:p>
            <a:pPr indent="-344487" lvl="0" marL="344487" rtl="0" algn="l">
              <a:lnSpc>
                <a:spcPct val="120000"/>
              </a:lnSpc>
              <a:spcBef>
                <a:spcPts val="1600"/>
              </a:spcBef>
              <a:spcAft>
                <a:spcPts val="0"/>
              </a:spcAft>
              <a:buSzPts val="1800"/>
              <a:buChar char="•"/>
            </a:pPr>
            <a:r>
              <a:rPr lang="en-US"/>
              <a:t>Agendas will be set by the Director in consultation with committee members.</a:t>
            </a:r>
            <a:endParaRPr/>
          </a:p>
        </p:txBody>
      </p:sp>
    </p:spTree>
  </p:cSld>
  <p:clrMapOvr>
    <a:masterClrMapping/>
  </p:clrMapOvr>
  <p:transition spd="slow">
    <p:wipe dir="l"/>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a6189d7272_0_44"/>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Accommodations in College</a:t>
            </a:r>
            <a:endParaRPr/>
          </a:p>
        </p:txBody>
      </p:sp>
      <p:sp>
        <p:nvSpPr>
          <p:cNvPr id="367" name="Google Shape;367;g2a6189d7272_0_44"/>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t/>
            </a:r>
            <a:endParaRPr/>
          </a:p>
          <a:p>
            <a:pPr indent="0" lvl="0" marL="0" rtl="0" algn="l">
              <a:spcBef>
                <a:spcPts val="500"/>
              </a:spcBef>
              <a:spcAft>
                <a:spcPts val="0"/>
              </a:spcAft>
              <a:buNone/>
            </a:pPr>
            <a:r>
              <a:rPr lang="en-US"/>
              <a:t>Each accommodation plan is arranged on a case-by-case basis. Though services vary between institutions, they may include the following:</a:t>
            </a:r>
            <a:endParaRPr/>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None/>
            </a:pPr>
            <a:r>
              <a:rPr i="1" lang="en-US"/>
              <a:t>Note takers, Early registration, Test Accommodations,  Scribes, Materials in Alternate formats, Sign Language Interpreters, Assistive Technology, Orientation to the Building </a:t>
            </a:r>
            <a:endParaRPr i="1"/>
          </a:p>
          <a:p>
            <a:pPr indent="0" lvl="0" marL="0" rtl="0" algn="l">
              <a:spcBef>
                <a:spcPts val="500"/>
              </a:spcBef>
              <a:spcAft>
                <a:spcPts val="0"/>
              </a:spcAft>
              <a:buNone/>
            </a:pPr>
            <a:r>
              <a:t/>
            </a:r>
            <a:endParaRPr/>
          </a:p>
          <a:p>
            <a:pPr indent="0" lvl="0" marL="0" rtl="0" algn="l">
              <a:spcBef>
                <a:spcPts val="500"/>
              </a:spcBef>
              <a:spcAft>
                <a:spcPts val="0"/>
              </a:spcAft>
              <a:buClr>
                <a:schemeClr val="dk1"/>
              </a:buClr>
              <a:buSzPts val="1100"/>
              <a:buFont typeface="Arial"/>
              <a:buNone/>
            </a:pPr>
            <a:r>
              <a:rPr lang="en-US"/>
              <a:t>For more information regarding successfully preparing students with disabilities for the postsecondary environment, learning about self advocacy, timelines, disability disclosure, accommodations, etc., go to: </a:t>
            </a:r>
            <a:r>
              <a:rPr lang="en-US" sz="1600"/>
              <a:t>(</a:t>
            </a:r>
            <a:r>
              <a:rPr lang="en-US" sz="1600" u="sng">
                <a:hlinkClick r:id="rId3"/>
              </a:rPr>
              <a:t>http://www.southcentral.edu/images/departments/ASC/documents/Post_Secondary_Resource_Guide_2015b.pdf</a:t>
            </a:r>
            <a:r>
              <a:rPr lang="en-US" sz="1600"/>
              <a:t>)</a:t>
            </a:r>
            <a:endParaRPr/>
          </a:p>
          <a:p>
            <a:pPr indent="0" lvl="0" marL="0" rtl="0" algn="l">
              <a:spcBef>
                <a:spcPts val="50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264e8e992e9_0_0"/>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NLC Transition Talks @ 12 </a:t>
            </a:r>
            <a:endParaRPr/>
          </a:p>
          <a:p>
            <a:pPr indent="0" lvl="0" marL="0" rtl="0" algn="l">
              <a:spcBef>
                <a:spcPts val="0"/>
              </a:spcBef>
              <a:spcAft>
                <a:spcPts val="0"/>
              </a:spcAft>
              <a:buNone/>
            </a:pPr>
            <a:r>
              <a:rPr lang="en-US"/>
              <a:t>&amp; PACER Resource</a:t>
            </a:r>
            <a:endParaRPr/>
          </a:p>
        </p:txBody>
      </p:sp>
      <p:sp>
        <p:nvSpPr>
          <p:cNvPr id="374" name="Google Shape;374;g264e8e992e9_0_0"/>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lang="en-US"/>
              <a:t>The Northland Learning Center Website includes a Section: </a:t>
            </a:r>
            <a:endParaRPr/>
          </a:p>
          <a:p>
            <a:pPr indent="0" lvl="0" marL="0" rtl="0" algn="l">
              <a:spcBef>
                <a:spcPts val="500"/>
              </a:spcBef>
              <a:spcAft>
                <a:spcPts val="0"/>
              </a:spcAft>
              <a:buNone/>
            </a:pPr>
            <a:r>
              <a:rPr lang="en-US" u="sng">
                <a:hlinkClick r:id="rId3"/>
              </a:rPr>
              <a:t>Transition Talks @ 12</a:t>
            </a:r>
            <a:r>
              <a:rPr lang="en-US"/>
              <a:t> </a:t>
            </a:r>
            <a:endParaRPr/>
          </a:p>
          <a:p>
            <a:pPr indent="0" lvl="0" marL="0" rtl="0" algn="l">
              <a:spcBef>
                <a:spcPts val="500"/>
              </a:spcBef>
              <a:spcAft>
                <a:spcPts val="0"/>
              </a:spcAft>
              <a:buNone/>
            </a:pPr>
            <a:r>
              <a:rPr lang="en-US"/>
              <a:t>that goes over many of these subjects in greater detail.</a:t>
            </a:r>
            <a:endParaRPr/>
          </a:p>
          <a:p>
            <a:pPr indent="0" lvl="0" marL="0" rtl="0" algn="l">
              <a:spcBef>
                <a:spcPts val="500"/>
              </a:spcBef>
              <a:spcAft>
                <a:spcPts val="0"/>
              </a:spcAft>
              <a:buNone/>
            </a:pPr>
            <a:r>
              <a:rPr lang="en-US"/>
              <a:t>*It can also be found under “Student &amp; Family Resources” at the very bottom</a:t>
            </a:r>
            <a:endParaRPr/>
          </a:p>
          <a:p>
            <a:pPr indent="0" lvl="0" marL="0" rtl="0" algn="l">
              <a:spcBef>
                <a:spcPts val="500"/>
              </a:spcBef>
              <a:spcAft>
                <a:spcPts val="0"/>
              </a:spcAft>
              <a:buNone/>
            </a:pPr>
            <a:r>
              <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US" u="sng">
                <a:hlinkClick r:id="rId4"/>
              </a:rPr>
              <a:t>PACER Transition Planning Guide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b09eda58d2_0_0"/>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Deaf/Hard of Hearing Resource</a:t>
            </a:r>
            <a:endParaRPr/>
          </a:p>
        </p:txBody>
      </p:sp>
      <p:sp>
        <p:nvSpPr>
          <p:cNvPr id="381" name="Google Shape;381;g2b09eda58d2_0_0"/>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lang="en-US" sz="3000" u="sng" cap="none">
                <a:hlinkClick r:id="rId3"/>
              </a:rPr>
              <a:t>https://mnemploymentcenter.org/</a:t>
            </a:r>
            <a:r>
              <a:rPr lang="en-US" sz="3000" cap="none"/>
              <a:t> Also, there is a new Deaf Voc Rehab counselor who provides services to D/HH people in NE MN who communicate in ASL and prefer a VRS counselor who uses ASL. Her name is Kristy Ramos. </a:t>
            </a:r>
            <a:endParaRPr sz="43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a6189d7272_0_52"/>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Please Welcome:</a:t>
            </a:r>
            <a:endParaRPr/>
          </a:p>
        </p:txBody>
      </p:sp>
      <p:sp>
        <p:nvSpPr>
          <p:cNvPr id="388" name="Google Shape;388;g2a6189d7272_0_52"/>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b="1" lang="en-US" cap="none">
                <a:latin typeface="Arial"/>
                <a:ea typeface="Arial"/>
                <a:cs typeface="Arial"/>
                <a:sym typeface="Arial"/>
              </a:rPr>
              <a:t>Lora Pershern</a:t>
            </a:r>
            <a:endParaRPr b="1" cap="none">
              <a:latin typeface="Arial"/>
              <a:ea typeface="Arial"/>
              <a:cs typeface="Arial"/>
              <a:sym typeface="Arial"/>
            </a:endParaRPr>
          </a:p>
          <a:p>
            <a:pPr indent="0" lvl="0" marL="0" rtl="0" algn="l">
              <a:lnSpc>
                <a:spcPct val="115000"/>
              </a:lnSpc>
              <a:spcBef>
                <a:spcPts val="0"/>
              </a:spcBef>
              <a:spcAft>
                <a:spcPts val="0"/>
              </a:spcAft>
              <a:buNone/>
            </a:pPr>
            <a:r>
              <a:rPr b="1" lang="en-US" cap="none">
                <a:latin typeface="Arial"/>
                <a:ea typeface="Arial"/>
                <a:cs typeface="Arial"/>
                <a:sym typeface="Arial"/>
              </a:rPr>
              <a:t>Vocational Rehabilitation Pre-ETS Representative</a:t>
            </a:r>
            <a:endParaRPr b="1" cap="none">
              <a:latin typeface="Arial"/>
              <a:ea typeface="Arial"/>
              <a:cs typeface="Arial"/>
              <a:sym typeface="Arial"/>
            </a:endParaRPr>
          </a:p>
          <a:p>
            <a:pPr indent="0" lvl="0" marL="0" rtl="0" algn="l">
              <a:lnSpc>
                <a:spcPct val="115000"/>
              </a:lnSpc>
              <a:spcBef>
                <a:spcPts val="0"/>
              </a:spcBef>
              <a:spcAft>
                <a:spcPts val="0"/>
              </a:spcAft>
              <a:buNone/>
            </a:pPr>
            <a:r>
              <a:rPr i="1" lang="en-US" cap="none">
                <a:latin typeface="Arial"/>
                <a:ea typeface="Arial"/>
                <a:cs typeface="Arial"/>
                <a:sym typeface="Arial"/>
              </a:rPr>
              <a:t>Department of Employment and Economic Development</a:t>
            </a:r>
            <a:endParaRPr i="1" cap="none">
              <a:latin typeface="Arial"/>
              <a:ea typeface="Arial"/>
              <a:cs typeface="Arial"/>
              <a:sym typeface="Arial"/>
            </a:endParaRPr>
          </a:p>
          <a:p>
            <a:pPr indent="0" lvl="0" marL="0" rtl="0" algn="l">
              <a:lnSpc>
                <a:spcPct val="115000"/>
              </a:lnSpc>
              <a:spcBef>
                <a:spcPts val="0"/>
              </a:spcBef>
              <a:spcAft>
                <a:spcPts val="0"/>
              </a:spcAft>
              <a:buNone/>
            </a:pPr>
            <a:r>
              <a:rPr i="1" lang="en-US" cap="none">
                <a:latin typeface="Arial"/>
                <a:ea typeface="Arial"/>
                <a:cs typeface="Arial"/>
                <a:sym typeface="Arial"/>
              </a:rPr>
              <a:t>Vocational Rehabilitation Services</a:t>
            </a:r>
            <a:endParaRPr i="1" cap="none">
              <a:latin typeface="Arial"/>
              <a:ea typeface="Arial"/>
              <a:cs typeface="Arial"/>
              <a:sym typeface="Arial"/>
            </a:endParaRPr>
          </a:p>
          <a:p>
            <a:pPr indent="0" lvl="0" marL="0" rtl="0" algn="l">
              <a:lnSpc>
                <a:spcPct val="115000"/>
              </a:lnSpc>
              <a:spcBef>
                <a:spcPts val="0"/>
              </a:spcBef>
              <a:spcAft>
                <a:spcPts val="0"/>
              </a:spcAft>
              <a:buNone/>
            </a:pPr>
            <a:r>
              <a:rPr lang="en-US" cap="none">
                <a:latin typeface="Arial"/>
                <a:ea typeface="Arial"/>
                <a:cs typeface="Arial"/>
                <a:sym typeface="Arial"/>
              </a:rPr>
              <a:t>3920 13</a:t>
            </a:r>
            <a:r>
              <a:rPr baseline="30000" lang="en-US" cap="none">
                <a:latin typeface="Arial"/>
                <a:ea typeface="Arial"/>
                <a:cs typeface="Arial"/>
                <a:sym typeface="Arial"/>
              </a:rPr>
              <a:t>th</a:t>
            </a:r>
            <a:r>
              <a:rPr lang="en-US" cap="none">
                <a:latin typeface="Arial"/>
                <a:ea typeface="Arial"/>
                <a:cs typeface="Arial"/>
                <a:sym typeface="Arial"/>
              </a:rPr>
              <a:t> Ave E, Hibbing MN 55746</a:t>
            </a:r>
            <a:endParaRPr cap="none">
              <a:latin typeface="Arial"/>
              <a:ea typeface="Arial"/>
              <a:cs typeface="Arial"/>
              <a:sym typeface="Arial"/>
            </a:endParaRPr>
          </a:p>
          <a:p>
            <a:pPr indent="0" lvl="0" marL="0" rtl="0" algn="l">
              <a:lnSpc>
                <a:spcPct val="115000"/>
              </a:lnSpc>
              <a:spcBef>
                <a:spcPts val="0"/>
              </a:spcBef>
              <a:spcAft>
                <a:spcPts val="0"/>
              </a:spcAft>
              <a:buNone/>
            </a:pPr>
            <a:r>
              <a:rPr lang="en-US" cap="none">
                <a:latin typeface="Arial"/>
                <a:ea typeface="Arial"/>
                <a:cs typeface="Arial"/>
                <a:sym typeface="Arial"/>
              </a:rPr>
              <a:t>Cell: 218.929.9988 </a:t>
            </a:r>
            <a:endParaRPr cap="none">
              <a:latin typeface="Arial"/>
              <a:ea typeface="Arial"/>
              <a:cs typeface="Arial"/>
              <a:sym typeface="Arial"/>
            </a:endParaRPr>
          </a:p>
          <a:p>
            <a:pPr indent="0" lvl="0" marL="0" rtl="0" algn="l">
              <a:lnSpc>
                <a:spcPct val="115000"/>
              </a:lnSpc>
              <a:spcBef>
                <a:spcPts val="0"/>
              </a:spcBef>
              <a:spcAft>
                <a:spcPts val="0"/>
              </a:spcAft>
              <a:buNone/>
            </a:pPr>
            <a:r>
              <a:rPr lang="en-US" cap="none">
                <a:latin typeface="Arial"/>
                <a:ea typeface="Arial"/>
                <a:cs typeface="Arial"/>
                <a:sym typeface="Arial"/>
              </a:rPr>
              <a:t>Fax: 218.262.7316</a:t>
            </a:r>
            <a:endParaRPr cap="none">
              <a:latin typeface="Arial"/>
              <a:ea typeface="Arial"/>
              <a:cs typeface="Arial"/>
              <a:sym typeface="Arial"/>
            </a:endParaRPr>
          </a:p>
          <a:p>
            <a:pPr indent="0" lvl="0" marL="0" rtl="0" algn="l">
              <a:lnSpc>
                <a:spcPct val="93068"/>
              </a:lnSpc>
              <a:spcBef>
                <a:spcPts val="0"/>
              </a:spcBef>
              <a:spcAft>
                <a:spcPts val="0"/>
              </a:spcAft>
              <a:buNone/>
            </a:pPr>
            <a:r>
              <a:rPr lang="en-US" cap="none">
                <a:latin typeface="Arial"/>
                <a:ea typeface="Arial"/>
                <a:cs typeface="Arial"/>
                <a:sym typeface="Arial"/>
              </a:rPr>
              <a:t>CareerForceMN.com | Twitter | Facebook</a:t>
            </a:r>
            <a:endParaRPr cap="none">
              <a:latin typeface="Arial"/>
              <a:ea typeface="Arial"/>
              <a:cs typeface="Arial"/>
              <a:sym typeface="Arial"/>
            </a:endParaRPr>
          </a:p>
          <a:p>
            <a:pPr indent="0" lvl="0" marL="0" rtl="0" algn="l">
              <a:spcBef>
                <a:spcPts val="80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9"/>
          <p:cNvSpPr txBox="1"/>
          <p:nvPr>
            <p:ph type="title"/>
          </p:nvPr>
        </p:nvSpPr>
        <p:spPr>
          <a:xfrm>
            <a:off x="543725" y="229075"/>
            <a:ext cx="11032500" cy="18318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91891"/>
              <a:buFont typeface="Arial"/>
              <a:buNone/>
            </a:pPr>
            <a:r>
              <a:rPr lang="en-US"/>
              <a:t>Examples of things going well?</a:t>
            </a:r>
            <a:endParaRPr/>
          </a:p>
          <a:p>
            <a:pPr indent="0" lvl="0" marL="0" rtl="0" algn="ctr">
              <a:lnSpc>
                <a:spcPct val="90000"/>
              </a:lnSpc>
              <a:spcBef>
                <a:spcPts val="0"/>
              </a:spcBef>
              <a:spcAft>
                <a:spcPts val="0"/>
              </a:spcAft>
              <a:buClr>
                <a:schemeClr val="lt1"/>
              </a:buClr>
              <a:buSzPct val="91891"/>
              <a:buFont typeface="Arial"/>
              <a:buNone/>
            </a:pPr>
            <a:r>
              <a:t/>
            </a:r>
            <a:endParaRPr/>
          </a:p>
          <a:p>
            <a:pPr indent="0" lvl="0" marL="0" rtl="0" algn="ctr">
              <a:lnSpc>
                <a:spcPct val="90000"/>
              </a:lnSpc>
              <a:spcBef>
                <a:spcPts val="0"/>
              </a:spcBef>
              <a:spcAft>
                <a:spcPts val="0"/>
              </a:spcAft>
              <a:buClr>
                <a:schemeClr val="lt1"/>
              </a:buClr>
              <a:buSzPct val="91891"/>
              <a:buFont typeface="Arial"/>
              <a:buNone/>
            </a:pPr>
            <a:r>
              <a:rPr lang="en-US"/>
              <a:t>Areas of Improvement needed across the schools?</a:t>
            </a:r>
            <a:endParaRPr/>
          </a:p>
          <a:p>
            <a:pPr indent="0" lvl="0" marL="0" rtl="0" algn="ctr">
              <a:lnSpc>
                <a:spcPct val="90000"/>
              </a:lnSpc>
              <a:spcBef>
                <a:spcPts val="0"/>
              </a:spcBef>
              <a:spcAft>
                <a:spcPts val="0"/>
              </a:spcAft>
              <a:buClr>
                <a:schemeClr val="lt1"/>
              </a:buClr>
              <a:buSzPct val="91891"/>
              <a:buFont typeface="Arial"/>
              <a:buNone/>
            </a:pPr>
            <a:r>
              <a:t/>
            </a:r>
            <a:endParaRPr/>
          </a:p>
          <a:p>
            <a:pPr indent="0" lvl="0" marL="0" rtl="0" algn="ctr">
              <a:lnSpc>
                <a:spcPct val="90000"/>
              </a:lnSpc>
              <a:spcBef>
                <a:spcPts val="0"/>
              </a:spcBef>
              <a:spcAft>
                <a:spcPts val="0"/>
              </a:spcAft>
              <a:buClr>
                <a:schemeClr val="lt1"/>
              </a:buClr>
              <a:buSzPct val="91891"/>
              <a:buFont typeface="Arial"/>
              <a:buNone/>
            </a:pPr>
            <a:r>
              <a:rPr lang="en-US"/>
              <a:t>How to increase membership?</a:t>
            </a:r>
            <a:endParaRPr/>
          </a:p>
          <a:p>
            <a:pPr indent="0" lvl="0" marL="0" rtl="0" algn="r">
              <a:lnSpc>
                <a:spcPct val="90000"/>
              </a:lnSpc>
              <a:spcBef>
                <a:spcPts val="0"/>
              </a:spcBef>
              <a:spcAft>
                <a:spcPts val="0"/>
              </a:spcAft>
              <a:buClr>
                <a:schemeClr val="lt1"/>
              </a:buClr>
              <a:buSzPct val="91891"/>
              <a:buFont typeface="Arial"/>
              <a:buNone/>
            </a:pPr>
            <a:r>
              <a:t/>
            </a:r>
            <a:endParaRPr>
              <a:solidFill>
                <a:srgbClr val="FF0000"/>
              </a:solidFill>
            </a:endParaRPr>
          </a:p>
          <a:p>
            <a:pPr indent="0" lvl="0" marL="0" rtl="0" algn="r">
              <a:lnSpc>
                <a:spcPct val="90000"/>
              </a:lnSpc>
              <a:spcBef>
                <a:spcPts val="0"/>
              </a:spcBef>
              <a:spcAft>
                <a:spcPts val="0"/>
              </a:spcAft>
              <a:buClr>
                <a:schemeClr val="lt1"/>
              </a:buClr>
              <a:buSzPct val="91891"/>
              <a:buFont typeface="Arial"/>
              <a:buNone/>
            </a:pPr>
            <a:r>
              <a:t/>
            </a:r>
            <a:endParaRPr>
              <a:solidFill>
                <a:srgbClr val="FF0000"/>
              </a:solidFill>
            </a:endParaRPr>
          </a:p>
        </p:txBody>
      </p:sp>
      <p:sp>
        <p:nvSpPr>
          <p:cNvPr id="394" name="Google Shape;394;p9"/>
          <p:cNvSpPr txBox="1"/>
          <p:nvPr>
            <p:ph idx="1" type="body"/>
          </p:nvPr>
        </p:nvSpPr>
        <p:spPr>
          <a:xfrm>
            <a:off x="1171550" y="1776200"/>
            <a:ext cx="10015200" cy="4613100"/>
          </a:xfrm>
          <a:prstGeom prst="rect">
            <a:avLst/>
          </a:prstGeom>
          <a:noFill/>
          <a:ln>
            <a:noFill/>
          </a:ln>
        </p:spPr>
        <p:txBody>
          <a:bodyPr anchorCtr="0" anchor="ctr" bIns="45700" lIns="91425" spcFirstLastPara="1" rIns="91425" wrap="square" tIns="45700">
            <a:normAutofit/>
          </a:bodyPr>
          <a:lstStyle/>
          <a:p>
            <a:pPr indent="-230186" lvl="0" marL="344487" rtl="0" algn="l">
              <a:lnSpc>
                <a:spcPct val="120000"/>
              </a:lnSpc>
              <a:spcBef>
                <a:spcPts val="0"/>
              </a:spcBef>
              <a:spcAft>
                <a:spcPts val="0"/>
              </a:spcAft>
              <a:buSzPts val="1800"/>
              <a:buNone/>
            </a:pPr>
            <a:r>
              <a:rPr lang="en-US"/>
              <a:t>Please fill out the </a:t>
            </a:r>
            <a:r>
              <a:rPr lang="en-US" u="sng">
                <a:hlinkClick r:id="rId3"/>
              </a:rPr>
              <a:t>NLC SEAC Meeting Feedback Form</a:t>
            </a:r>
            <a:endParaRPr/>
          </a:p>
          <a:p>
            <a:pPr indent="-425450" lvl="0" marL="457200" rtl="0" algn="l">
              <a:lnSpc>
                <a:spcPct val="120000"/>
              </a:lnSpc>
              <a:spcBef>
                <a:spcPts val="0"/>
              </a:spcBef>
              <a:spcAft>
                <a:spcPts val="0"/>
              </a:spcAft>
              <a:buSzPts val="3100"/>
              <a:buChar char="•"/>
            </a:pPr>
            <a:r>
              <a:rPr lang="en-US"/>
              <a:t>We want to hear from you!</a:t>
            </a:r>
            <a:endParaRPr/>
          </a:p>
        </p:txBody>
      </p:sp>
    </p:spTree>
  </p:cSld>
  <p:clrMapOvr>
    <a:masterClrMapping/>
  </p:clrMapOvr>
  <p:transition spd="slow">
    <p:wipe dir="l"/>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3"/>
          <p:cNvSpPr txBox="1"/>
          <p:nvPr>
            <p:ph type="title"/>
          </p:nvPr>
        </p:nvSpPr>
        <p:spPr>
          <a:xfrm>
            <a:off x="2132300" y="2949106"/>
            <a:ext cx="7958400" cy="1804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400"/>
              <a:buFont typeface="Arial"/>
              <a:buNone/>
            </a:pPr>
            <a:r>
              <a:rPr lang="en-US"/>
              <a:t>Thank you for taking the time to attend the SEAC meeting.</a:t>
            </a:r>
            <a:endParaRPr/>
          </a:p>
          <a:p>
            <a:pPr indent="0" lvl="0" marL="0" rtl="0" algn="ctr">
              <a:lnSpc>
                <a:spcPct val="90000"/>
              </a:lnSpc>
              <a:spcBef>
                <a:spcPts val="0"/>
              </a:spcBef>
              <a:spcAft>
                <a:spcPts val="0"/>
              </a:spcAft>
              <a:buClr>
                <a:schemeClr val="lt1"/>
              </a:buClr>
              <a:buSzPts val="3400"/>
              <a:buFont typeface="Arial"/>
              <a:buNone/>
            </a:pPr>
            <a:r>
              <a:rPr lang="en-US"/>
              <a:t>We hope to see you again!</a:t>
            </a:r>
            <a:endParaRPr/>
          </a:p>
        </p:txBody>
      </p:sp>
    </p:spTree>
  </p:cSld>
  <p:clrMapOvr>
    <a:masterClrMapping/>
  </p:clrMapOvr>
  <p:transition spd="slow">
    <p:wipe dir="l"/>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2"/>
          <p:cNvSpPr txBox="1"/>
          <p:nvPr>
            <p:ph type="title"/>
          </p:nvPr>
        </p:nvSpPr>
        <p:spPr>
          <a:xfrm>
            <a:off x="1091125" y="290599"/>
            <a:ext cx="10015200" cy="888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a:t>Resource availability to parents/staff</a:t>
            </a:r>
            <a:endParaRPr/>
          </a:p>
        </p:txBody>
      </p:sp>
      <p:sp>
        <p:nvSpPr>
          <p:cNvPr id="405" name="Google Shape;405;p12"/>
          <p:cNvSpPr txBox="1"/>
          <p:nvPr>
            <p:ph idx="1" type="body"/>
          </p:nvPr>
        </p:nvSpPr>
        <p:spPr>
          <a:xfrm>
            <a:off x="1091125" y="1307675"/>
            <a:ext cx="10015200" cy="3729300"/>
          </a:xfrm>
          <a:prstGeom prst="rect">
            <a:avLst/>
          </a:prstGeom>
          <a:noFill/>
          <a:ln>
            <a:noFill/>
          </a:ln>
        </p:spPr>
        <p:txBody>
          <a:bodyPr anchorCtr="0" anchor="ctr" bIns="45700" lIns="91425" spcFirstLastPara="1" rIns="91425" wrap="square" tIns="45700">
            <a:normAutofit/>
          </a:bodyPr>
          <a:lstStyle/>
          <a:p>
            <a:pPr indent="-425450" lvl="0" marL="457200" rtl="0" algn="l">
              <a:lnSpc>
                <a:spcPct val="120000"/>
              </a:lnSpc>
              <a:spcBef>
                <a:spcPts val="0"/>
              </a:spcBef>
              <a:spcAft>
                <a:spcPts val="0"/>
              </a:spcAft>
              <a:buSzPts val="3100"/>
              <a:buChar char="•"/>
            </a:pPr>
            <a:r>
              <a:rPr lang="en-US"/>
              <a:t>Handouts on the back table </a:t>
            </a:r>
            <a:endParaRPr/>
          </a:p>
          <a:p>
            <a:pPr indent="0" lvl="0" marL="457200" rtl="0" algn="l">
              <a:lnSpc>
                <a:spcPct val="120000"/>
              </a:lnSpc>
              <a:spcBef>
                <a:spcPts val="0"/>
              </a:spcBef>
              <a:spcAft>
                <a:spcPts val="0"/>
              </a:spcAft>
              <a:buSzPts val="3100"/>
              <a:buNone/>
            </a:pPr>
            <a:r>
              <a:t/>
            </a:r>
            <a:endParaRPr/>
          </a:p>
          <a:p>
            <a:pPr indent="-425450" lvl="0" marL="457200" rtl="0" algn="l">
              <a:lnSpc>
                <a:spcPct val="120000"/>
              </a:lnSpc>
              <a:spcBef>
                <a:spcPts val="0"/>
              </a:spcBef>
              <a:spcAft>
                <a:spcPts val="0"/>
              </a:spcAft>
              <a:buSzPts val="3100"/>
              <a:buChar char="•"/>
            </a:pPr>
            <a:r>
              <a:rPr lang="en-US"/>
              <a:t>For virtual copies email Hannah Helander: </a:t>
            </a:r>
            <a:r>
              <a:rPr lang="en-US" u="sng">
                <a:hlinkClick r:id="rId3"/>
              </a:rPr>
              <a:t>hhelander@northlandsped.org</a:t>
            </a:r>
            <a:endParaRPr/>
          </a:p>
          <a:p>
            <a:pPr indent="0" lvl="0" marL="457200" rtl="0" algn="l">
              <a:lnSpc>
                <a:spcPct val="120000"/>
              </a:lnSpc>
              <a:spcBef>
                <a:spcPts val="0"/>
              </a:spcBef>
              <a:spcAft>
                <a:spcPts val="0"/>
              </a:spcAft>
              <a:buSzPts val="3100"/>
              <a:buNone/>
            </a:pPr>
            <a:r>
              <a:t/>
            </a:r>
            <a:endParaRPr/>
          </a:p>
          <a:p>
            <a:pPr indent="-425450" lvl="0" marL="457200" rtl="0" algn="l">
              <a:lnSpc>
                <a:spcPct val="120000"/>
              </a:lnSpc>
              <a:spcBef>
                <a:spcPts val="0"/>
              </a:spcBef>
              <a:spcAft>
                <a:spcPts val="0"/>
              </a:spcAft>
              <a:buSzPts val="3100"/>
              <a:buChar char="•"/>
            </a:pPr>
            <a:r>
              <a:rPr lang="en-US"/>
              <a:t>Applicable resources will be posted on the NLC website </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a22c1d647f_0_12"/>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Transition in the IEP</a:t>
            </a:r>
            <a:endParaRPr/>
          </a:p>
        </p:txBody>
      </p:sp>
      <p:sp>
        <p:nvSpPr>
          <p:cNvPr id="185" name="Google Shape;185;g2a22c1d647f_0_12"/>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i="1" lang="en-US"/>
              <a:t>The purpose of special education is to prepare children to lead “productive and independent adult lives to the maximum extent possible.” </a:t>
            </a:r>
            <a:r>
              <a:rPr lang="en-US"/>
              <a:t>~ </a:t>
            </a:r>
            <a:r>
              <a:rPr lang="en-US" sz="1900"/>
              <a:t>IDEA 2004(c)(5)(A)</a:t>
            </a:r>
            <a:endParaRPr sz="1900"/>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Clr>
                <a:schemeClr val="dk1"/>
              </a:buClr>
              <a:buSzPts val="1100"/>
              <a:buFont typeface="Arial"/>
              <a:buNone/>
            </a:pPr>
            <a:r>
              <a:rPr lang="en-US"/>
              <a:t>Begin with the end in mind. This idea is at the heart of assisting students in planning for their future. Starting between 7th-9th grade, a student's IEP sets the course for planning for the future. The IEP changes to include long range planning to meet the goals (employment, post-secondary education and training, and independent living) established by the student and family. This process is called “transition planning” which also continues to focus on educational and functional needs.</a:t>
            </a:r>
            <a:endParaRPr/>
          </a:p>
          <a:p>
            <a:pPr indent="0" lvl="0" marL="0" rtl="0" algn="l">
              <a:spcBef>
                <a:spcPts val="5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a22c1d647f_0_0"/>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Transition Planning Process</a:t>
            </a:r>
            <a:endParaRPr/>
          </a:p>
        </p:txBody>
      </p:sp>
      <p:sp>
        <p:nvSpPr>
          <p:cNvPr id="192" name="Google Shape;192;g2a22c1d647f_0_0"/>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ctr">
              <a:spcBef>
                <a:spcPts val="500"/>
              </a:spcBef>
              <a:spcAft>
                <a:spcPts val="0"/>
              </a:spcAft>
              <a:buNone/>
            </a:pPr>
            <a:r>
              <a:rPr b="1" lang="en-US"/>
              <a:t>Where Am I Now?</a:t>
            </a:r>
            <a:endParaRPr b="1"/>
          </a:p>
          <a:p>
            <a:pPr indent="0" lvl="0" marL="0" rtl="0" algn="ctr">
              <a:spcBef>
                <a:spcPts val="500"/>
              </a:spcBef>
              <a:spcAft>
                <a:spcPts val="0"/>
              </a:spcAft>
              <a:buNone/>
            </a:pPr>
            <a:r>
              <a:rPr lang="en-US"/>
              <a:t>Identify Strengths, Needs, Interests, &amp; Preferences through Assessment</a:t>
            </a:r>
            <a:endParaRPr/>
          </a:p>
          <a:p>
            <a:pPr indent="0" lvl="0" marL="0" rtl="0" algn="ctr">
              <a:spcBef>
                <a:spcPts val="500"/>
              </a:spcBef>
              <a:spcAft>
                <a:spcPts val="0"/>
              </a:spcAft>
              <a:buNone/>
            </a:pPr>
            <a:r>
              <a:t/>
            </a:r>
            <a:endParaRPr/>
          </a:p>
          <a:p>
            <a:pPr indent="0" lvl="0" marL="0" rtl="0" algn="ctr">
              <a:spcBef>
                <a:spcPts val="500"/>
              </a:spcBef>
              <a:spcAft>
                <a:spcPts val="0"/>
              </a:spcAft>
              <a:buNone/>
            </a:pPr>
            <a:r>
              <a:rPr b="1" lang="en-US"/>
              <a:t>Where Do I Want to Go?</a:t>
            </a:r>
            <a:endParaRPr b="1"/>
          </a:p>
          <a:p>
            <a:pPr indent="0" lvl="0" marL="0" rtl="0" algn="ctr">
              <a:spcBef>
                <a:spcPts val="500"/>
              </a:spcBef>
              <a:spcAft>
                <a:spcPts val="0"/>
              </a:spcAft>
              <a:buNone/>
            </a:pPr>
            <a:r>
              <a:rPr lang="en-US"/>
              <a:t>Post-Secondary Expectations</a:t>
            </a:r>
            <a:endParaRPr/>
          </a:p>
          <a:p>
            <a:pPr indent="0" lvl="0" marL="0" rtl="0" algn="ctr">
              <a:spcBef>
                <a:spcPts val="500"/>
              </a:spcBef>
              <a:spcAft>
                <a:spcPts val="0"/>
              </a:spcAft>
              <a:buNone/>
            </a:pPr>
            <a:r>
              <a:t/>
            </a:r>
            <a:endParaRPr/>
          </a:p>
          <a:p>
            <a:pPr indent="0" lvl="0" marL="0" rtl="0" algn="ctr">
              <a:spcBef>
                <a:spcPts val="500"/>
              </a:spcBef>
              <a:spcAft>
                <a:spcPts val="0"/>
              </a:spcAft>
              <a:buNone/>
            </a:pPr>
            <a:r>
              <a:rPr b="1" lang="en-US"/>
              <a:t>How Do I Get There?</a:t>
            </a:r>
            <a:endParaRPr b="1"/>
          </a:p>
          <a:p>
            <a:pPr indent="0" lvl="0" marL="0" rtl="0" algn="ctr">
              <a:spcBef>
                <a:spcPts val="500"/>
              </a:spcBef>
              <a:spcAft>
                <a:spcPts val="0"/>
              </a:spcAft>
              <a:buNone/>
            </a:pPr>
            <a:r>
              <a:t/>
            </a:r>
            <a:endParaRPr/>
          </a:p>
          <a:p>
            <a:pPr indent="0" lvl="0" marL="0" rtl="0" algn="ctr">
              <a:spcBef>
                <a:spcPts val="500"/>
              </a:spcBef>
              <a:spcAft>
                <a:spcPts val="0"/>
              </a:spcAft>
              <a:buNone/>
            </a:pPr>
            <a:r>
              <a:rPr lang="en-US"/>
              <a:t>Annual Goals  Courses of Study,  Supports, Services,</a:t>
            </a:r>
            <a:endParaRPr/>
          </a:p>
          <a:p>
            <a:pPr indent="0" lvl="0" marL="0" rtl="0" algn="ctr">
              <a:spcBef>
                <a:spcPts val="500"/>
              </a:spcBef>
              <a:spcAft>
                <a:spcPts val="0"/>
              </a:spcAft>
              <a:buNone/>
            </a:pPr>
            <a:r>
              <a:rPr lang="en-US"/>
              <a:t>                        Activities             Linkages</a:t>
            </a:r>
            <a:endParaRPr/>
          </a:p>
        </p:txBody>
      </p:sp>
      <p:sp>
        <p:nvSpPr>
          <p:cNvPr id="193" name="Google Shape;193;g2a22c1d647f_0_0"/>
          <p:cNvSpPr/>
          <p:nvPr/>
        </p:nvSpPr>
        <p:spPr>
          <a:xfrm flipH="1">
            <a:off x="5988300" y="2791250"/>
            <a:ext cx="215400" cy="424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4" name="Google Shape;194;g2a22c1d647f_0_0"/>
          <p:cNvSpPr/>
          <p:nvPr/>
        </p:nvSpPr>
        <p:spPr>
          <a:xfrm flipH="1">
            <a:off x="6019800" y="4098175"/>
            <a:ext cx="215400" cy="424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5" name="Google Shape;195;g2a22c1d647f_0_0"/>
          <p:cNvSpPr/>
          <p:nvPr/>
        </p:nvSpPr>
        <p:spPr>
          <a:xfrm flipH="1">
            <a:off x="3628825" y="4979425"/>
            <a:ext cx="215400" cy="424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6" name="Google Shape;196;g2a22c1d647f_0_0"/>
          <p:cNvSpPr/>
          <p:nvPr/>
        </p:nvSpPr>
        <p:spPr>
          <a:xfrm flipH="1">
            <a:off x="5991025" y="4979425"/>
            <a:ext cx="215400" cy="424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7" name="Google Shape;197;g2a22c1d647f_0_0"/>
          <p:cNvSpPr/>
          <p:nvPr/>
        </p:nvSpPr>
        <p:spPr>
          <a:xfrm flipH="1">
            <a:off x="8174325" y="4979425"/>
            <a:ext cx="215400" cy="424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a22c1d647f_0_6"/>
          <p:cNvSpPr txBox="1"/>
          <p:nvPr>
            <p:ph type="title"/>
          </p:nvPr>
        </p:nvSpPr>
        <p:spPr>
          <a:xfrm>
            <a:off x="402950" y="596025"/>
            <a:ext cx="10703400" cy="1312500"/>
          </a:xfrm>
          <a:prstGeom prst="rect">
            <a:avLst/>
          </a:prstGeom>
        </p:spPr>
        <p:txBody>
          <a:bodyPr anchorCtr="0" anchor="t"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lang="en-US" cap="small"/>
              <a:t>R</a:t>
            </a:r>
            <a:r>
              <a:rPr lang="en-US" cap="small"/>
              <a:t>eady to Graduate?</a:t>
            </a:r>
            <a:r>
              <a:rPr lang="en-US" sz="2400" cap="small"/>
              <a:t> </a:t>
            </a:r>
            <a:endParaRPr/>
          </a:p>
        </p:txBody>
      </p:sp>
      <p:sp>
        <p:nvSpPr>
          <p:cNvPr id="204" name="Google Shape;204;g2a22c1d647f_0_6"/>
          <p:cNvSpPr txBox="1"/>
          <p:nvPr>
            <p:ph idx="1" type="body"/>
          </p:nvPr>
        </p:nvSpPr>
        <p:spPr>
          <a:xfrm>
            <a:off x="402950" y="1363850"/>
            <a:ext cx="11228700" cy="5160900"/>
          </a:xfrm>
          <a:prstGeom prst="rect">
            <a:avLst/>
          </a:prstGeom>
        </p:spPr>
        <p:txBody>
          <a:bodyPr anchorCtr="0" anchor="t"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lang="en-US"/>
              <a:t>What outside agencies will need to be integrated? What skills, opportunities and experiences do they need to demonstrate or participate in prior to graduating? The team should discuss whether the student will be graduating:</a:t>
            </a:r>
            <a:endParaRPr/>
          </a:p>
          <a:p>
            <a:pPr indent="0" lvl="0" marL="0" rtl="0" algn="l">
              <a:spcBef>
                <a:spcPts val="500"/>
              </a:spcBef>
              <a:spcAft>
                <a:spcPts val="0"/>
              </a:spcAft>
              <a:buClr>
                <a:schemeClr val="dk1"/>
              </a:buClr>
              <a:buSzPts val="1100"/>
              <a:buFont typeface="Arial"/>
              <a:buNone/>
            </a:pPr>
            <a:r>
              <a:rPr lang="en-US"/>
              <a:t>● with their same age peers -meaning the student is expected to meet all state standards for graduation with special education support (accommodations and/or modifications).</a:t>
            </a:r>
            <a:endParaRPr/>
          </a:p>
          <a:p>
            <a:pPr indent="0" lvl="0" marL="0" rtl="0" algn="l">
              <a:spcBef>
                <a:spcPts val="500"/>
              </a:spcBef>
              <a:spcAft>
                <a:spcPts val="0"/>
              </a:spcAft>
              <a:buNone/>
            </a:pPr>
            <a:r>
              <a:rPr lang="en-US"/>
              <a:t>● by meeting certain IEP goals/objectives-meaning the student may or may not have met the minimum requirements for graduation in their district, but have ongoing transition needs identified in their IEP’s, by the IEP team, and based on assessment data. </a:t>
            </a:r>
            <a:endParaRPr/>
          </a:p>
          <a:p>
            <a:pPr indent="0" lvl="0" marL="0" rtl="0" algn="l">
              <a:spcBef>
                <a:spcPts val="500"/>
              </a:spcBef>
              <a:spcAft>
                <a:spcPts val="0"/>
              </a:spcAft>
              <a:buNone/>
            </a:pPr>
            <a:r>
              <a:rPr lang="en-US"/>
              <a:t>*Students are able to access 18-22 services in their district or through the BTI Program. The decision may change over time depending on the student’s needs, future plans, and readiness to exit their programming.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a5826d1e92_0_26"/>
          <p:cNvSpPr txBox="1"/>
          <p:nvPr>
            <p:ph type="title"/>
          </p:nvPr>
        </p:nvSpPr>
        <p:spPr>
          <a:xfrm>
            <a:off x="472700" y="596025"/>
            <a:ext cx="10633500" cy="13125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lang="en-US" cap="small"/>
              <a:t>The age of majority for all students is 18. </a:t>
            </a:r>
            <a:endParaRPr sz="5000"/>
          </a:p>
        </p:txBody>
      </p:sp>
      <p:sp>
        <p:nvSpPr>
          <p:cNvPr id="211" name="Google Shape;211;g2a5826d1e92_0_26"/>
          <p:cNvSpPr txBox="1"/>
          <p:nvPr>
            <p:ph idx="1" type="body"/>
          </p:nvPr>
        </p:nvSpPr>
        <p:spPr>
          <a:xfrm>
            <a:off x="472700" y="1596325"/>
            <a:ext cx="10926300" cy="45060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Clr>
                <a:schemeClr val="dk1"/>
              </a:buClr>
              <a:buSzPts val="1100"/>
              <a:buFont typeface="Arial"/>
              <a:buNone/>
            </a:pPr>
            <a:r>
              <a:rPr lang="en-US"/>
              <a:t>For a student receiving special education services, this means they now have legal and educational rights and responsibilities previously held by their parents/guardians. A discussion regarding transfer of student’s rights at age of majority should be held prior to the student’s 17th birthday. Educationally, students who have reached legal adulthood, have the following rights:</a:t>
            </a:r>
            <a:endParaRPr/>
          </a:p>
          <a:p>
            <a:pPr indent="0" lvl="0" marL="0" rtl="0" algn="l">
              <a:spcBef>
                <a:spcPts val="500"/>
              </a:spcBef>
              <a:spcAft>
                <a:spcPts val="0"/>
              </a:spcAft>
              <a:buClr>
                <a:schemeClr val="dk1"/>
              </a:buClr>
              <a:buSzPts val="1100"/>
              <a:buFont typeface="Arial"/>
              <a:buNone/>
            </a:pPr>
            <a:r>
              <a:rPr lang="en-US"/>
              <a:t>● Receive notice of and attend IEP meetings</a:t>
            </a:r>
            <a:endParaRPr/>
          </a:p>
          <a:p>
            <a:pPr indent="0" lvl="0" marL="0" rtl="0" algn="l">
              <a:spcBef>
                <a:spcPts val="500"/>
              </a:spcBef>
              <a:spcAft>
                <a:spcPts val="0"/>
              </a:spcAft>
              <a:buClr>
                <a:schemeClr val="dk1"/>
              </a:buClr>
              <a:buSzPts val="1100"/>
              <a:buFont typeface="Arial"/>
              <a:buNone/>
            </a:pPr>
            <a:r>
              <a:rPr lang="en-US"/>
              <a:t>● Consent to re-evaluation</a:t>
            </a:r>
            <a:endParaRPr/>
          </a:p>
          <a:p>
            <a:pPr indent="0" lvl="0" marL="0" rtl="0" algn="l">
              <a:spcBef>
                <a:spcPts val="500"/>
              </a:spcBef>
              <a:spcAft>
                <a:spcPts val="0"/>
              </a:spcAft>
              <a:buClr>
                <a:schemeClr val="dk1"/>
              </a:buClr>
              <a:buSzPts val="1100"/>
              <a:buFont typeface="Arial"/>
              <a:buNone/>
            </a:pPr>
            <a:r>
              <a:rPr lang="en-US"/>
              <a:t>● Consent to change in placement</a:t>
            </a:r>
            <a:endParaRPr/>
          </a:p>
          <a:p>
            <a:pPr indent="0" lvl="0" marL="0" rtl="0" algn="l">
              <a:spcBef>
                <a:spcPts val="500"/>
              </a:spcBef>
              <a:spcAft>
                <a:spcPts val="0"/>
              </a:spcAft>
              <a:buClr>
                <a:schemeClr val="dk1"/>
              </a:buClr>
              <a:buSzPts val="1100"/>
              <a:buFont typeface="Arial"/>
              <a:buNone/>
            </a:pPr>
            <a:r>
              <a:rPr lang="en-US"/>
              <a:t>● Request mediation or due process hearing to resolve a dispute regarding their </a:t>
            </a:r>
            <a:endParaRPr/>
          </a:p>
          <a:p>
            <a:pPr indent="0" lvl="0" marL="0" rtl="0" algn="l">
              <a:spcBef>
                <a:spcPts val="500"/>
              </a:spcBef>
              <a:spcAft>
                <a:spcPts val="0"/>
              </a:spcAft>
              <a:buClr>
                <a:schemeClr val="dk1"/>
              </a:buClr>
              <a:buSzPts val="1100"/>
              <a:buFont typeface="Arial"/>
              <a:buNone/>
            </a:pPr>
            <a:r>
              <a:rPr lang="en-US"/>
              <a:t>evaluation, identification, eligibility, IEP, educational placement or other issues.</a:t>
            </a:r>
            <a:endParaRPr/>
          </a:p>
          <a:p>
            <a:pPr indent="0" lvl="0" marL="0" rtl="0" algn="l">
              <a:spcBef>
                <a:spcPts val="5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a5826d1e92_0_34"/>
          <p:cNvSpPr txBox="1"/>
          <p:nvPr>
            <p:ph type="title"/>
          </p:nvPr>
        </p:nvSpPr>
        <p:spPr>
          <a:xfrm>
            <a:off x="1091129" y="596018"/>
            <a:ext cx="10015200" cy="1312500"/>
          </a:xfrm>
          <a:prstGeom prst="rect">
            <a:avLst/>
          </a:prstGeom>
        </p:spPr>
        <p:txBody>
          <a:bodyPr anchorCtr="0" anchor="ctr" bIns="60925" lIns="121900" spcFirstLastPara="1" rIns="121900" wrap="square" tIns="60925">
            <a:noAutofit/>
          </a:bodyPr>
          <a:lstStyle/>
          <a:p>
            <a:pPr indent="0" lvl="0" marL="0" rtl="0" algn="l">
              <a:spcBef>
                <a:spcPts val="0"/>
              </a:spcBef>
              <a:spcAft>
                <a:spcPts val="0"/>
              </a:spcAft>
              <a:buNone/>
            </a:pPr>
            <a:r>
              <a:rPr lang="en-US"/>
              <a:t>Guardianship Options</a:t>
            </a:r>
            <a:endParaRPr/>
          </a:p>
        </p:txBody>
      </p:sp>
      <p:sp>
        <p:nvSpPr>
          <p:cNvPr id="218" name="Google Shape;218;g2a5826d1e92_0_34"/>
          <p:cNvSpPr txBox="1"/>
          <p:nvPr>
            <p:ph idx="1" type="body"/>
          </p:nvPr>
        </p:nvSpPr>
        <p:spPr>
          <a:xfrm>
            <a:off x="1091131" y="2060898"/>
            <a:ext cx="10015200" cy="40413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lang="en-US"/>
              <a:t>There are several options to support your student in making educational and other life decisions. It’s important to understand that not all adult children with disabilities will need nor should be under a legal guardianship. There are alternatives to guardianship that help a person make decisions without affecting their independence. These alternatives allow the person to get support for what they need and puts them in control of their lives.</a:t>
            </a:r>
            <a:endParaRPr/>
          </a:p>
          <a:p>
            <a:pPr indent="0" lvl="0" marL="0" rtl="0" algn="l">
              <a:spcBef>
                <a:spcPts val="500"/>
              </a:spcBef>
              <a:spcAft>
                <a:spcPts val="0"/>
              </a:spcAft>
              <a:buNone/>
            </a:pPr>
            <a:r>
              <a:t/>
            </a:r>
            <a:endParaRPr/>
          </a:p>
          <a:p>
            <a:pPr indent="0" lvl="0" marL="0" rtl="0" algn="l">
              <a:spcBef>
                <a:spcPts val="500"/>
              </a:spcBef>
              <a:spcAft>
                <a:spcPts val="0"/>
              </a:spcAft>
              <a:buNone/>
            </a:pPr>
            <a:r>
              <a:rPr b="1" lang="en-US"/>
              <a:t>Guardianship:</a:t>
            </a:r>
            <a:r>
              <a:rPr lang="en-US"/>
              <a:t> An individual or organization, appointed by the courts, who has legal authority to make personal (guardian) and/or financial (conservator) decisions for an incapacitated person who is unable to provide for their own basic needs or financial management even with support from others and/or technological assistance.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a5826d1e92_0_47"/>
          <p:cNvSpPr txBox="1"/>
          <p:nvPr>
            <p:ph idx="1" type="body"/>
          </p:nvPr>
        </p:nvSpPr>
        <p:spPr>
          <a:xfrm>
            <a:off x="1088400" y="496899"/>
            <a:ext cx="10015200" cy="5505900"/>
          </a:xfrm>
          <a:prstGeom prst="rect">
            <a:avLst/>
          </a:prstGeom>
        </p:spPr>
        <p:txBody>
          <a:bodyPr anchorCtr="0" anchor="ctr" bIns="60925" lIns="121900" spcFirstLastPara="1" rIns="121900" wrap="square" tIns="60925">
            <a:noAutofit/>
          </a:bodyPr>
          <a:lstStyle/>
          <a:p>
            <a:pPr indent="0" lvl="0" marL="0" rtl="0" algn="l">
              <a:spcBef>
                <a:spcPts val="500"/>
              </a:spcBef>
              <a:spcAft>
                <a:spcPts val="0"/>
              </a:spcAft>
              <a:buNone/>
            </a:pPr>
            <a:r>
              <a:rPr b="1" lang="en-US"/>
              <a:t>A guardian has 7 basic powers including:</a:t>
            </a:r>
            <a:endParaRPr b="1"/>
          </a:p>
          <a:p>
            <a:pPr indent="0" lvl="0" marL="0" rtl="0" algn="l">
              <a:spcBef>
                <a:spcPts val="500"/>
              </a:spcBef>
              <a:spcAft>
                <a:spcPts val="0"/>
              </a:spcAft>
              <a:buNone/>
            </a:pPr>
            <a:r>
              <a:rPr lang="en-US"/>
              <a:t>determining where the person lives, their needs for shelter, nutrition and access to service – including academic and vocational services, providing clothing and furniture, providing necessary access to medical or other professional care, approval or withholding of contracts, supervisory authority, and helping to accessing government benefits. </a:t>
            </a:r>
            <a:endParaRPr/>
          </a:p>
          <a:p>
            <a:pPr indent="0" lvl="0" marL="0" rtl="0" algn="l">
              <a:spcBef>
                <a:spcPts val="500"/>
              </a:spcBef>
              <a:spcAft>
                <a:spcPts val="0"/>
              </a:spcAft>
              <a:buNone/>
            </a:pPr>
            <a:r>
              <a:t/>
            </a:r>
            <a:endParaRPr/>
          </a:p>
          <a:p>
            <a:pPr indent="0" lvl="0" marL="0" rtl="0" algn="l">
              <a:spcBef>
                <a:spcPts val="500"/>
              </a:spcBef>
              <a:spcAft>
                <a:spcPts val="0"/>
              </a:spcAft>
              <a:buNone/>
            </a:pPr>
            <a:r>
              <a:rPr b="1" lang="en-US"/>
              <a:t>Even with a court-appointed guardian,</a:t>
            </a:r>
            <a:r>
              <a:rPr lang="en-US"/>
              <a:t> people with disabilities have civil and constitutional rights. These rights can be found in the Bill of Rights. It includes everything from the right to be treated with dignity and respect, to the right to privacy, to the right to get married and have children.</a:t>
            </a:r>
            <a:endParaRPr/>
          </a:p>
          <a:p>
            <a:pPr indent="0" lvl="0" marL="0" rtl="0" algn="l">
              <a:spcBef>
                <a:spcPts val="500"/>
              </a:spcBef>
              <a:spcAft>
                <a:spcPts val="0"/>
              </a:spcAft>
              <a:buNone/>
            </a:pPr>
            <a:r>
              <a:t/>
            </a:r>
            <a:endParaRPr/>
          </a:p>
          <a:p>
            <a:pPr indent="0" lvl="0" marL="0" rtl="0" algn="l">
              <a:spcBef>
                <a:spcPts val="500"/>
              </a:spcBef>
              <a:spcAft>
                <a:spcPts val="0"/>
              </a:spcAft>
              <a:buNone/>
            </a:pPr>
            <a:r>
              <a:rPr b="1" lang="en-US"/>
              <a:t>Limited guardianship:</a:t>
            </a:r>
            <a:r>
              <a:rPr lang="en-US"/>
              <a:t> The guardian has only a few select powers necessary to support the person and all other decisions are those of the individual.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sh">
  <a:themeElements>
    <a:clrScheme name="Mesh">
      <a:dk1>
        <a:srgbClr val="000000"/>
      </a:dk1>
      <a:lt1>
        <a:srgbClr val="FFFFFF"/>
      </a:lt1>
      <a:dk2>
        <a:srgbClr val="363D46"/>
      </a:dk2>
      <a:lt2>
        <a:srgbClr val="EBEBEB"/>
      </a:lt2>
      <a:accent1>
        <a:srgbClr val="6F6F6F"/>
      </a:accent1>
      <a:accent2>
        <a:srgbClr val="5B0F00"/>
      </a:accent2>
      <a:accent3>
        <a:srgbClr val="A61C00"/>
      </a:accent3>
      <a:accent4>
        <a:srgbClr val="666666"/>
      </a:accent4>
      <a:accent5>
        <a:srgbClr val="5B0F00"/>
      </a:accent5>
      <a:accent6>
        <a:srgbClr val="980000"/>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2018-11-13T12:47:11Z</dcterms:created>
  <dc:creator>Microsoft Office User</dc:creator>
</cp:coreProperties>
</file>