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Century Gothic"/>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6" roundtripDataSignature="AMtx7mjXPEof3gEXHfcbjx/12baxnJbV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CenturyGothic-regular.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CenturyGothic-italic.fntdata"/><Relationship Id="rId21" Type="http://schemas.openxmlformats.org/officeDocument/2006/relationships/slide" Target="slides/slide16.xml"/><Relationship Id="rId43" Type="http://schemas.openxmlformats.org/officeDocument/2006/relationships/font" Target="fonts/CenturyGothic-bold.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CenturyGothic-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1: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p11: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12: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6: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100"/>
              <a:buNone/>
            </a:pPr>
            <a:r>
              <a:rPr lang="en"/>
              <a:t>Some of you may have this in place. Others, may want to use these questions to guide setting up your teams.</a:t>
            </a:r>
            <a:endParaRPr/>
          </a:p>
          <a:p>
            <a:pPr indent="0" lvl="0" marL="0" rtl="0" algn="l">
              <a:lnSpc>
                <a:spcPct val="100000"/>
              </a:lnSpc>
              <a:spcBef>
                <a:spcPts val="0"/>
              </a:spcBef>
              <a:spcAft>
                <a:spcPts val="0"/>
              </a:spcAft>
              <a:buSzPts val="1100"/>
              <a:buNone/>
            </a:pPr>
            <a:r>
              <a:rPr lang="en"/>
              <a:t>You set the stage, hold the expectations, as well as support these processes, I (we) are here to provide another layer of support to you in this work.</a:t>
            </a:r>
            <a:endParaRPr/>
          </a:p>
          <a:p>
            <a:pPr indent="0" lvl="0" marL="0" rtl="0" algn="l">
              <a:lnSpc>
                <a:spcPct val="100000"/>
              </a:lnSpc>
              <a:spcBef>
                <a:spcPts val="0"/>
              </a:spcBef>
              <a:spcAft>
                <a:spcPts val="0"/>
              </a:spcAft>
              <a:buSzPts val="1100"/>
              <a:buNone/>
            </a:pPr>
            <a:r>
              <a:rPr lang="en"/>
              <a:t>BAck to school inservice should included the SST expectations, Dates/times of meetings, and members of the team.</a:t>
            </a:r>
            <a:endParaRPr/>
          </a:p>
          <a:p>
            <a:pPr indent="0" lvl="0" marL="0" rtl="0" algn="l">
              <a:lnSpc>
                <a:spcPct val="100000"/>
              </a:lnSpc>
              <a:spcBef>
                <a:spcPts val="0"/>
              </a:spcBef>
              <a:spcAft>
                <a:spcPts val="0"/>
              </a:spcAft>
              <a:buSzPts val="1100"/>
              <a:buNone/>
            </a:pPr>
            <a:r>
              <a:rPr lang="en"/>
              <a:t>You will receive a survey later this week that needs to be completed/submitted by Friday, September 8th.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Who are core team members? Who are sometimes members? Structure of meetings? Communication with team members/school talk about school wide data versus student specific.how to get a student on the agenda for sst.  Principals leading/supporting the work not doing it.</a:t>
            </a:r>
            <a:endParaRPr/>
          </a:p>
        </p:txBody>
      </p:sp>
      <p:sp>
        <p:nvSpPr>
          <p:cNvPr id="227" name="Google Shape;227;p18: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District Leadership: Communicate a clear and unified vision for MTSS.</a:t>
            </a:r>
            <a:endParaRPr/>
          </a:p>
          <a:p>
            <a:pPr indent="0" lvl="0" marL="0" rtl="0" algn="l">
              <a:lnSpc>
                <a:spcPct val="100000"/>
              </a:lnSpc>
              <a:spcBef>
                <a:spcPts val="0"/>
              </a:spcBef>
              <a:spcAft>
                <a:spcPts val="0"/>
              </a:spcAft>
              <a:buSzPts val="1100"/>
              <a:buNone/>
            </a:pPr>
            <a:r>
              <a:rPr lang="en"/>
              <a:t>School Leadership: Ensure all school staff understand the roles and responsibilities pertaining to MTSS</a:t>
            </a:r>
            <a:endParaRPr/>
          </a:p>
          <a:p>
            <a:pPr indent="0" lvl="0" marL="0" rtl="0" algn="l">
              <a:lnSpc>
                <a:spcPct val="100000"/>
              </a:lnSpc>
              <a:spcBef>
                <a:spcPts val="0"/>
              </a:spcBef>
              <a:spcAft>
                <a:spcPts val="0"/>
              </a:spcAft>
              <a:buSzPts val="1100"/>
              <a:buNone/>
            </a:pPr>
            <a:r>
              <a:rPr lang="en"/>
              <a:t>Tier I: All students in the classroom</a:t>
            </a:r>
            <a:endParaRPr/>
          </a:p>
          <a:p>
            <a:pPr indent="0" lvl="0" marL="0" rtl="0" algn="l">
              <a:lnSpc>
                <a:spcPct val="100000"/>
              </a:lnSpc>
              <a:spcBef>
                <a:spcPts val="0"/>
              </a:spcBef>
              <a:spcAft>
                <a:spcPts val="0"/>
              </a:spcAft>
              <a:buSzPts val="1100"/>
              <a:buNone/>
            </a:pPr>
            <a:r>
              <a:rPr lang="en"/>
              <a:t>Tier II: Small groups of students provided interventions</a:t>
            </a:r>
            <a:endParaRPr/>
          </a:p>
          <a:p>
            <a:pPr indent="0" lvl="0" marL="0" rtl="0" algn="l">
              <a:lnSpc>
                <a:spcPct val="100000"/>
              </a:lnSpc>
              <a:spcBef>
                <a:spcPts val="0"/>
              </a:spcBef>
              <a:spcAft>
                <a:spcPts val="0"/>
              </a:spcAft>
              <a:buSzPts val="1100"/>
              <a:buNone/>
            </a:pPr>
            <a:r>
              <a:rPr lang="en"/>
              <a:t>Tier III: Individualized supports/interventions: may still be classroom level, Title I, 504, or possible Sped referral/services</a:t>
            </a:r>
            <a:endParaRPr/>
          </a:p>
          <a:p>
            <a:pPr indent="0" lvl="0" marL="0" rtl="0" algn="l">
              <a:lnSpc>
                <a:spcPct val="100000"/>
              </a:lnSpc>
              <a:spcBef>
                <a:spcPts val="0"/>
              </a:spcBef>
              <a:spcAft>
                <a:spcPts val="0"/>
              </a:spcAft>
              <a:buSzPts val="1100"/>
              <a:buNone/>
            </a:pPr>
            <a:r>
              <a:rPr lang="en"/>
              <a:t>Communication, data, family, whole child</a:t>
            </a:r>
            <a:endParaRPr/>
          </a:p>
        </p:txBody>
      </p:sp>
      <p:sp>
        <p:nvSpPr>
          <p:cNvPr id="232" name="Google Shape;232;p19: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Sample-can send template if Districts would like to create their own.</a:t>
            </a:r>
            <a:endParaRPr/>
          </a:p>
        </p:txBody>
      </p:sp>
      <p:sp>
        <p:nvSpPr>
          <p:cNvPr id="239" name="Google Shape;239;p20: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Snowman analogy: needs base. Build on it to create the structure. Top can’t be too heavy.</a:t>
            </a:r>
            <a:endParaRPr/>
          </a:p>
        </p:txBody>
      </p:sp>
      <p:sp>
        <p:nvSpPr>
          <p:cNvPr id="245" name="Google Shape;245;p22: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p21: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81de51100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created a Resource Guide for your SST members. It walks you through the whole process of your SST.</a:t>
            </a:r>
            <a:endParaRPr/>
          </a:p>
        </p:txBody>
      </p:sp>
      <p:sp>
        <p:nvSpPr>
          <p:cNvPr id="256" name="Google Shape;256;g281de51100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2" name="Google Shape;262;p23: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p24: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p25: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 name="Google Shape;279;p26: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Tina</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83cb5e829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83cb5e829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links and form need to be done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Chris and Christi</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81de511000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81de511000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Train the Trainer Model-We are here to support your teams through this process</a:t>
            </a:r>
            <a:endParaRPr/>
          </a:p>
          <a:p>
            <a:pPr indent="0" lvl="0" marL="0" rtl="0" algn="l">
              <a:lnSpc>
                <a:spcPct val="100000"/>
              </a:lnSpc>
              <a:spcBef>
                <a:spcPts val="0"/>
              </a:spcBef>
              <a:spcAft>
                <a:spcPts val="0"/>
              </a:spcAft>
              <a:buSzPts val="1100"/>
              <a:buNone/>
            </a:pPr>
            <a:r>
              <a:rPr lang="en"/>
              <a:t>Surveys will be used to gather/share feedback.</a:t>
            </a:r>
            <a:endParaRPr/>
          </a:p>
          <a:p>
            <a:pPr indent="0" lvl="0" marL="0" rtl="0" algn="l">
              <a:lnSpc>
                <a:spcPct val="100000"/>
              </a:lnSpc>
              <a:spcBef>
                <a:spcPts val="0"/>
              </a:spcBef>
              <a:spcAft>
                <a:spcPts val="0"/>
              </a:spcAft>
              <a:buSzPts val="1100"/>
              <a:buNone/>
            </a:pPr>
            <a:r>
              <a:rPr lang="en"/>
              <a:t>Communication </a:t>
            </a:r>
            <a:endParaRPr/>
          </a:p>
          <a:p>
            <a:pPr indent="0" lvl="0" marL="0" rtl="0" algn="l">
              <a:lnSpc>
                <a:spcPct val="100000"/>
              </a:lnSpc>
              <a:spcBef>
                <a:spcPts val="0"/>
              </a:spcBef>
              <a:spcAft>
                <a:spcPts val="0"/>
              </a:spcAft>
              <a:buSzPts val="1100"/>
              <a:buNone/>
            </a:pPr>
            <a:r>
              <a:rPr lang="en"/>
              <a:t>In person schedule/supports</a:t>
            </a:r>
            <a:endParaRPr/>
          </a:p>
        </p:txBody>
      </p:sp>
      <p:sp>
        <p:nvSpPr>
          <p:cNvPr id="339" name="Google Shape;339;p35: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Katie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Katie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tina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Chris</a:t>
            </a:r>
            <a:endParaRPr/>
          </a:p>
        </p:txBody>
      </p:sp>
      <p:sp>
        <p:nvSpPr>
          <p:cNvPr id="173" name="Google Shape;173;p8: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0: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100"/>
              <a:buNone/>
            </a:pPr>
            <a:r>
              <a:rPr lang="en"/>
              <a:t>Comprehensive Center Network Region 10 Wisconson Minnesota Handbook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11" name="Shape 11"/>
        <p:cNvGrpSpPr/>
        <p:nvPr/>
      </p:nvGrpSpPr>
      <p:grpSpPr>
        <a:xfrm>
          <a:off x="0" y="0"/>
          <a:ext cx="0" cy="0"/>
          <a:chOff x="0" y="0"/>
          <a:chExt cx="0" cy="0"/>
        </a:xfrm>
      </p:grpSpPr>
      <p:grpSp>
        <p:nvGrpSpPr>
          <p:cNvPr id="12" name="Google Shape;12;p39"/>
          <p:cNvGrpSpPr/>
          <p:nvPr/>
        </p:nvGrpSpPr>
        <p:grpSpPr>
          <a:xfrm>
            <a:off x="6098378" y="5"/>
            <a:ext cx="3045625" cy="2030570"/>
            <a:chOff x="6098378" y="5"/>
            <a:chExt cx="3045625" cy="2030570"/>
          </a:xfrm>
        </p:grpSpPr>
        <p:sp>
          <p:nvSpPr>
            <p:cNvPr id="13" name="Google Shape;13;p39"/>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39"/>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9"/>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9"/>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9"/>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 name="Google Shape;18;p39"/>
          <p:cNvSpPr txBox="1"/>
          <p:nvPr>
            <p:ph type="title"/>
          </p:nvPr>
        </p:nvSpPr>
        <p:spPr>
          <a:xfrm>
            <a:off x="598100" y="2152347"/>
            <a:ext cx="8222100" cy="838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19" name="Google Shape;19;p39"/>
          <p:cNvSpPr txBox="1"/>
          <p:nvPr>
            <p:ph idx="12" type="sldNum"/>
          </p:nvPr>
        </p:nvSpPr>
        <p:spPr>
          <a:xfrm>
            <a:off x="8460431" y="4651190"/>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4" name="Shape 74"/>
        <p:cNvGrpSpPr/>
        <p:nvPr/>
      </p:nvGrpSpPr>
      <p:grpSpPr>
        <a:xfrm>
          <a:off x="0" y="0"/>
          <a:ext cx="0" cy="0"/>
          <a:chOff x="0" y="0"/>
          <a:chExt cx="0" cy="0"/>
        </a:xfrm>
      </p:grpSpPr>
      <p:sp>
        <p:nvSpPr>
          <p:cNvPr id="75" name="Google Shape;75;p48"/>
          <p:cNvSpPr txBox="1"/>
          <p:nvPr>
            <p:ph type="title"/>
          </p:nvPr>
        </p:nvSpPr>
        <p:spPr>
          <a:xfrm>
            <a:off x="818347" y="1423702"/>
            <a:ext cx="4423800" cy="1028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8"/>
          <p:cNvSpPr/>
          <p:nvPr>
            <p:ph idx="2" type="pic"/>
          </p:nvPr>
        </p:nvSpPr>
        <p:spPr>
          <a:xfrm>
            <a:off x="5515442" y="-13716"/>
            <a:ext cx="2500200" cy="5177700"/>
          </a:xfrm>
          <a:prstGeom prst="rect">
            <a:avLst/>
          </a:prstGeom>
          <a:noFill/>
          <a:ln cap="flat" cmpd="sng" w="38100">
            <a:solidFill>
              <a:schemeClr val="dk2"/>
            </a:solidFill>
            <a:prstDash val="solid"/>
            <a:round/>
            <a:headEnd len="sm" w="sm" type="none"/>
            <a:tailEnd len="sm" w="sm" type="none"/>
          </a:ln>
        </p:spPr>
      </p:sp>
      <p:sp>
        <p:nvSpPr>
          <p:cNvPr id="77" name="Google Shape;77;p48"/>
          <p:cNvSpPr txBox="1"/>
          <p:nvPr>
            <p:ph idx="1" type="body"/>
          </p:nvPr>
        </p:nvSpPr>
        <p:spPr>
          <a:xfrm>
            <a:off x="817318" y="2452402"/>
            <a:ext cx="4423800" cy="13716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320"/>
              </a:spcBef>
              <a:spcAft>
                <a:spcPts val="0"/>
              </a:spcAft>
              <a:buSzPts val="2080"/>
              <a:buNone/>
              <a:defRPr sz="1600"/>
            </a:lvl1pPr>
            <a:lvl2pPr indent="-228600" lvl="1" marL="914400" algn="l">
              <a:lnSpc>
                <a:spcPct val="100000"/>
              </a:lnSpc>
              <a:spcBef>
                <a:spcPts val="600"/>
              </a:spcBef>
              <a:spcAft>
                <a:spcPts val="0"/>
              </a:spcAft>
              <a:buSzPts val="1560"/>
              <a:buNone/>
              <a:defRPr sz="1200"/>
            </a:lvl2pPr>
            <a:lvl3pPr indent="-228600" lvl="2" marL="1371600" algn="l">
              <a:lnSpc>
                <a:spcPct val="100000"/>
              </a:lnSpc>
              <a:spcBef>
                <a:spcPts val="600"/>
              </a:spcBef>
              <a:spcAft>
                <a:spcPts val="0"/>
              </a:spcAft>
              <a:buSzPts val="1300"/>
              <a:buNone/>
              <a:defRPr sz="1000"/>
            </a:lvl3pPr>
            <a:lvl4pPr indent="-228600" lvl="3" marL="1828800" algn="l">
              <a:lnSpc>
                <a:spcPct val="100000"/>
              </a:lnSpc>
              <a:spcBef>
                <a:spcPts val="600"/>
              </a:spcBef>
              <a:spcAft>
                <a:spcPts val="0"/>
              </a:spcAft>
              <a:buSzPts val="1170"/>
              <a:buNone/>
              <a:defRPr sz="900"/>
            </a:lvl4pPr>
            <a:lvl5pPr indent="-228600" lvl="4" marL="2286000" algn="l">
              <a:lnSpc>
                <a:spcPct val="100000"/>
              </a:lnSpc>
              <a:spcBef>
                <a:spcPts val="600"/>
              </a:spcBef>
              <a:spcAft>
                <a:spcPts val="0"/>
              </a:spcAft>
              <a:buSzPts val="1170"/>
              <a:buNone/>
              <a:defRPr sz="900"/>
            </a:lvl5pPr>
            <a:lvl6pPr indent="-228600" lvl="5" marL="2743200" algn="l">
              <a:lnSpc>
                <a:spcPct val="100000"/>
              </a:lnSpc>
              <a:spcBef>
                <a:spcPts val="600"/>
              </a:spcBef>
              <a:spcAft>
                <a:spcPts val="0"/>
              </a:spcAft>
              <a:buSzPts val="1170"/>
              <a:buNone/>
              <a:defRPr sz="900"/>
            </a:lvl6pPr>
            <a:lvl7pPr indent="-228600" lvl="6" marL="3200400" algn="l">
              <a:lnSpc>
                <a:spcPct val="100000"/>
              </a:lnSpc>
              <a:spcBef>
                <a:spcPts val="600"/>
              </a:spcBef>
              <a:spcAft>
                <a:spcPts val="0"/>
              </a:spcAft>
              <a:buSzPts val="1170"/>
              <a:buNone/>
              <a:defRPr sz="900"/>
            </a:lvl7pPr>
            <a:lvl8pPr indent="-228600" lvl="7" marL="3657600" algn="l">
              <a:lnSpc>
                <a:spcPct val="100000"/>
              </a:lnSpc>
              <a:spcBef>
                <a:spcPts val="600"/>
              </a:spcBef>
              <a:spcAft>
                <a:spcPts val="0"/>
              </a:spcAft>
              <a:buSzPts val="1170"/>
              <a:buNone/>
              <a:defRPr sz="900"/>
            </a:lvl8pPr>
            <a:lvl9pPr indent="-228600" lvl="8" marL="4114800" algn="l">
              <a:lnSpc>
                <a:spcPct val="100000"/>
              </a:lnSpc>
              <a:spcBef>
                <a:spcPts val="600"/>
              </a:spcBef>
              <a:spcAft>
                <a:spcPts val="600"/>
              </a:spcAft>
              <a:buSzPts val="900"/>
              <a:buNone/>
              <a:defRPr sz="900"/>
            </a:lvl9pPr>
          </a:lstStyle>
          <a:p/>
        </p:txBody>
      </p:sp>
      <p:sp>
        <p:nvSpPr>
          <p:cNvPr id="78" name="Google Shape;78;p48"/>
          <p:cNvSpPr txBox="1"/>
          <p:nvPr>
            <p:ph idx="10" type="dt"/>
          </p:nvPr>
        </p:nvSpPr>
        <p:spPr>
          <a:xfrm>
            <a:off x="4523649" y="4636008"/>
            <a:ext cx="7185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8"/>
          <p:cNvSpPr txBox="1"/>
          <p:nvPr>
            <p:ph idx="11" type="ftr"/>
          </p:nvPr>
        </p:nvSpPr>
        <p:spPr>
          <a:xfrm>
            <a:off x="818348" y="4636008"/>
            <a:ext cx="37053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8"/>
          <p:cNvSpPr txBox="1"/>
          <p:nvPr>
            <p:ph idx="12" type="sldNum"/>
          </p:nvPr>
        </p:nvSpPr>
        <p:spPr>
          <a:xfrm>
            <a:off x="8024262" y="4636008"/>
            <a:ext cx="305100" cy="24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1" name="Shape 81"/>
        <p:cNvGrpSpPr/>
        <p:nvPr/>
      </p:nvGrpSpPr>
      <p:grpSpPr>
        <a:xfrm>
          <a:off x="0" y="0"/>
          <a:ext cx="0" cy="0"/>
          <a:chOff x="0" y="0"/>
          <a:chExt cx="0" cy="0"/>
        </a:xfrm>
      </p:grpSpPr>
      <p:sp>
        <p:nvSpPr>
          <p:cNvPr id="82" name="Google Shape;82;p49"/>
          <p:cNvSpPr txBox="1"/>
          <p:nvPr>
            <p:ph type="title"/>
          </p:nvPr>
        </p:nvSpPr>
        <p:spPr>
          <a:xfrm>
            <a:off x="917677" y="3283114"/>
            <a:ext cx="7413000" cy="680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000"/>
              <a:buFont typeface="Century Gothic"/>
              <a:buNone/>
              <a:defRPr b="0"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9"/>
          <p:cNvSpPr/>
          <p:nvPr>
            <p:ph idx="2" type="pic"/>
          </p:nvPr>
        </p:nvSpPr>
        <p:spPr>
          <a:xfrm>
            <a:off x="917678" y="747141"/>
            <a:ext cx="7301400" cy="2235900"/>
          </a:xfrm>
          <a:prstGeom prst="roundRect">
            <a:avLst>
              <a:gd fmla="val 4380" name="adj"/>
            </a:avLst>
          </a:prstGeom>
          <a:noFill/>
          <a:ln cap="flat" cmpd="sng" w="38100">
            <a:solidFill>
              <a:schemeClr val="dk2"/>
            </a:solidFill>
            <a:prstDash val="solid"/>
            <a:round/>
            <a:headEnd len="sm" w="sm" type="none"/>
            <a:tailEnd len="sm" w="sm" type="none"/>
          </a:ln>
        </p:spPr>
      </p:sp>
      <p:sp>
        <p:nvSpPr>
          <p:cNvPr id="84" name="Google Shape;84;p49"/>
          <p:cNvSpPr txBox="1"/>
          <p:nvPr>
            <p:ph idx="1" type="body"/>
          </p:nvPr>
        </p:nvSpPr>
        <p:spPr>
          <a:xfrm>
            <a:off x="917677" y="3963742"/>
            <a:ext cx="7413000" cy="6129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280"/>
              </a:spcBef>
              <a:spcAft>
                <a:spcPts val="0"/>
              </a:spcAft>
              <a:buSzPts val="1820"/>
              <a:buNone/>
              <a:defRPr sz="1400"/>
            </a:lvl1pPr>
            <a:lvl2pPr indent="-228600" lvl="1" marL="914400" algn="l">
              <a:lnSpc>
                <a:spcPct val="100000"/>
              </a:lnSpc>
              <a:spcBef>
                <a:spcPts val="600"/>
              </a:spcBef>
              <a:spcAft>
                <a:spcPts val="0"/>
              </a:spcAft>
              <a:buSzPts val="1560"/>
              <a:buNone/>
              <a:defRPr sz="1200"/>
            </a:lvl2pPr>
            <a:lvl3pPr indent="-228600" lvl="2" marL="1371600" algn="l">
              <a:lnSpc>
                <a:spcPct val="100000"/>
              </a:lnSpc>
              <a:spcBef>
                <a:spcPts val="600"/>
              </a:spcBef>
              <a:spcAft>
                <a:spcPts val="0"/>
              </a:spcAft>
              <a:buSzPts val="1300"/>
              <a:buNone/>
              <a:defRPr sz="1000"/>
            </a:lvl3pPr>
            <a:lvl4pPr indent="-228600" lvl="3" marL="1828800" algn="l">
              <a:lnSpc>
                <a:spcPct val="100000"/>
              </a:lnSpc>
              <a:spcBef>
                <a:spcPts val="600"/>
              </a:spcBef>
              <a:spcAft>
                <a:spcPts val="0"/>
              </a:spcAft>
              <a:buSzPts val="1170"/>
              <a:buNone/>
              <a:defRPr sz="900"/>
            </a:lvl4pPr>
            <a:lvl5pPr indent="-228600" lvl="4" marL="2286000" algn="l">
              <a:lnSpc>
                <a:spcPct val="100000"/>
              </a:lnSpc>
              <a:spcBef>
                <a:spcPts val="600"/>
              </a:spcBef>
              <a:spcAft>
                <a:spcPts val="0"/>
              </a:spcAft>
              <a:buSzPts val="1170"/>
              <a:buNone/>
              <a:defRPr sz="900"/>
            </a:lvl5pPr>
            <a:lvl6pPr indent="-228600" lvl="5" marL="2743200" algn="l">
              <a:lnSpc>
                <a:spcPct val="100000"/>
              </a:lnSpc>
              <a:spcBef>
                <a:spcPts val="600"/>
              </a:spcBef>
              <a:spcAft>
                <a:spcPts val="0"/>
              </a:spcAft>
              <a:buSzPts val="1170"/>
              <a:buNone/>
              <a:defRPr sz="900"/>
            </a:lvl6pPr>
            <a:lvl7pPr indent="-228600" lvl="6" marL="3200400" algn="l">
              <a:lnSpc>
                <a:spcPct val="100000"/>
              </a:lnSpc>
              <a:spcBef>
                <a:spcPts val="600"/>
              </a:spcBef>
              <a:spcAft>
                <a:spcPts val="0"/>
              </a:spcAft>
              <a:buSzPts val="1170"/>
              <a:buNone/>
              <a:defRPr sz="900"/>
            </a:lvl7pPr>
            <a:lvl8pPr indent="-228600" lvl="7" marL="3657600" algn="l">
              <a:lnSpc>
                <a:spcPct val="100000"/>
              </a:lnSpc>
              <a:spcBef>
                <a:spcPts val="600"/>
              </a:spcBef>
              <a:spcAft>
                <a:spcPts val="0"/>
              </a:spcAft>
              <a:buSzPts val="1170"/>
              <a:buNone/>
              <a:defRPr sz="900"/>
            </a:lvl8pPr>
            <a:lvl9pPr indent="-228600" lvl="8" marL="4114800" algn="l">
              <a:lnSpc>
                <a:spcPct val="100000"/>
              </a:lnSpc>
              <a:spcBef>
                <a:spcPts val="600"/>
              </a:spcBef>
              <a:spcAft>
                <a:spcPts val="600"/>
              </a:spcAft>
              <a:buSzPts val="900"/>
              <a:buNone/>
              <a:defRPr sz="900"/>
            </a:lvl9pPr>
          </a:lstStyle>
          <a:p/>
        </p:txBody>
      </p:sp>
      <p:sp>
        <p:nvSpPr>
          <p:cNvPr id="85" name="Google Shape;85;p49"/>
          <p:cNvSpPr txBox="1"/>
          <p:nvPr>
            <p:ph idx="10" type="dt"/>
          </p:nvPr>
        </p:nvSpPr>
        <p:spPr>
          <a:xfrm>
            <a:off x="6551708" y="4633695"/>
            <a:ext cx="12876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49"/>
          <p:cNvSpPr txBox="1"/>
          <p:nvPr>
            <p:ph idx="11" type="ftr"/>
          </p:nvPr>
        </p:nvSpPr>
        <p:spPr>
          <a:xfrm>
            <a:off x="917678" y="4636008"/>
            <a:ext cx="53373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9"/>
          <p:cNvSpPr txBox="1"/>
          <p:nvPr>
            <p:ph idx="12" type="sldNum"/>
          </p:nvPr>
        </p:nvSpPr>
        <p:spPr>
          <a:xfrm>
            <a:off x="7917202" y="4633695"/>
            <a:ext cx="413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8" name="Shape 88"/>
        <p:cNvGrpSpPr/>
        <p:nvPr/>
      </p:nvGrpSpPr>
      <p:grpSpPr>
        <a:xfrm>
          <a:off x="0" y="0"/>
          <a:ext cx="0" cy="0"/>
          <a:chOff x="0" y="0"/>
          <a:chExt cx="0" cy="0"/>
        </a:xfrm>
      </p:grpSpPr>
      <p:sp>
        <p:nvSpPr>
          <p:cNvPr id="89" name="Google Shape;89;p50"/>
          <p:cNvSpPr txBox="1"/>
          <p:nvPr>
            <p:ph type="title"/>
          </p:nvPr>
        </p:nvSpPr>
        <p:spPr>
          <a:xfrm>
            <a:off x="818347" y="447014"/>
            <a:ext cx="7511400" cy="2353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2800"/>
              <a:buFont typeface="Century Gothic"/>
              <a:buNone/>
              <a:defRPr b="0" sz="2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50"/>
          <p:cNvSpPr txBox="1"/>
          <p:nvPr>
            <p:ph idx="1" type="body"/>
          </p:nvPr>
        </p:nvSpPr>
        <p:spPr>
          <a:xfrm>
            <a:off x="818347" y="3257550"/>
            <a:ext cx="7511400" cy="13191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360"/>
              </a:spcBef>
              <a:spcAft>
                <a:spcPts val="0"/>
              </a:spcAft>
              <a:buSzPts val="2340"/>
              <a:buNone/>
              <a:defRPr sz="1800">
                <a:solidFill>
                  <a:schemeClr val="lt1"/>
                </a:solidFill>
              </a:defRPr>
            </a:lvl1pPr>
            <a:lvl2pPr indent="-228600" lvl="1" marL="914400" algn="l">
              <a:lnSpc>
                <a:spcPct val="100000"/>
              </a:lnSpc>
              <a:spcBef>
                <a:spcPts val="600"/>
              </a:spcBef>
              <a:spcAft>
                <a:spcPts val="0"/>
              </a:spcAft>
              <a:buSzPts val="2340"/>
              <a:buNone/>
              <a:defRPr sz="1800">
                <a:solidFill>
                  <a:schemeClr val="lt1"/>
                </a:solidFill>
              </a:defRPr>
            </a:lvl2pPr>
            <a:lvl3pPr indent="-228600" lvl="2" marL="1371600" algn="l">
              <a:lnSpc>
                <a:spcPct val="100000"/>
              </a:lnSpc>
              <a:spcBef>
                <a:spcPts val="600"/>
              </a:spcBef>
              <a:spcAft>
                <a:spcPts val="0"/>
              </a:spcAft>
              <a:buSzPts val="2080"/>
              <a:buNone/>
              <a:defRPr sz="1600">
                <a:solidFill>
                  <a:schemeClr val="lt1"/>
                </a:solidFill>
              </a:defRPr>
            </a:lvl3pPr>
            <a:lvl4pPr indent="-228600" lvl="3" marL="1828800" algn="l">
              <a:lnSpc>
                <a:spcPct val="100000"/>
              </a:lnSpc>
              <a:spcBef>
                <a:spcPts val="600"/>
              </a:spcBef>
              <a:spcAft>
                <a:spcPts val="0"/>
              </a:spcAft>
              <a:buSzPts val="1820"/>
              <a:buNone/>
              <a:defRPr sz="1400">
                <a:solidFill>
                  <a:schemeClr val="lt1"/>
                </a:solidFill>
              </a:defRPr>
            </a:lvl4pPr>
            <a:lvl5pPr indent="-228600" lvl="4" marL="2286000" algn="l">
              <a:lnSpc>
                <a:spcPct val="100000"/>
              </a:lnSpc>
              <a:spcBef>
                <a:spcPts val="600"/>
              </a:spcBef>
              <a:spcAft>
                <a:spcPts val="0"/>
              </a:spcAft>
              <a:buSzPts val="1820"/>
              <a:buNone/>
              <a:defRPr sz="1400">
                <a:solidFill>
                  <a:schemeClr val="lt1"/>
                </a:solidFill>
              </a:defRPr>
            </a:lvl5pPr>
            <a:lvl6pPr indent="-228600" lvl="5" marL="2743200" algn="l">
              <a:lnSpc>
                <a:spcPct val="100000"/>
              </a:lnSpc>
              <a:spcBef>
                <a:spcPts val="600"/>
              </a:spcBef>
              <a:spcAft>
                <a:spcPts val="0"/>
              </a:spcAft>
              <a:buSzPts val="1820"/>
              <a:buNone/>
              <a:defRPr sz="1400">
                <a:solidFill>
                  <a:schemeClr val="lt1"/>
                </a:solidFill>
              </a:defRPr>
            </a:lvl6pPr>
            <a:lvl7pPr indent="-228600" lvl="6" marL="3200400" algn="l">
              <a:lnSpc>
                <a:spcPct val="100000"/>
              </a:lnSpc>
              <a:spcBef>
                <a:spcPts val="600"/>
              </a:spcBef>
              <a:spcAft>
                <a:spcPts val="0"/>
              </a:spcAft>
              <a:buSzPts val="1820"/>
              <a:buNone/>
              <a:defRPr sz="1400">
                <a:solidFill>
                  <a:schemeClr val="lt1"/>
                </a:solidFill>
              </a:defRPr>
            </a:lvl7pPr>
            <a:lvl8pPr indent="-228600" lvl="7" marL="3657600" algn="l">
              <a:lnSpc>
                <a:spcPct val="100000"/>
              </a:lnSpc>
              <a:spcBef>
                <a:spcPts val="600"/>
              </a:spcBef>
              <a:spcAft>
                <a:spcPts val="0"/>
              </a:spcAft>
              <a:buSzPts val="1820"/>
              <a:buNone/>
              <a:defRPr sz="1400">
                <a:solidFill>
                  <a:schemeClr val="lt1"/>
                </a:solidFill>
              </a:defRPr>
            </a:lvl8pPr>
            <a:lvl9pPr indent="-228600" lvl="8" marL="4114800" algn="l">
              <a:lnSpc>
                <a:spcPct val="100000"/>
              </a:lnSpc>
              <a:spcBef>
                <a:spcPts val="600"/>
              </a:spcBef>
              <a:spcAft>
                <a:spcPts val="600"/>
              </a:spcAft>
              <a:buSzPts val="1400"/>
              <a:buNone/>
              <a:defRPr sz="1400">
                <a:solidFill>
                  <a:schemeClr val="lt1"/>
                </a:solidFill>
              </a:defRPr>
            </a:lvl9pPr>
          </a:lstStyle>
          <a:p/>
        </p:txBody>
      </p:sp>
      <p:sp>
        <p:nvSpPr>
          <p:cNvPr id="91" name="Google Shape;91;p50"/>
          <p:cNvSpPr txBox="1"/>
          <p:nvPr>
            <p:ph idx="10" type="dt"/>
          </p:nvPr>
        </p:nvSpPr>
        <p:spPr>
          <a:xfrm>
            <a:off x="6551708" y="4633695"/>
            <a:ext cx="12876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50"/>
          <p:cNvSpPr txBox="1"/>
          <p:nvPr>
            <p:ph idx="11" type="ftr"/>
          </p:nvPr>
        </p:nvSpPr>
        <p:spPr>
          <a:xfrm>
            <a:off x="818347" y="4633695"/>
            <a:ext cx="56241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50"/>
          <p:cNvSpPr txBox="1"/>
          <p:nvPr>
            <p:ph idx="12" type="sldNum"/>
          </p:nvPr>
        </p:nvSpPr>
        <p:spPr>
          <a:xfrm>
            <a:off x="7917202" y="4633695"/>
            <a:ext cx="413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4" name="Shape 94"/>
        <p:cNvGrpSpPr/>
        <p:nvPr/>
      </p:nvGrpSpPr>
      <p:grpSpPr>
        <a:xfrm>
          <a:off x="0" y="0"/>
          <a:ext cx="0" cy="0"/>
          <a:chOff x="0" y="0"/>
          <a:chExt cx="0" cy="0"/>
        </a:xfrm>
      </p:grpSpPr>
      <p:sp>
        <p:nvSpPr>
          <p:cNvPr id="95" name="Google Shape;95;p51"/>
          <p:cNvSpPr txBox="1"/>
          <p:nvPr/>
        </p:nvSpPr>
        <p:spPr>
          <a:xfrm>
            <a:off x="583818" y="645207"/>
            <a:ext cx="457200" cy="4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8000"/>
              <a:buFont typeface="Century Gothic"/>
              <a:buNone/>
            </a:pPr>
            <a:r>
              <a:rPr b="0" i="0" lang="en" sz="8000" u="none" cap="none" strike="noStrike">
                <a:solidFill>
                  <a:schemeClr val="accent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
        <p:nvSpPr>
          <p:cNvPr id="96" name="Google Shape;96;p51"/>
          <p:cNvSpPr txBox="1"/>
          <p:nvPr/>
        </p:nvSpPr>
        <p:spPr>
          <a:xfrm>
            <a:off x="7888822" y="2239442"/>
            <a:ext cx="457200" cy="4386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accent1"/>
              </a:buClr>
              <a:buSzPts val="8000"/>
              <a:buFont typeface="Century Gothic"/>
              <a:buNone/>
            </a:pPr>
            <a:r>
              <a:rPr b="0" i="0" lang="en" sz="8000" u="none" cap="none" strike="noStrike">
                <a:solidFill>
                  <a:schemeClr val="accent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
        <p:nvSpPr>
          <p:cNvPr id="97" name="Google Shape;97;p51"/>
          <p:cNvSpPr txBox="1"/>
          <p:nvPr>
            <p:ph type="title"/>
          </p:nvPr>
        </p:nvSpPr>
        <p:spPr>
          <a:xfrm>
            <a:off x="1084942" y="447014"/>
            <a:ext cx="6974100" cy="228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2800"/>
              <a:buFont typeface="Century Gothic"/>
              <a:buNone/>
              <a:defRPr b="0" sz="28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51"/>
          <p:cNvSpPr txBox="1"/>
          <p:nvPr>
            <p:ph idx="1" type="body"/>
          </p:nvPr>
        </p:nvSpPr>
        <p:spPr>
          <a:xfrm>
            <a:off x="1256436" y="2737954"/>
            <a:ext cx="6631200" cy="2859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280"/>
              </a:spcBef>
              <a:spcAft>
                <a:spcPts val="0"/>
              </a:spcAft>
              <a:buSzPts val="1820"/>
              <a:buFont typeface="Century Gothic"/>
              <a:buNone/>
              <a:defRPr sz="1400"/>
            </a:lvl1pPr>
            <a:lvl2pPr indent="-228600" lvl="1" marL="914400" algn="l">
              <a:lnSpc>
                <a:spcPct val="100000"/>
              </a:lnSpc>
              <a:spcBef>
                <a:spcPts val="600"/>
              </a:spcBef>
              <a:spcAft>
                <a:spcPts val="0"/>
              </a:spcAft>
              <a:buSzPts val="2080"/>
              <a:buFont typeface="Century Gothic"/>
              <a:buNone/>
              <a:defRPr/>
            </a:lvl2pPr>
            <a:lvl3pPr indent="-228600" lvl="2" marL="1371600" algn="l">
              <a:lnSpc>
                <a:spcPct val="100000"/>
              </a:lnSpc>
              <a:spcBef>
                <a:spcPts val="600"/>
              </a:spcBef>
              <a:spcAft>
                <a:spcPts val="0"/>
              </a:spcAft>
              <a:buSzPts val="1820"/>
              <a:buFont typeface="Century Gothic"/>
              <a:buNone/>
              <a:defRPr/>
            </a:lvl3pPr>
            <a:lvl4pPr indent="-228600" lvl="3" marL="1828800" algn="l">
              <a:lnSpc>
                <a:spcPct val="100000"/>
              </a:lnSpc>
              <a:spcBef>
                <a:spcPts val="600"/>
              </a:spcBef>
              <a:spcAft>
                <a:spcPts val="0"/>
              </a:spcAft>
              <a:buSzPts val="1820"/>
              <a:buFont typeface="Century Gothic"/>
              <a:buNone/>
              <a:defRPr/>
            </a:lvl4pPr>
            <a:lvl5pPr indent="-228600" lvl="4" marL="2286000" algn="l">
              <a:lnSpc>
                <a:spcPct val="100000"/>
              </a:lnSpc>
              <a:spcBef>
                <a:spcPts val="600"/>
              </a:spcBef>
              <a:spcAft>
                <a:spcPts val="0"/>
              </a:spcAft>
              <a:buSzPts val="1560"/>
              <a:buFont typeface="Century Gothic"/>
              <a:buNone/>
              <a:defRPr/>
            </a:lvl5pPr>
            <a:lvl6pPr indent="-377189" lvl="5" marL="2743200" algn="l">
              <a:lnSpc>
                <a:spcPct val="100000"/>
              </a:lnSpc>
              <a:spcBef>
                <a:spcPts val="600"/>
              </a:spcBef>
              <a:spcAft>
                <a:spcPts val="0"/>
              </a:spcAft>
              <a:buSzPts val="2340"/>
              <a:buChar char="•"/>
              <a:defRPr/>
            </a:lvl6pPr>
            <a:lvl7pPr indent="-377189" lvl="6" marL="3200400" algn="l">
              <a:lnSpc>
                <a:spcPct val="100000"/>
              </a:lnSpc>
              <a:spcBef>
                <a:spcPts val="600"/>
              </a:spcBef>
              <a:spcAft>
                <a:spcPts val="0"/>
              </a:spcAft>
              <a:buSzPts val="2340"/>
              <a:buChar char="•"/>
              <a:defRPr/>
            </a:lvl7pPr>
            <a:lvl8pPr indent="-377190" lvl="7" marL="3657600" algn="l">
              <a:lnSpc>
                <a:spcPct val="100000"/>
              </a:lnSpc>
              <a:spcBef>
                <a:spcPts val="600"/>
              </a:spcBef>
              <a:spcAft>
                <a:spcPts val="0"/>
              </a:spcAft>
              <a:buSzPts val="2340"/>
              <a:buChar char="•"/>
              <a:defRPr/>
            </a:lvl8pPr>
            <a:lvl9pPr indent="-342900" lvl="8" marL="4114800" algn="l">
              <a:lnSpc>
                <a:spcPct val="100000"/>
              </a:lnSpc>
              <a:spcBef>
                <a:spcPts val="600"/>
              </a:spcBef>
              <a:spcAft>
                <a:spcPts val="600"/>
              </a:spcAft>
              <a:buSzPts val="1800"/>
              <a:buChar char="•"/>
              <a:defRPr/>
            </a:lvl9pPr>
          </a:lstStyle>
          <a:p/>
        </p:txBody>
      </p:sp>
      <p:sp>
        <p:nvSpPr>
          <p:cNvPr id="99" name="Google Shape;99;p51"/>
          <p:cNvSpPr txBox="1"/>
          <p:nvPr>
            <p:ph idx="2" type="body"/>
          </p:nvPr>
        </p:nvSpPr>
        <p:spPr>
          <a:xfrm>
            <a:off x="818347" y="3480904"/>
            <a:ext cx="7511400" cy="1086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360"/>
              </a:spcBef>
              <a:spcAft>
                <a:spcPts val="0"/>
              </a:spcAft>
              <a:buSzPts val="2340"/>
              <a:buNone/>
              <a:defRPr sz="1800">
                <a:solidFill>
                  <a:schemeClr val="lt1"/>
                </a:solidFill>
              </a:defRPr>
            </a:lvl1pPr>
            <a:lvl2pPr indent="-228600" lvl="1" marL="914400" algn="l">
              <a:lnSpc>
                <a:spcPct val="100000"/>
              </a:lnSpc>
              <a:spcBef>
                <a:spcPts val="600"/>
              </a:spcBef>
              <a:spcAft>
                <a:spcPts val="0"/>
              </a:spcAft>
              <a:buSzPts val="2340"/>
              <a:buNone/>
              <a:defRPr sz="1800">
                <a:solidFill>
                  <a:schemeClr val="lt1"/>
                </a:solidFill>
              </a:defRPr>
            </a:lvl2pPr>
            <a:lvl3pPr indent="-228600" lvl="2" marL="1371600" algn="l">
              <a:lnSpc>
                <a:spcPct val="100000"/>
              </a:lnSpc>
              <a:spcBef>
                <a:spcPts val="600"/>
              </a:spcBef>
              <a:spcAft>
                <a:spcPts val="0"/>
              </a:spcAft>
              <a:buSzPts val="2080"/>
              <a:buNone/>
              <a:defRPr sz="1600">
                <a:solidFill>
                  <a:schemeClr val="lt1"/>
                </a:solidFill>
              </a:defRPr>
            </a:lvl3pPr>
            <a:lvl4pPr indent="-228600" lvl="3" marL="1828800" algn="l">
              <a:lnSpc>
                <a:spcPct val="100000"/>
              </a:lnSpc>
              <a:spcBef>
                <a:spcPts val="600"/>
              </a:spcBef>
              <a:spcAft>
                <a:spcPts val="0"/>
              </a:spcAft>
              <a:buSzPts val="1820"/>
              <a:buNone/>
              <a:defRPr sz="1400">
                <a:solidFill>
                  <a:schemeClr val="lt1"/>
                </a:solidFill>
              </a:defRPr>
            </a:lvl4pPr>
            <a:lvl5pPr indent="-228600" lvl="4" marL="2286000" algn="l">
              <a:lnSpc>
                <a:spcPct val="100000"/>
              </a:lnSpc>
              <a:spcBef>
                <a:spcPts val="600"/>
              </a:spcBef>
              <a:spcAft>
                <a:spcPts val="0"/>
              </a:spcAft>
              <a:buSzPts val="1820"/>
              <a:buNone/>
              <a:defRPr sz="1400">
                <a:solidFill>
                  <a:schemeClr val="lt1"/>
                </a:solidFill>
              </a:defRPr>
            </a:lvl5pPr>
            <a:lvl6pPr indent="-228600" lvl="5" marL="2743200" algn="l">
              <a:lnSpc>
                <a:spcPct val="100000"/>
              </a:lnSpc>
              <a:spcBef>
                <a:spcPts val="600"/>
              </a:spcBef>
              <a:spcAft>
                <a:spcPts val="0"/>
              </a:spcAft>
              <a:buSzPts val="1820"/>
              <a:buNone/>
              <a:defRPr sz="1400">
                <a:solidFill>
                  <a:schemeClr val="lt1"/>
                </a:solidFill>
              </a:defRPr>
            </a:lvl6pPr>
            <a:lvl7pPr indent="-228600" lvl="6" marL="3200400" algn="l">
              <a:lnSpc>
                <a:spcPct val="100000"/>
              </a:lnSpc>
              <a:spcBef>
                <a:spcPts val="600"/>
              </a:spcBef>
              <a:spcAft>
                <a:spcPts val="0"/>
              </a:spcAft>
              <a:buSzPts val="1820"/>
              <a:buNone/>
              <a:defRPr sz="1400">
                <a:solidFill>
                  <a:schemeClr val="lt1"/>
                </a:solidFill>
              </a:defRPr>
            </a:lvl7pPr>
            <a:lvl8pPr indent="-228600" lvl="7" marL="3657600" algn="l">
              <a:lnSpc>
                <a:spcPct val="100000"/>
              </a:lnSpc>
              <a:spcBef>
                <a:spcPts val="600"/>
              </a:spcBef>
              <a:spcAft>
                <a:spcPts val="0"/>
              </a:spcAft>
              <a:buSzPts val="1820"/>
              <a:buNone/>
              <a:defRPr sz="1400">
                <a:solidFill>
                  <a:schemeClr val="lt1"/>
                </a:solidFill>
              </a:defRPr>
            </a:lvl8pPr>
            <a:lvl9pPr indent="-228600" lvl="8" marL="4114800" algn="l">
              <a:lnSpc>
                <a:spcPct val="100000"/>
              </a:lnSpc>
              <a:spcBef>
                <a:spcPts val="600"/>
              </a:spcBef>
              <a:spcAft>
                <a:spcPts val="600"/>
              </a:spcAft>
              <a:buSzPts val="1400"/>
              <a:buNone/>
              <a:defRPr sz="1400">
                <a:solidFill>
                  <a:schemeClr val="lt1"/>
                </a:solidFill>
              </a:defRPr>
            </a:lvl9pPr>
          </a:lstStyle>
          <a:p/>
        </p:txBody>
      </p:sp>
      <p:sp>
        <p:nvSpPr>
          <p:cNvPr id="100" name="Google Shape;100;p51"/>
          <p:cNvSpPr txBox="1"/>
          <p:nvPr>
            <p:ph idx="10" type="dt"/>
          </p:nvPr>
        </p:nvSpPr>
        <p:spPr>
          <a:xfrm>
            <a:off x="6551708" y="4633695"/>
            <a:ext cx="12876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51"/>
          <p:cNvSpPr txBox="1"/>
          <p:nvPr>
            <p:ph idx="11" type="ftr"/>
          </p:nvPr>
        </p:nvSpPr>
        <p:spPr>
          <a:xfrm>
            <a:off x="818347" y="4633695"/>
            <a:ext cx="56241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51"/>
          <p:cNvSpPr txBox="1"/>
          <p:nvPr>
            <p:ph idx="12" type="sldNum"/>
          </p:nvPr>
        </p:nvSpPr>
        <p:spPr>
          <a:xfrm>
            <a:off x="7917202" y="4633695"/>
            <a:ext cx="413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3" name="Shape 103"/>
        <p:cNvGrpSpPr/>
        <p:nvPr/>
      </p:nvGrpSpPr>
      <p:grpSpPr>
        <a:xfrm>
          <a:off x="0" y="0"/>
          <a:ext cx="0" cy="0"/>
          <a:chOff x="0" y="0"/>
          <a:chExt cx="0" cy="0"/>
        </a:xfrm>
      </p:grpSpPr>
      <p:sp>
        <p:nvSpPr>
          <p:cNvPr id="104" name="Google Shape;104;p52"/>
          <p:cNvSpPr txBox="1"/>
          <p:nvPr>
            <p:ph type="title"/>
          </p:nvPr>
        </p:nvSpPr>
        <p:spPr>
          <a:xfrm>
            <a:off x="818347" y="2702675"/>
            <a:ext cx="7512300" cy="110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800"/>
              <a:buFont typeface="Century Gothic"/>
              <a:buNone/>
              <a:defRPr b="0" sz="2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52"/>
          <p:cNvSpPr txBox="1"/>
          <p:nvPr>
            <p:ph idx="1" type="body"/>
          </p:nvPr>
        </p:nvSpPr>
        <p:spPr>
          <a:xfrm>
            <a:off x="821015" y="3804275"/>
            <a:ext cx="7512300" cy="772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SzPts val="2340"/>
              <a:buNone/>
              <a:defRPr sz="1800">
                <a:solidFill>
                  <a:schemeClr val="lt1"/>
                </a:solidFill>
              </a:defRPr>
            </a:lvl1pPr>
            <a:lvl2pPr indent="-228600" lvl="1" marL="914400" algn="l">
              <a:lnSpc>
                <a:spcPct val="100000"/>
              </a:lnSpc>
              <a:spcBef>
                <a:spcPts val="600"/>
              </a:spcBef>
              <a:spcAft>
                <a:spcPts val="0"/>
              </a:spcAft>
              <a:buSzPts val="2340"/>
              <a:buNone/>
              <a:defRPr sz="1800">
                <a:solidFill>
                  <a:schemeClr val="lt1"/>
                </a:solidFill>
              </a:defRPr>
            </a:lvl2pPr>
            <a:lvl3pPr indent="-228600" lvl="2" marL="1371600" algn="l">
              <a:lnSpc>
                <a:spcPct val="100000"/>
              </a:lnSpc>
              <a:spcBef>
                <a:spcPts val="600"/>
              </a:spcBef>
              <a:spcAft>
                <a:spcPts val="0"/>
              </a:spcAft>
              <a:buSzPts val="2080"/>
              <a:buNone/>
              <a:defRPr sz="1600">
                <a:solidFill>
                  <a:schemeClr val="lt1"/>
                </a:solidFill>
              </a:defRPr>
            </a:lvl3pPr>
            <a:lvl4pPr indent="-228600" lvl="3" marL="1828800" algn="l">
              <a:lnSpc>
                <a:spcPct val="100000"/>
              </a:lnSpc>
              <a:spcBef>
                <a:spcPts val="600"/>
              </a:spcBef>
              <a:spcAft>
                <a:spcPts val="0"/>
              </a:spcAft>
              <a:buSzPts val="1820"/>
              <a:buNone/>
              <a:defRPr sz="1400">
                <a:solidFill>
                  <a:schemeClr val="lt1"/>
                </a:solidFill>
              </a:defRPr>
            </a:lvl4pPr>
            <a:lvl5pPr indent="-228600" lvl="4" marL="2286000" algn="l">
              <a:lnSpc>
                <a:spcPct val="100000"/>
              </a:lnSpc>
              <a:spcBef>
                <a:spcPts val="600"/>
              </a:spcBef>
              <a:spcAft>
                <a:spcPts val="0"/>
              </a:spcAft>
              <a:buSzPts val="1820"/>
              <a:buNone/>
              <a:defRPr sz="1400">
                <a:solidFill>
                  <a:schemeClr val="lt1"/>
                </a:solidFill>
              </a:defRPr>
            </a:lvl5pPr>
            <a:lvl6pPr indent="-228600" lvl="5" marL="2743200" algn="l">
              <a:lnSpc>
                <a:spcPct val="100000"/>
              </a:lnSpc>
              <a:spcBef>
                <a:spcPts val="600"/>
              </a:spcBef>
              <a:spcAft>
                <a:spcPts val="0"/>
              </a:spcAft>
              <a:buSzPts val="1820"/>
              <a:buNone/>
              <a:defRPr sz="1400">
                <a:solidFill>
                  <a:schemeClr val="lt1"/>
                </a:solidFill>
              </a:defRPr>
            </a:lvl6pPr>
            <a:lvl7pPr indent="-228600" lvl="6" marL="3200400" algn="l">
              <a:lnSpc>
                <a:spcPct val="100000"/>
              </a:lnSpc>
              <a:spcBef>
                <a:spcPts val="600"/>
              </a:spcBef>
              <a:spcAft>
                <a:spcPts val="0"/>
              </a:spcAft>
              <a:buSzPts val="1820"/>
              <a:buNone/>
              <a:defRPr sz="1400">
                <a:solidFill>
                  <a:schemeClr val="lt1"/>
                </a:solidFill>
              </a:defRPr>
            </a:lvl7pPr>
            <a:lvl8pPr indent="-228600" lvl="7" marL="3657600" algn="l">
              <a:lnSpc>
                <a:spcPct val="100000"/>
              </a:lnSpc>
              <a:spcBef>
                <a:spcPts val="600"/>
              </a:spcBef>
              <a:spcAft>
                <a:spcPts val="0"/>
              </a:spcAft>
              <a:buSzPts val="1820"/>
              <a:buNone/>
              <a:defRPr sz="1400">
                <a:solidFill>
                  <a:schemeClr val="lt1"/>
                </a:solidFill>
              </a:defRPr>
            </a:lvl8pPr>
            <a:lvl9pPr indent="-228600" lvl="8" marL="4114800" algn="l">
              <a:lnSpc>
                <a:spcPct val="100000"/>
              </a:lnSpc>
              <a:spcBef>
                <a:spcPts val="600"/>
              </a:spcBef>
              <a:spcAft>
                <a:spcPts val="600"/>
              </a:spcAft>
              <a:buSzPts val="1400"/>
              <a:buNone/>
              <a:defRPr sz="1400">
                <a:solidFill>
                  <a:schemeClr val="lt1"/>
                </a:solidFill>
              </a:defRPr>
            </a:lvl9pPr>
          </a:lstStyle>
          <a:p/>
        </p:txBody>
      </p:sp>
      <p:sp>
        <p:nvSpPr>
          <p:cNvPr id="106" name="Google Shape;106;p52"/>
          <p:cNvSpPr txBox="1"/>
          <p:nvPr>
            <p:ph idx="10" type="dt"/>
          </p:nvPr>
        </p:nvSpPr>
        <p:spPr>
          <a:xfrm>
            <a:off x="6551708" y="4633695"/>
            <a:ext cx="12876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52"/>
          <p:cNvSpPr txBox="1"/>
          <p:nvPr>
            <p:ph idx="11" type="ftr"/>
          </p:nvPr>
        </p:nvSpPr>
        <p:spPr>
          <a:xfrm>
            <a:off x="818347" y="4633695"/>
            <a:ext cx="56241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52"/>
          <p:cNvSpPr txBox="1"/>
          <p:nvPr>
            <p:ph idx="12" type="sldNum"/>
          </p:nvPr>
        </p:nvSpPr>
        <p:spPr>
          <a:xfrm>
            <a:off x="7917202" y="4633695"/>
            <a:ext cx="413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09" name="Shape 109"/>
        <p:cNvGrpSpPr/>
        <p:nvPr/>
      </p:nvGrpSpPr>
      <p:grpSpPr>
        <a:xfrm>
          <a:off x="0" y="0"/>
          <a:ext cx="0" cy="0"/>
          <a:chOff x="0" y="0"/>
          <a:chExt cx="0" cy="0"/>
        </a:xfrm>
      </p:grpSpPr>
      <p:sp>
        <p:nvSpPr>
          <p:cNvPr id="110" name="Google Shape;110;p53"/>
          <p:cNvSpPr txBox="1"/>
          <p:nvPr/>
        </p:nvSpPr>
        <p:spPr>
          <a:xfrm>
            <a:off x="583818" y="565388"/>
            <a:ext cx="457200" cy="4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8000"/>
              <a:buFont typeface="Century Gothic"/>
              <a:buNone/>
            </a:pPr>
            <a:r>
              <a:rPr b="0" i="0" lang="en" sz="8000" u="none" cap="none" strike="noStrike">
                <a:solidFill>
                  <a:schemeClr val="accent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
        <p:nvSpPr>
          <p:cNvPr id="111" name="Google Shape;111;p53"/>
          <p:cNvSpPr txBox="1"/>
          <p:nvPr/>
        </p:nvSpPr>
        <p:spPr>
          <a:xfrm>
            <a:off x="7887556" y="2159624"/>
            <a:ext cx="457200" cy="4386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accent1"/>
              </a:buClr>
              <a:buSzPts val="8000"/>
              <a:buFont typeface="Century Gothic"/>
              <a:buNone/>
            </a:pPr>
            <a:r>
              <a:rPr b="0" i="0" lang="en" sz="8000" u="none" cap="none" strike="noStrike">
                <a:solidFill>
                  <a:schemeClr val="accent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
        <p:nvSpPr>
          <p:cNvPr id="112" name="Google Shape;112;p53"/>
          <p:cNvSpPr txBox="1"/>
          <p:nvPr>
            <p:ph type="title"/>
          </p:nvPr>
        </p:nvSpPr>
        <p:spPr>
          <a:xfrm>
            <a:off x="1084942" y="447014"/>
            <a:ext cx="6974100" cy="2133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2800"/>
              <a:buFont typeface="Century Gothic"/>
              <a:buNone/>
              <a:defRPr b="0" sz="28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53"/>
          <p:cNvSpPr txBox="1"/>
          <p:nvPr>
            <p:ph idx="1" type="body"/>
          </p:nvPr>
        </p:nvSpPr>
        <p:spPr>
          <a:xfrm>
            <a:off x="818347" y="2914650"/>
            <a:ext cx="7512300" cy="790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SzPts val="2600"/>
              <a:buNone/>
              <a:defRPr b="0" sz="2000" cap="none">
                <a:solidFill>
                  <a:schemeClr val="lt1"/>
                </a:solidFill>
              </a:defRPr>
            </a:lvl1pPr>
            <a:lvl2pPr indent="-377190" lvl="1" marL="914400" algn="l">
              <a:lnSpc>
                <a:spcPct val="100000"/>
              </a:lnSpc>
              <a:spcBef>
                <a:spcPts val="600"/>
              </a:spcBef>
              <a:spcAft>
                <a:spcPts val="0"/>
              </a:spcAft>
              <a:buSzPts val="2340"/>
              <a:buChar char="•"/>
              <a:defRPr/>
            </a:lvl2pPr>
            <a:lvl3pPr indent="-377189" lvl="2" marL="1371600" algn="l">
              <a:lnSpc>
                <a:spcPct val="100000"/>
              </a:lnSpc>
              <a:spcBef>
                <a:spcPts val="600"/>
              </a:spcBef>
              <a:spcAft>
                <a:spcPts val="0"/>
              </a:spcAft>
              <a:buSzPts val="2340"/>
              <a:buChar char="•"/>
              <a:defRPr/>
            </a:lvl3pPr>
            <a:lvl4pPr indent="-377189" lvl="3" marL="1828800" algn="l">
              <a:lnSpc>
                <a:spcPct val="100000"/>
              </a:lnSpc>
              <a:spcBef>
                <a:spcPts val="600"/>
              </a:spcBef>
              <a:spcAft>
                <a:spcPts val="0"/>
              </a:spcAft>
              <a:buSzPts val="2340"/>
              <a:buChar char="•"/>
              <a:defRPr/>
            </a:lvl4pPr>
            <a:lvl5pPr indent="-377189" lvl="4" marL="2286000" algn="l">
              <a:lnSpc>
                <a:spcPct val="100000"/>
              </a:lnSpc>
              <a:spcBef>
                <a:spcPts val="600"/>
              </a:spcBef>
              <a:spcAft>
                <a:spcPts val="0"/>
              </a:spcAft>
              <a:buSzPts val="2340"/>
              <a:buChar char="•"/>
              <a:defRPr/>
            </a:lvl5pPr>
            <a:lvl6pPr indent="-377189" lvl="5" marL="2743200" algn="l">
              <a:lnSpc>
                <a:spcPct val="100000"/>
              </a:lnSpc>
              <a:spcBef>
                <a:spcPts val="600"/>
              </a:spcBef>
              <a:spcAft>
                <a:spcPts val="0"/>
              </a:spcAft>
              <a:buSzPts val="2340"/>
              <a:buChar char="•"/>
              <a:defRPr/>
            </a:lvl6pPr>
            <a:lvl7pPr indent="-377189" lvl="6" marL="3200400" algn="l">
              <a:lnSpc>
                <a:spcPct val="100000"/>
              </a:lnSpc>
              <a:spcBef>
                <a:spcPts val="600"/>
              </a:spcBef>
              <a:spcAft>
                <a:spcPts val="0"/>
              </a:spcAft>
              <a:buSzPts val="2340"/>
              <a:buChar char="•"/>
              <a:defRPr/>
            </a:lvl7pPr>
            <a:lvl8pPr indent="-377190" lvl="7" marL="3657600" algn="l">
              <a:lnSpc>
                <a:spcPct val="100000"/>
              </a:lnSpc>
              <a:spcBef>
                <a:spcPts val="600"/>
              </a:spcBef>
              <a:spcAft>
                <a:spcPts val="0"/>
              </a:spcAft>
              <a:buSzPts val="2340"/>
              <a:buChar char="•"/>
              <a:defRPr/>
            </a:lvl8pPr>
            <a:lvl9pPr indent="-342900" lvl="8" marL="4114800" algn="l">
              <a:lnSpc>
                <a:spcPct val="100000"/>
              </a:lnSpc>
              <a:spcBef>
                <a:spcPts val="600"/>
              </a:spcBef>
              <a:spcAft>
                <a:spcPts val="600"/>
              </a:spcAft>
              <a:buSzPts val="1800"/>
              <a:buChar char="•"/>
              <a:defRPr/>
            </a:lvl9pPr>
          </a:lstStyle>
          <a:p/>
        </p:txBody>
      </p:sp>
      <p:sp>
        <p:nvSpPr>
          <p:cNvPr id="114" name="Google Shape;114;p53"/>
          <p:cNvSpPr txBox="1"/>
          <p:nvPr>
            <p:ph idx="2" type="body"/>
          </p:nvPr>
        </p:nvSpPr>
        <p:spPr>
          <a:xfrm>
            <a:off x="818347" y="3704897"/>
            <a:ext cx="7512300" cy="8715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SzPts val="2080"/>
              <a:buNone/>
              <a:defRPr sz="1600">
                <a:solidFill>
                  <a:schemeClr val="lt1"/>
                </a:solidFill>
              </a:defRPr>
            </a:lvl1pPr>
            <a:lvl2pPr indent="-228600" lvl="1" marL="914400" algn="l">
              <a:lnSpc>
                <a:spcPct val="100000"/>
              </a:lnSpc>
              <a:spcBef>
                <a:spcPts val="600"/>
              </a:spcBef>
              <a:spcAft>
                <a:spcPts val="0"/>
              </a:spcAft>
              <a:buSzPts val="2080"/>
              <a:buNone/>
              <a:defRPr sz="1600">
                <a:solidFill>
                  <a:schemeClr val="lt1"/>
                </a:solidFill>
              </a:defRPr>
            </a:lvl2pPr>
            <a:lvl3pPr indent="-228600" lvl="2" marL="1371600" algn="l">
              <a:lnSpc>
                <a:spcPct val="100000"/>
              </a:lnSpc>
              <a:spcBef>
                <a:spcPts val="600"/>
              </a:spcBef>
              <a:spcAft>
                <a:spcPts val="0"/>
              </a:spcAft>
              <a:buSzPts val="2080"/>
              <a:buNone/>
              <a:defRPr sz="1600">
                <a:solidFill>
                  <a:schemeClr val="lt1"/>
                </a:solidFill>
              </a:defRPr>
            </a:lvl3pPr>
            <a:lvl4pPr indent="-228600" lvl="3" marL="1828800" algn="l">
              <a:lnSpc>
                <a:spcPct val="100000"/>
              </a:lnSpc>
              <a:spcBef>
                <a:spcPts val="600"/>
              </a:spcBef>
              <a:spcAft>
                <a:spcPts val="0"/>
              </a:spcAft>
              <a:buSzPts val="1820"/>
              <a:buNone/>
              <a:defRPr sz="1400">
                <a:solidFill>
                  <a:schemeClr val="lt1"/>
                </a:solidFill>
              </a:defRPr>
            </a:lvl4pPr>
            <a:lvl5pPr indent="-228600" lvl="4" marL="2286000" algn="l">
              <a:lnSpc>
                <a:spcPct val="100000"/>
              </a:lnSpc>
              <a:spcBef>
                <a:spcPts val="600"/>
              </a:spcBef>
              <a:spcAft>
                <a:spcPts val="0"/>
              </a:spcAft>
              <a:buSzPts val="1820"/>
              <a:buNone/>
              <a:defRPr sz="1400">
                <a:solidFill>
                  <a:schemeClr val="lt1"/>
                </a:solidFill>
              </a:defRPr>
            </a:lvl5pPr>
            <a:lvl6pPr indent="-228600" lvl="5" marL="2743200" algn="l">
              <a:lnSpc>
                <a:spcPct val="100000"/>
              </a:lnSpc>
              <a:spcBef>
                <a:spcPts val="600"/>
              </a:spcBef>
              <a:spcAft>
                <a:spcPts val="0"/>
              </a:spcAft>
              <a:buSzPts val="1820"/>
              <a:buNone/>
              <a:defRPr sz="1400">
                <a:solidFill>
                  <a:schemeClr val="lt1"/>
                </a:solidFill>
              </a:defRPr>
            </a:lvl6pPr>
            <a:lvl7pPr indent="-228600" lvl="6" marL="3200400" algn="l">
              <a:lnSpc>
                <a:spcPct val="100000"/>
              </a:lnSpc>
              <a:spcBef>
                <a:spcPts val="600"/>
              </a:spcBef>
              <a:spcAft>
                <a:spcPts val="0"/>
              </a:spcAft>
              <a:buSzPts val="1820"/>
              <a:buNone/>
              <a:defRPr sz="1400">
                <a:solidFill>
                  <a:schemeClr val="lt1"/>
                </a:solidFill>
              </a:defRPr>
            </a:lvl7pPr>
            <a:lvl8pPr indent="-228600" lvl="7" marL="3657600" algn="l">
              <a:lnSpc>
                <a:spcPct val="100000"/>
              </a:lnSpc>
              <a:spcBef>
                <a:spcPts val="600"/>
              </a:spcBef>
              <a:spcAft>
                <a:spcPts val="0"/>
              </a:spcAft>
              <a:buSzPts val="1820"/>
              <a:buNone/>
              <a:defRPr sz="1400">
                <a:solidFill>
                  <a:schemeClr val="lt1"/>
                </a:solidFill>
              </a:defRPr>
            </a:lvl8pPr>
            <a:lvl9pPr indent="-228600" lvl="8" marL="4114800" algn="l">
              <a:lnSpc>
                <a:spcPct val="100000"/>
              </a:lnSpc>
              <a:spcBef>
                <a:spcPts val="600"/>
              </a:spcBef>
              <a:spcAft>
                <a:spcPts val="600"/>
              </a:spcAft>
              <a:buSzPts val="1400"/>
              <a:buNone/>
              <a:defRPr sz="1400">
                <a:solidFill>
                  <a:schemeClr val="lt1"/>
                </a:solidFill>
              </a:defRPr>
            </a:lvl9pPr>
          </a:lstStyle>
          <a:p/>
        </p:txBody>
      </p:sp>
      <p:sp>
        <p:nvSpPr>
          <p:cNvPr id="115" name="Google Shape;115;p53"/>
          <p:cNvSpPr txBox="1"/>
          <p:nvPr>
            <p:ph idx="10" type="dt"/>
          </p:nvPr>
        </p:nvSpPr>
        <p:spPr>
          <a:xfrm>
            <a:off x="6551708" y="4633695"/>
            <a:ext cx="12876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53"/>
          <p:cNvSpPr txBox="1"/>
          <p:nvPr>
            <p:ph idx="11" type="ftr"/>
          </p:nvPr>
        </p:nvSpPr>
        <p:spPr>
          <a:xfrm>
            <a:off x="818347" y="4633695"/>
            <a:ext cx="56241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53"/>
          <p:cNvSpPr txBox="1"/>
          <p:nvPr>
            <p:ph idx="12" type="sldNum"/>
          </p:nvPr>
        </p:nvSpPr>
        <p:spPr>
          <a:xfrm>
            <a:off x="7917202" y="4633695"/>
            <a:ext cx="413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18" name="Shape 118"/>
        <p:cNvGrpSpPr/>
        <p:nvPr/>
      </p:nvGrpSpPr>
      <p:grpSpPr>
        <a:xfrm>
          <a:off x="0" y="0"/>
          <a:ext cx="0" cy="0"/>
          <a:chOff x="0" y="0"/>
          <a:chExt cx="0" cy="0"/>
        </a:xfrm>
      </p:grpSpPr>
      <p:sp>
        <p:nvSpPr>
          <p:cNvPr id="119" name="Google Shape;119;p54"/>
          <p:cNvSpPr txBox="1"/>
          <p:nvPr>
            <p:ph type="title"/>
          </p:nvPr>
        </p:nvSpPr>
        <p:spPr>
          <a:xfrm>
            <a:off x="818346" y="447014"/>
            <a:ext cx="7511400" cy="2067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2800"/>
              <a:buFont typeface="Century Gothic"/>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54"/>
          <p:cNvSpPr txBox="1"/>
          <p:nvPr>
            <p:ph idx="1" type="body"/>
          </p:nvPr>
        </p:nvSpPr>
        <p:spPr>
          <a:xfrm>
            <a:off x="818346" y="2762206"/>
            <a:ext cx="7511400" cy="7869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SzPts val="3120"/>
              <a:buNone/>
              <a:defRPr b="0" sz="2400" cap="none">
                <a:solidFill>
                  <a:schemeClr val="lt1"/>
                </a:solidFill>
              </a:defRPr>
            </a:lvl1pPr>
            <a:lvl2pPr indent="-377190" lvl="1" marL="914400" algn="l">
              <a:lnSpc>
                <a:spcPct val="100000"/>
              </a:lnSpc>
              <a:spcBef>
                <a:spcPts val="600"/>
              </a:spcBef>
              <a:spcAft>
                <a:spcPts val="0"/>
              </a:spcAft>
              <a:buSzPts val="2340"/>
              <a:buChar char="•"/>
              <a:defRPr/>
            </a:lvl2pPr>
            <a:lvl3pPr indent="-377189" lvl="2" marL="1371600" algn="l">
              <a:lnSpc>
                <a:spcPct val="100000"/>
              </a:lnSpc>
              <a:spcBef>
                <a:spcPts val="600"/>
              </a:spcBef>
              <a:spcAft>
                <a:spcPts val="0"/>
              </a:spcAft>
              <a:buSzPts val="2340"/>
              <a:buChar char="•"/>
              <a:defRPr/>
            </a:lvl3pPr>
            <a:lvl4pPr indent="-377189" lvl="3" marL="1828800" algn="l">
              <a:lnSpc>
                <a:spcPct val="100000"/>
              </a:lnSpc>
              <a:spcBef>
                <a:spcPts val="600"/>
              </a:spcBef>
              <a:spcAft>
                <a:spcPts val="0"/>
              </a:spcAft>
              <a:buSzPts val="2340"/>
              <a:buChar char="•"/>
              <a:defRPr/>
            </a:lvl4pPr>
            <a:lvl5pPr indent="-377189" lvl="4" marL="2286000" algn="l">
              <a:lnSpc>
                <a:spcPct val="100000"/>
              </a:lnSpc>
              <a:spcBef>
                <a:spcPts val="600"/>
              </a:spcBef>
              <a:spcAft>
                <a:spcPts val="0"/>
              </a:spcAft>
              <a:buSzPts val="2340"/>
              <a:buChar char="•"/>
              <a:defRPr/>
            </a:lvl5pPr>
            <a:lvl6pPr indent="-377189" lvl="5" marL="2743200" algn="l">
              <a:lnSpc>
                <a:spcPct val="100000"/>
              </a:lnSpc>
              <a:spcBef>
                <a:spcPts val="600"/>
              </a:spcBef>
              <a:spcAft>
                <a:spcPts val="0"/>
              </a:spcAft>
              <a:buSzPts val="2340"/>
              <a:buChar char="•"/>
              <a:defRPr/>
            </a:lvl6pPr>
            <a:lvl7pPr indent="-377189" lvl="6" marL="3200400" algn="l">
              <a:lnSpc>
                <a:spcPct val="100000"/>
              </a:lnSpc>
              <a:spcBef>
                <a:spcPts val="600"/>
              </a:spcBef>
              <a:spcAft>
                <a:spcPts val="0"/>
              </a:spcAft>
              <a:buSzPts val="2340"/>
              <a:buChar char="•"/>
              <a:defRPr/>
            </a:lvl7pPr>
            <a:lvl8pPr indent="-377190" lvl="7" marL="3657600" algn="l">
              <a:lnSpc>
                <a:spcPct val="100000"/>
              </a:lnSpc>
              <a:spcBef>
                <a:spcPts val="600"/>
              </a:spcBef>
              <a:spcAft>
                <a:spcPts val="0"/>
              </a:spcAft>
              <a:buSzPts val="2340"/>
              <a:buChar char="•"/>
              <a:defRPr/>
            </a:lvl8pPr>
            <a:lvl9pPr indent="-342900" lvl="8" marL="4114800" algn="l">
              <a:lnSpc>
                <a:spcPct val="100000"/>
              </a:lnSpc>
              <a:spcBef>
                <a:spcPts val="600"/>
              </a:spcBef>
              <a:spcAft>
                <a:spcPts val="600"/>
              </a:spcAft>
              <a:buSzPts val="1800"/>
              <a:buChar char="•"/>
              <a:defRPr/>
            </a:lvl9pPr>
          </a:lstStyle>
          <a:p/>
        </p:txBody>
      </p:sp>
      <p:sp>
        <p:nvSpPr>
          <p:cNvPr id="121" name="Google Shape;121;p54"/>
          <p:cNvSpPr txBox="1"/>
          <p:nvPr>
            <p:ph idx="2" type="body"/>
          </p:nvPr>
        </p:nvSpPr>
        <p:spPr>
          <a:xfrm>
            <a:off x="818347" y="3549168"/>
            <a:ext cx="7511400" cy="10275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SzPts val="2080"/>
              <a:buNone/>
              <a:defRPr sz="1600">
                <a:solidFill>
                  <a:schemeClr val="lt1"/>
                </a:solidFill>
              </a:defRPr>
            </a:lvl1pPr>
            <a:lvl2pPr indent="-228600" lvl="1" marL="914400" algn="l">
              <a:lnSpc>
                <a:spcPct val="100000"/>
              </a:lnSpc>
              <a:spcBef>
                <a:spcPts val="600"/>
              </a:spcBef>
              <a:spcAft>
                <a:spcPts val="0"/>
              </a:spcAft>
              <a:buSzPts val="2080"/>
              <a:buNone/>
              <a:defRPr sz="1600">
                <a:solidFill>
                  <a:schemeClr val="lt1"/>
                </a:solidFill>
              </a:defRPr>
            </a:lvl2pPr>
            <a:lvl3pPr indent="-228600" lvl="2" marL="1371600" algn="l">
              <a:lnSpc>
                <a:spcPct val="100000"/>
              </a:lnSpc>
              <a:spcBef>
                <a:spcPts val="600"/>
              </a:spcBef>
              <a:spcAft>
                <a:spcPts val="0"/>
              </a:spcAft>
              <a:buSzPts val="2080"/>
              <a:buNone/>
              <a:defRPr sz="1600">
                <a:solidFill>
                  <a:schemeClr val="lt1"/>
                </a:solidFill>
              </a:defRPr>
            </a:lvl3pPr>
            <a:lvl4pPr indent="-228600" lvl="3" marL="1828800" algn="l">
              <a:lnSpc>
                <a:spcPct val="100000"/>
              </a:lnSpc>
              <a:spcBef>
                <a:spcPts val="600"/>
              </a:spcBef>
              <a:spcAft>
                <a:spcPts val="0"/>
              </a:spcAft>
              <a:buSzPts val="1820"/>
              <a:buNone/>
              <a:defRPr sz="1400">
                <a:solidFill>
                  <a:schemeClr val="lt1"/>
                </a:solidFill>
              </a:defRPr>
            </a:lvl4pPr>
            <a:lvl5pPr indent="-228600" lvl="4" marL="2286000" algn="l">
              <a:lnSpc>
                <a:spcPct val="100000"/>
              </a:lnSpc>
              <a:spcBef>
                <a:spcPts val="600"/>
              </a:spcBef>
              <a:spcAft>
                <a:spcPts val="0"/>
              </a:spcAft>
              <a:buSzPts val="1820"/>
              <a:buNone/>
              <a:defRPr sz="1400">
                <a:solidFill>
                  <a:schemeClr val="lt1"/>
                </a:solidFill>
              </a:defRPr>
            </a:lvl5pPr>
            <a:lvl6pPr indent="-228600" lvl="5" marL="2743200" algn="l">
              <a:lnSpc>
                <a:spcPct val="100000"/>
              </a:lnSpc>
              <a:spcBef>
                <a:spcPts val="600"/>
              </a:spcBef>
              <a:spcAft>
                <a:spcPts val="0"/>
              </a:spcAft>
              <a:buSzPts val="1820"/>
              <a:buNone/>
              <a:defRPr sz="1400">
                <a:solidFill>
                  <a:schemeClr val="lt1"/>
                </a:solidFill>
              </a:defRPr>
            </a:lvl6pPr>
            <a:lvl7pPr indent="-228600" lvl="6" marL="3200400" algn="l">
              <a:lnSpc>
                <a:spcPct val="100000"/>
              </a:lnSpc>
              <a:spcBef>
                <a:spcPts val="600"/>
              </a:spcBef>
              <a:spcAft>
                <a:spcPts val="0"/>
              </a:spcAft>
              <a:buSzPts val="1820"/>
              <a:buNone/>
              <a:defRPr sz="1400">
                <a:solidFill>
                  <a:schemeClr val="lt1"/>
                </a:solidFill>
              </a:defRPr>
            </a:lvl7pPr>
            <a:lvl8pPr indent="-228600" lvl="7" marL="3657600" algn="l">
              <a:lnSpc>
                <a:spcPct val="100000"/>
              </a:lnSpc>
              <a:spcBef>
                <a:spcPts val="600"/>
              </a:spcBef>
              <a:spcAft>
                <a:spcPts val="0"/>
              </a:spcAft>
              <a:buSzPts val="1820"/>
              <a:buNone/>
              <a:defRPr sz="1400">
                <a:solidFill>
                  <a:schemeClr val="lt1"/>
                </a:solidFill>
              </a:defRPr>
            </a:lvl8pPr>
            <a:lvl9pPr indent="-228600" lvl="8" marL="4114800" algn="l">
              <a:lnSpc>
                <a:spcPct val="100000"/>
              </a:lnSpc>
              <a:spcBef>
                <a:spcPts val="600"/>
              </a:spcBef>
              <a:spcAft>
                <a:spcPts val="600"/>
              </a:spcAft>
              <a:buSzPts val="1400"/>
              <a:buNone/>
              <a:defRPr sz="1400">
                <a:solidFill>
                  <a:schemeClr val="lt1"/>
                </a:solidFill>
              </a:defRPr>
            </a:lvl9pPr>
          </a:lstStyle>
          <a:p/>
        </p:txBody>
      </p:sp>
      <p:sp>
        <p:nvSpPr>
          <p:cNvPr id="122" name="Google Shape;122;p54"/>
          <p:cNvSpPr txBox="1"/>
          <p:nvPr>
            <p:ph idx="10" type="dt"/>
          </p:nvPr>
        </p:nvSpPr>
        <p:spPr>
          <a:xfrm>
            <a:off x="6551708" y="4633695"/>
            <a:ext cx="12876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54"/>
          <p:cNvSpPr txBox="1"/>
          <p:nvPr>
            <p:ph idx="11" type="ftr"/>
          </p:nvPr>
        </p:nvSpPr>
        <p:spPr>
          <a:xfrm>
            <a:off x="818347" y="4633695"/>
            <a:ext cx="56241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54"/>
          <p:cNvSpPr txBox="1"/>
          <p:nvPr>
            <p:ph idx="12" type="sldNum"/>
          </p:nvPr>
        </p:nvSpPr>
        <p:spPr>
          <a:xfrm>
            <a:off x="7917202" y="4633695"/>
            <a:ext cx="413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5" name="Shape 125"/>
        <p:cNvGrpSpPr/>
        <p:nvPr/>
      </p:nvGrpSpPr>
      <p:grpSpPr>
        <a:xfrm>
          <a:off x="0" y="0"/>
          <a:ext cx="0" cy="0"/>
          <a:chOff x="0" y="0"/>
          <a:chExt cx="0" cy="0"/>
        </a:xfrm>
      </p:grpSpPr>
      <p:sp>
        <p:nvSpPr>
          <p:cNvPr id="126" name="Google Shape;126;p55"/>
          <p:cNvSpPr txBox="1"/>
          <p:nvPr>
            <p:ph type="title"/>
          </p:nvPr>
        </p:nvSpPr>
        <p:spPr>
          <a:xfrm rot="5400000">
            <a:off x="5376020" y="1622714"/>
            <a:ext cx="4129500" cy="1778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55"/>
          <p:cNvSpPr txBox="1"/>
          <p:nvPr>
            <p:ph idx="1" type="body"/>
          </p:nvPr>
        </p:nvSpPr>
        <p:spPr>
          <a:xfrm rot="5400000">
            <a:off x="1565684" y="-300286"/>
            <a:ext cx="4129500" cy="5624100"/>
          </a:xfrm>
          <a:prstGeom prst="rect">
            <a:avLst/>
          </a:prstGeom>
          <a:noFill/>
          <a:ln>
            <a:noFill/>
          </a:ln>
        </p:spPr>
        <p:txBody>
          <a:bodyPr anchorCtr="0" anchor="t" bIns="45700" lIns="91425" spcFirstLastPara="1" rIns="91425" wrap="square" tIns="45700">
            <a:noAutofit/>
          </a:bodyPr>
          <a:lstStyle>
            <a:lvl1pPr indent="-377190" lvl="0" marL="457200" algn="l">
              <a:lnSpc>
                <a:spcPct val="100000"/>
              </a:lnSpc>
              <a:spcBef>
                <a:spcPts val="360"/>
              </a:spcBef>
              <a:spcAft>
                <a:spcPts val="0"/>
              </a:spcAft>
              <a:buSzPts val="2340"/>
              <a:buChar char="•"/>
              <a:defRPr/>
            </a:lvl1pPr>
            <a:lvl2pPr indent="-377190" lvl="1" marL="914400" algn="l">
              <a:lnSpc>
                <a:spcPct val="100000"/>
              </a:lnSpc>
              <a:spcBef>
                <a:spcPts val="600"/>
              </a:spcBef>
              <a:spcAft>
                <a:spcPts val="0"/>
              </a:spcAft>
              <a:buSzPts val="2340"/>
              <a:buChar char="•"/>
              <a:defRPr/>
            </a:lvl2pPr>
            <a:lvl3pPr indent="-377189" lvl="2" marL="1371600" algn="l">
              <a:lnSpc>
                <a:spcPct val="100000"/>
              </a:lnSpc>
              <a:spcBef>
                <a:spcPts val="600"/>
              </a:spcBef>
              <a:spcAft>
                <a:spcPts val="0"/>
              </a:spcAft>
              <a:buSzPts val="2340"/>
              <a:buChar char="•"/>
              <a:defRPr/>
            </a:lvl3pPr>
            <a:lvl4pPr indent="-377189" lvl="3" marL="1828800" algn="l">
              <a:lnSpc>
                <a:spcPct val="100000"/>
              </a:lnSpc>
              <a:spcBef>
                <a:spcPts val="600"/>
              </a:spcBef>
              <a:spcAft>
                <a:spcPts val="0"/>
              </a:spcAft>
              <a:buSzPts val="2340"/>
              <a:buChar char="•"/>
              <a:defRPr/>
            </a:lvl4pPr>
            <a:lvl5pPr indent="-377189" lvl="4" marL="2286000" algn="l">
              <a:lnSpc>
                <a:spcPct val="100000"/>
              </a:lnSpc>
              <a:spcBef>
                <a:spcPts val="600"/>
              </a:spcBef>
              <a:spcAft>
                <a:spcPts val="0"/>
              </a:spcAft>
              <a:buSzPts val="2340"/>
              <a:buChar char="•"/>
              <a:defRPr/>
            </a:lvl5pPr>
            <a:lvl6pPr indent="-377189" lvl="5" marL="2743200" algn="l">
              <a:lnSpc>
                <a:spcPct val="100000"/>
              </a:lnSpc>
              <a:spcBef>
                <a:spcPts val="600"/>
              </a:spcBef>
              <a:spcAft>
                <a:spcPts val="0"/>
              </a:spcAft>
              <a:buSzPts val="2340"/>
              <a:buChar char="•"/>
              <a:defRPr/>
            </a:lvl6pPr>
            <a:lvl7pPr indent="-377189" lvl="6" marL="3200400" algn="l">
              <a:lnSpc>
                <a:spcPct val="100000"/>
              </a:lnSpc>
              <a:spcBef>
                <a:spcPts val="600"/>
              </a:spcBef>
              <a:spcAft>
                <a:spcPts val="0"/>
              </a:spcAft>
              <a:buSzPts val="2340"/>
              <a:buChar char="•"/>
              <a:defRPr/>
            </a:lvl7pPr>
            <a:lvl8pPr indent="-377190" lvl="7" marL="3657600" algn="l">
              <a:lnSpc>
                <a:spcPct val="100000"/>
              </a:lnSpc>
              <a:spcBef>
                <a:spcPts val="600"/>
              </a:spcBef>
              <a:spcAft>
                <a:spcPts val="0"/>
              </a:spcAft>
              <a:buSzPts val="2340"/>
              <a:buChar char="•"/>
              <a:defRPr/>
            </a:lvl8pPr>
            <a:lvl9pPr indent="-342900" lvl="8" marL="4114800" algn="l">
              <a:lnSpc>
                <a:spcPct val="100000"/>
              </a:lnSpc>
              <a:spcBef>
                <a:spcPts val="600"/>
              </a:spcBef>
              <a:spcAft>
                <a:spcPts val="600"/>
              </a:spcAft>
              <a:buSzPts val="1800"/>
              <a:buChar char="•"/>
              <a:defRPr/>
            </a:lvl9pPr>
          </a:lstStyle>
          <a:p/>
        </p:txBody>
      </p:sp>
      <p:sp>
        <p:nvSpPr>
          <p:cNvPr id="128" name="Google Shape;128;p55"/>
          <p:cNvSpPr txBox="1"/>
          <p:nvPr>
            <p:ph idx="10" type="dt"/>
          </p:nvPr>
        </p:nvSpPr>
        <p:spPr>
          <a:xfrm>
            <a:off x="6551708" y="4633695"/>
            <a:ext cx="12876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55"/>
          <p:cNvSpPr txBox="1"/>
          <p:nvPr>
            <p:ph idx="11" type="ftr"/>
          </p:nvPr>
        </p:nvSpPr>
        <p:spPr>
          <a:xfrm>
            <a:off x="818347" y="4633695"/>
            <a:ext cx="56241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55"/>
          <p:cNvSpPr txBox="1"/>
          <p:nvPr>
            <p:ph idx="12" type="sldNum"/>
          </p:nvPr>
        </p:nvSpPr>
        <p:spPr>
          <a:xfrm>
            <a:off x="7917202" y="4633695"/>
            <a:ext cx="413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40"/>
          <p:cNvSpPr txBox="1"/>
          <p:nvPr>
            <p:ph type="ctrTitle"/>
          </p:nvPr>
        </p:nvSpPr>
        <p:spPr>
          <a:xfrm>
            <a:off x="819314" y="447014"/>
            <a:ext cx="7510500" cy="24105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lt1"/>
              </a:buClr>
              <a:buSzPts val="4000"/>
              <a:buFont typeface="Century Gothic"/>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0"/>
          <p:cNvSpPr txBox="1"/>
          <p:nvPr>
            <p:ph idx="1" type="subTitle"/>
          </p:nvPr>
        </p:nvSpPr>
        <p:spPr>
          <a:xfrm>
            <a:off x="819314" y="2914650"/>
            <a:ext cx="7510500" cy="1664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360"/>
              </a:spcBef>
              <a:spcAft>
                <a:spcPts val="0"/>
              </a:spcAft>
              <a:buSzPts val="2340"/>
              <a:buNone/>
              <a:defRPr sz="1800">
                <a:solidFill>
                  <a:schemeClr val="lt1"/>
                </a:solidFill>
              </a:defRPr>
            </a:lvl1pPr>
            <a:lvl2pPr lvl="1" algn="ctr">
              <a:lnSpc>
                <a:spcPct val="100000"/>
              </a:lnSpc>
              <a:spcBef>
                <a:spcPts val="600"/>
              </a:spcBef>
              <a:spcAft>
                <a:spcPts val="0"/>
              </a:spcAft>
              <a:buSzPts val="2080"/>
              <a:buNone/>
              <a:defRPr>
                <a:solidFill>
                  <a:schemeClr val="lt1"/>
                </a:solidFill>
              </a:defRPr>
            </a:lvl2pPr>
            <a:lvl3pPr lvl="2" algn="ctr">
              <a:lnSpc>
                <a:spcPct val="100000"/>
              </a:lnSpc>
              <a:spcBef>
                <a:spcPts val="600"/>
              </a:spcBef>
              <a:spcAft>
                <a:spcPts val="0"/>
              </a:spcAft>
              <a:buSzPts val="1820"/>
              <a:buNone/>
              <a:defRPr>
                <a:solidFill>
                  <a:schemeClr val="lt1"/>
                </a:solidFill>
              </a:defRPr>
            </a:lvl3pPr>
            <a:lvl4pPr lvl="3" algn="ctr">
              <a:lnSpc>
                <a:spcPct val="100000"/>
              </a:lnSpc>
              <a:spcBef>
                <a:spcPts val="600"/>
              </a:spcBef>
              <a:spcAft>
                <a:spcPts val="0"/>
              </a:spcAft>
              <a:buSzPts val="1820"/>
              <a:buNone/>
              <a:defRPr>
                <a:solidFill>
                  <a:schemeClr val="lt1"/>
                </a:solidFill>
              </a:defRPr>
            </a:lvl4pPr>
            <a:lvl5pPr lvl="4" algn="ctr">
              <a:lnSpc>
                <a:spcPct val="100000"/>
              </a:lnSpc>
              <a:spcBef>
                <a:spcPts val="600"/>
              </a:spcBef>
              <a:spcAft>
                <a:spcPts val="0"/>
              </a:spcAft>
              <a:buSzPts val="1560"/>
              <a:buNone/>
              <a:defRPr>
                <a:solidFill>
                  <a:schemeClr val="lt1"/>
                </a:solidFill>
              </a:defRPr>
            </a:lvl5pPr>
            <a:lvl6pPr lvl="5" algn="ctr">
              <a:lnSpc>
                <a:spcPct val="100000"/>
              </a:lnSpc>
              <a:spcBef>
                <a:spcPts val="600"/>
              </a:spcBef>
              <a:spcAft>
                <a:spcPts val="0"/>
              </a:spcAft>
              <a:buSzPts val="1430"/>
              <a:buNone/>
              <a:defRPr>
                <a:solidFill>
                  <a:schemeClr val="lt1"/>
                </a:solidFill>
              </a:defRPr>
            </a:lvl6pPr>
            <a:lvl7pPr lvl="6" algn="ctr">
              <a:lnSpc>
                <a:spcPct val="100000"/>
              </a:lnSpc>
              <a:spcBef>
                <a:spcPts val="600"/>
              </a:spcBef>
              <a:spcAft>
                <a:spcPts val="0"/>
              </a:spcAft>
              <a:buSzPts val="1430"/>
              <a:buNone/>
              <a:defRPr>
                <a:solidFill>
                  <a:schemeClr val="lt1"/>
                </a:solidFill>
              </a:defRPr>
            </a:lvl7pPr>
            <a:lvl8pPr lvl="7" algn="ctr">
              <a:lnSpc>
                <a:spcPct val="100000"/>
              </a:lnSpc>
              <a:spcBef>
                <a:spcPts val="600"/>
              </a:spcBef>
              <a:spcAft>
                <a:spcPts val="0"/>
              </a:spcAft>
              <a:buSzPts val="1430"/>
              <a:buNone/>
              <a:defRPr>
                <a:solidFill>
                  <a:schemeClr val="lt1"/>
                </a:solidFill>
              </a:defRPr>
            </a:lvl8pPr>
            <a:lvl9pPr lvl="8" algn="ctr">
              <a:lnSpc>
                <a:spcPct val="100000"/>
              </a:lnSpc>
              <a:spcBef>
                <a:spcPts val="600"/>
              </a:spcBef>
              <a:spcAft>
                <a:spcPts val="600"/>
              </a:spcAft>
              <a:buSzPts val="1100"/>
              <a:buNone/>
              <a:defRPr>
                <a:solidFill>
                  <a:schemeClr val="lt1"/>
                </a:solidFill>
              </a:defRPr>
            </a:lvl9pPr>
          </a:lstStyle>
          <a:p/>
        </p:txBody>
      </p:sp>
      <p:sp>
        <p:nvSpPr>
          <p:cNvPr id="23" name="Google Shape;23;p40"/>
          <p:cNvSpPr txBox="1"/>
          <p:nvPr>
            <p:ph idx="10" type="dt"/>
          </p:nvPr>
        </p:nvSpPr>
        <p:spPr>
          <a:xfrm>
            <a:off x="6551708" y="4633695"/>
            <a:ext cx="12876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0"/>
          <p:cNvSpPr txBox="1"/>
          <p:nvPr>
            <p:ph idx="11" type="ftr"/>
          </p:nvPr>
        </p:nvSpPr>
        <p:spPr>
          <a:xfrm>
            <a:off x="818347" y="4633695"/>
            <a:ext cx="56241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0"/>
          <p:cNvSpPr txBox="1"/>
          <p:nvPr>
            <p:ph idx="12" type="sldNum"/>
          </p:nvPr>
        </p:nvSpPr>
        <p:spPr>
          <a:xfrm>
            <a:off x="7917202" y="4633695"/>
            <a:ext cx="413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grpSp>
        <p:nvGrpSpPr>
          <p:cNvPr id="27" name="Google Shape;27;p41"/>
          <p:cNvGrpSpPr/>
          <p:nvPr/>
        </p:nvGrpSpPr>
        <p:grpSpPr>
          <a:xfrm>
            <a:off x="0" y="3903669"/>
            <a:ext cx="9144000" cy="1239925"/>
            <a:chOff x="0" y="3903669"/>
            <a:chExt cx="9144000" cy="1239925"/>
          </a:xfrm>
        </p:grpSpPr>
        <p:sp>
          <p:nvSpPr>
            <p:cNvPr id="28" name="Google Shape;28;p41"/>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41"/>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41"/>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41"/>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1"/>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 name="Google Shape;33;p41"/>
          <p:cNvSpPr txBox="1"/>
          <p:nvPr>
            <p:ph type="title"/>
          </p:nvPr>
        </p:nvSpPr>
        <p:spPr>
          <a:xfrm>
            <a:off x="311700" y="410000"/>
            <a:ext cx="8520600" cy="607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1"/>
          <p:cNvSpPr txBox="1"/>
          <p:nvPr>
            <p:ph idx="1" type="body"/>
          </p:nvPr>
        </p:nvSpPr>
        <p:spPr>
          <a:xfrm>
            <a:off x="311700" y="1229875"/>
            <a:ext cx="8520600" cy="3339000"/>
          </a:xfrm>
          <a:prstGeom prst="rect">
            <a:avLst/>
          </a:prstGeom>
          <a:noFill/>
          <a:ln>
            <a:noFill/>
          </a:ln>
        </p:spPr>
        <p:txBody>
          <a:bodyPr anchorCtr="0" anchor="ctr" bIns="45700" lIns="91425" spcFirstLastPara="1" rIns="91425" wrap="square" tIns="45700">
            <a:noAutofit/>
          </a:bodyPr>
          <a:lstStyle>
            <a:lvl1pPr indent="-377190" lvl="0" marL="457200" algn="l">
              <a:lnSpc>
                <a:spcPct val="100000"/>
              </a:lnSpc>
              <a:spcBef>
                <a:spcPts val="360"/>
              </a:spcBef>
              <a:spcAft>
                <a:spcPts val="0"/>
              </a:spcAft>
              <a:buSzPts val="2340"/>
              <a:buChar char="•"/>
              <a:defRPr/>
            </a:lvl1pPr>
            <a:lvl2pPr indent="-360680" lvl="1" marL="914400" algn="l">
              <a:lnSpc>
                <a:spcPct val="100000"/>
              </a:lnSpc>
              <a:spcBef>
                <a:spcPts val="600"/>
              </a:spcBef>
              <a:spcAft>
                <a:spcPts val="0"/>
              </a:spcAft>
              <a:buSzPts val="2080"/>
              <a:buChar char="•"/>
              <a:defRPr/>
            </a:lvl2pPr>
            <a:lvl3pPr indent="-344169" lvl="2" marL="1371600" algn="l">
              <a:lnSpc>
                <a:spcPct val="100000"/>
              </a:lnSpc>
              <a:spcBef>
                <a:spcPts val="600"/>
              </a:spcBef>
              <a:spcAft>
                <a:spcPts val="0"/>
              </a:spcAft>
              <a:buSzPts val="1820"/>
              <a:buChar char="•"/>
              <a:defRPr/>
            </a:lvl3pPr>
            <a:lvl4pPr indent="-344169" lvl="3" marL="1828800" algn="l">
              <a:lnSpc>
                <a:spcPct val="100000"/>
              </a:lnSpc>
              <a:spcBef>
                <a:spcPts val="600"/>
              </a:spcBef>
              <a:spcAft>
                <a:spcPts val="0"/>
              </a:spcAft>
              <a:buSzPts val="1820"/>
              <a:buChar char="•"/>
              <a:defRPr/>
            </a:lvl4pPr>
            <a:lvl5pPr indent="-327660" lvl="4" marL="2286000" algn="l">
              <a:lnSpc>
                <a:spcPct val="100000"/>
              </a:lnSpc>
              <a:spcBef>
                <a:spcPts val="600"/>
              </a:spcBef>
              <a:spcAft>
                <a:spcPts val="0"/>
              </a:spcAft>
              <a:buSzPts val="1560"/>
              <a:buChar char="•"/>
              <a:defRPr/>
            </a:lvl5pPr>
            <a:lvl6pPr indent="-319404" lvl="5" marL="2743200" algn="l">
              <a:lnSpc>
                <a:spcPct val="100000"/>
              </a:lnSpc>
              <a:spcBef>
                <a:spcPts val="600"/>
              </a:spcBef>
              <a:spcAft>
                <a:spcPts val="0"/>
              </a:spcAft>
              <a:buSzPts val="1430"/>
              <a:buChar char="•"/>
              <a:defRPr/>
            </a:lvl6pPr>
            <a:lvl7pPr indent="-319404" lvl="6" marL="3200400" algn="l">
              <a:lnSpc>
                <a:spcPct val="100000"/>
              </a:lnSpc>
              <a:spcBef>
                <a:spcPts val="600"/>
              </a:spcBef>
              <a:spcAft>
                <a:spcPts val="0"/>
              </a:spcAft>
              <a:buSzPts val="1430"/>
              <a:buChar char="•"/>
              <a:defRPr/>
            </a:lvl7pPr>
            <a:lvl8pPr indent="-319404" lvl="7" marL="3657600" algn="l">
              <a:lnSpc>
                <a:spcPct val="100000"/>
              </a:lnSpc>
              <a:spcBef>
                <a:spcPts val="600"/>
              </a:spcBef>
              <a:spcAft>
                <a:spcPts val="0"/>
              </a:spcAft>
              <a:buSzPts val="1430"/>
              <a:buChar char="•"/>
              <a:defRPr/>
            </a:lvl8pPr>
            <a:lvl9pPr indent="-298450" lvl="8" marL="4114800" algn="l">
              <a:lnSpc>
                <a:spcPct val="100000"/>
              </a:lnSpc>
              <a:spcBef>
                <a:spcPts val="600"/>
              </a:spcBef>
              <a:spcAft>
                <a:spcPts val="600"/>
              </a:spcAft>
              <a:buSzPts val="1100"/>
              <a:buChar char="•"/>
              <a:defRPr/>
            </a:lvl9pPr>
          </a:lstStyle>
          <a:p/>
        </p:txBody>
      </p:sp>
      <p:sp>
        <p:nvSpPr>
          <p:cNvPr id="35" name="Google Shape;35;p41"/>
          <p:cNvSpPr txBox="1"/>
          <p:nvPr>
            <p:ph idx="12" type="sldNum"/>
          </p:nvPr>
        </p:nvSpPr>
        <p:spPr>
          <a:xfrm>
            <a:off x="8460431" y="4651190"/>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42"/>
          <p:cNvSpPr txBox="1"/>
          <p:nvPr>
            <p:ph idx="10" type="dt"/>
          </p:nvPr>
        </p:nvSpPr>
        <p:spPr>
          <a:xfrm>
            <a:off x="6551708" y="4633695"/>
            <a:ext cx="12876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2"/>
          <p:cNvSpPr txBox="1"/>
          <p:nvPr>
            <p:ph idx="11" type="ftr"/>
          </p:nvPr>
        </p:nvSpPr>
        <p:spPr>
          <a:xfrm>
            <a:off x="818347" y="4633695"/>
            <a:ext cx="56241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2"/>
          <p:cNvSpPr txBox="1"/>
          <p:nvPr>
            <p:ph idx="12" type="sldNum"/>
          </p:nvPr>
        </p:nvSpPr>
        <p:spPr>
          <a:xfrm>
            <a:off x="7917202" y="4633695"/>
            <a:ext cx="413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1">
  <p:cSld name="PICTURE_WITH_CAPTION_TEXT_1">
    <p:spTree>
      <p:nvGrpSpPr>
        <p:cNvPr id="40" name="Shape 40"/>
        <p:cNvGrpSpPr/>
        <p:nvPr/>
      </p:nvGrpSpPr>
      <p:grpSpPr>
        <a:xfrm>
          <a:off x="0" y="0"/>
          <a:ext cx="0" cy="0"/>
          <a:chOff x="0" y="0"/>
          <a:chExt cx="0" cy="0"/>
        </a:xfrm>
      </p:grpSpPr>
      <p:sp>
        <p:nvSpPr>
          <p:cNvPr id="41" name="Google Shape;41;p43"/>
          <p:cNvSpPr txBox="1"/>
          <p:nvPr>
            <p:ph type="title"/>
          </p:nvPr>
        </p:nvSpPr>
        <p:spPr>
          <a:xfrm>
            <a:off x="818347" y="1423702"/>
            <a:ext cx="4423800" cy="1028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3"/>
          <p:cNvSpPr/>
          <p:nvPr>
            <p:ph idx="2" type="pic"/>
          </p:nvPr>
        </p:nvSpPr>
        <p:spPr>
          <a:xfrm>
            <a:off x="5515442" y="-13716"/>
            <a:ext cx="2500200" cy="5177700"/>
          </a:xfrm>
          <a:prstGeom prst="rect">
            <a:avLst/>
          </a:prstGeom>
          <a:noFill/>
          <a:ln cap="flat" cmpd="sng" w="38100">
            <a:solidFill>
              <a:schemeClr val="dk2"/>
            </a:solidFill>
            <a:prstDash val="solid"/>
            <a:round/>
            <a:headEnd len="sm" w="sm" type="none"/>
            <a:tailEnd len="sm" w="sm" type="none"/>
          </a:ln>
        </p:spPr>
      </p:sp>
      <p:sp>
        <p:nvSpPr>
          <p:cNvPr id="43" name="Google Shape;43;p43"/>
          <p:cNvSpPr txBox="1"/>
          <p:nvPr>
            <p:ph idx="1" type="body"/>
          </p:nvPr>
        </p:nvSpPr>
        <p:spPr>
          <a:xfrm>
            <a:off x="817318" y="2452402"/>
            <a:ext cx="4423800" cy="13716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320"/>
              </a:spcBef>
              <a:spcAft>
                <a:spcPts val="0"/>
              </a:spcAft>
              <a:buSzPts val="2080"/>
              <a:buNone/>
              <a:defRPr sz="1600"/>
            </a:lvl1pPr>
            <a:lvl2pPr indent="-228600" lvl="1" marL="914400" algn="l">
              <a:lnSpc>
                <a:spcPct val="100000"/>
              </a:lnSpc>
              <a:spcBef>
                <a:spcPts val="600"/>
              </a:spcBef>
              <a:spcAft>
                <a:spcPts val="0"/>
              </a:spcAft>
              <a:buSzPts val="1560"/>
              <a:buNone/>
              <a:defRPr sz="1200"/>
            </a:lvl2pPr>
            <a:lvl3pPr indent="-228600" lvl="2" marL="1371600" algn="l">
              <a:lnSpc>
                <a:spcPct val="100000"/>
              </a:lnSpc>
              <a:spcBef>
                <a:spcPts val="600"/>
              </a:spcBef>
              <a:spcAft>
                <a:spcPts val="0"/>
              </a:spcAft>
              <a:buSzPts val="1300"/>
              <a:buNone/>
              <a:defRPr sz="1000"/>
            </a:lvl3pPr>
            <a:lvl4pPr indent="-228600" lvl="3" marL="1828800" algn="l">
              <a:lnSpc>
                <a:spcPct val="100000"/>
              </a:lnSpc>
              <a:spcBef>
                <a:spcPts val="600"/>
              </a:spcBef>
              <a:spcAft>
                <a:spcPts val="0"/>
              </a:spcAft>
              <a:buSzPts val="1170"/>
              <a:buNone/>
              <a:defRPr sz="900"/>
            </a:lvl4pPr>
            <a:lvl5pPr indent="-228600" lvl="4" marL="2286000" algn="l">
              <a:lnSpc>
                <a:spcPct val="100000"/>
              </a:lnSpc>
              <a:spcBef>
                <a:spcPts val="600"/>
              </a:spcBef>
              <a:spcAft>
                <a:spcPts val="0"/>
              </a:spcAft>
              <a:buSzPts val="1170"/>
              <a:buNone/>
              <a:defRPr sz="900"/>
            </a:lvl5pPr>
            <a:lvl6pPr indent="-228600" lvl="5" marL="2743200" algn="l">
              <a:lnSpc>
                <a:spcPct val="100000"/>
              </a:lnSpc>
              <a:spcBef>
                <a:spcPts val="600"/>
              </a:spcBef>
              <a:spcAft>
                <a:spcPts val="0"/>
              </a:spcAft>
              <a:buSzPts val="1170"/>
              <a:buNone/>
              <a:defRPr sz="900"/>
            </a:lvl6pPr>
            <a:lvl7pPr indent="-228600" lvl="6" marL="3200400" algn="l">
              <a:lnSpc>
                <a:spcPct val="100000"/>
              </a:lnSpc>
              <a:spcBef>
                <a:spcPts val="600"/>
              </a:spcBef>
              <a:spcAft>
                <a:spcPts val="0"/>
              </a:spcAft>
              <a:buSzPts val="1170"/>
              <a:buNone/>
              <a:defRPr sz="900"/>
            </a:lvl7pPr>
            <a:lvl8pPr indent="-228600" lvl="7" marL="3657600" algn="l">
              <a:lnSpc>
                <a:spcPct val="100000"/>
              </a:lnSpc>
              <a:spcBef>
                <a:spcPts val="600"/>
              </a:spcBef>
              <a:spcAft>
                <a:spcPts val="0"/>
              </a:spcAft>
              <a:buSzPts val="1170"/>
              <a:buNone/>
              <a:defRPr sz="900"/>
            </a:lvl8pPr>
            <a:lvl9pPr indent="-228600" lvl="8" marL="4114800" algn="l">
              <a:lnSpc>
                <a:spcPct val="100000"/>
              </a:lnSpc>
              <a:spcBef>
                <a:spcPts val="600"/>
              </a:spcBef>
              <a:spcAft>
                <a:spcPts val="600"/>
              </a:spcAft>
              <a:buSzPts val="900"/>
              <a:buNone/>
              <a:defRPr sz="900"/>
            </a:lvl9pPr>
          </a:lstStyle>
          <a:p/>
        </p:txBody>
      </p:sp>
      <p:sp>
        <p:nvSpPr>
          <p:cNvPr id="44" name="Google Shape;44;p43"/>
          <p:cNvSpPr txBox="1"/>
          <p:nvPr>
            <p:ph idx="10" type="dt"/>
          </p:nvPr>
        </p:nvSpPr>
        <p:spPr>
          <a:xfrm>
            <a:off x="4523649" y="4636008"/>
            <a:ext cx="7185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3"/>
          <p:cNvSpPr txBox="1"/>
          <p:nvPr>
            <p:ph idx="11" type="ftr"/>
          </p:nvPr>
        </p:nvSpPr>
        <p:spPr>
          <a:xfrm>
            <a:off x="818348" y="4636008"/>
            <a:ext cx="37053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3"/>
          <p:cNvSpPr txBox="1"/>
          <p:nvPr>
            <p:ph idx="12" type="sldNum"/>
          </p:nvPr>
        </p:nvSpPr>
        <p:spPr>
          <a:xfrm>
            <a:off x="8024262" y="4636008"/>
            <a:ext cx="305100" cy="24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 name="Shape 47"/>
        <p:cNvGrpSpPr/>
        <p:nvPr/>
      </p:nvGrpSpPr>
      <p:grpSpPr>
        <a:xfrm>
          <a:off x="0" y="0"/>
          <a:ext cx="0" cy="0"/>
          <a:chOff x="0" y="0"/>
          <a:chExt cx="0" cy="0"/>
        </a:xfrm>
      </p:grpSpPr>
      <p:sp>
        <p:nvSpPr>
          <p:cNvPr id="48" name="Google Shape;48;p44"/>
          <p:cNvSpPr txBox="1"/>
          <p:nvPr>
            <p:ph type="title"/>
          </p:nvPr>
        </p:nvSpPr>
        <p:spPr>
          <a:xfrm>
            <a:off x="818347" y="447014"/>
            <a:ext cx="7511400" cy="984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4"/>
          <p:cNvSpPr txBox="1"/>
          <p:nvPr>
            <p:ph idx="1" type="body"/>
          </p:nvPr>
        </p:nvSpPr>
        <p:spPr>
          <a:xfrm>
            <a:off x="818348" y="1545674"/>
            <a:ext cx="7511400" cy="3030900"/>
          </a:xfrm>
          <a:prstGeom prst="rect">
            <a:avLst/>
          </a:prstGeom>
          <a:noFill/>
          <a:ln>
            <a:noFill/>
          </a:ln>
        </p:spPr>
        <p:txBody>
          <a:bodyPr anchorCtr="0" anchor="ctr" bIns="45700" lIns="91425" spcFirstLastPara="1" rIns="91425" wrap="square" tIns="45700">
            <a:noAutofit/>
          </a:bodyPr>
          <a:lstStyle>
            <a:lvl1pPr indent="-377190" lvl="0" marL="457200" algn="l">
              <a:lnSpc>
                <a:spcPct val="100000"/>
              </a:lnSpc>
              <a:spcBef>
                <a:spcPts val="360"/>
              </a:spcBef>
              <a:spcAft>
                <a:spcPts val="0"/>
              </a:spcAft>
              <a:buSzPts val="2340"/>
              <a:buChar char="•"/>
              <a:defRPr/>
            </a:lvl1pPr>
            <a:lvl2pPr indent="-377190" lvl="1" marL="914400" algn="l">
              <a:lnSpc>
                <a:spcPct val="100000"/>
              </a:lnSpc>
              <a:spcBef>
                <a:spcPts val="600"/>
              </a:spcBef>
              <a:spcAft>
                <a:spcPts val="0"/>
              </a:spcAft>
              <a:buSzPts val="2340"/>
              <a:buChar char="•"/>
              <a:defRPr/>
            </a:lvl2pPr>
            <a:lvl3pPr indent="-377189" lvl="2" marL="1371600" algn="l">
              <a:lnSpc>
                <a:spcPct val="100000"/>
              </a:lnSpc>
              <a:spcBef>
                <a:spcPts val="600"/>
              </a:spcBef>
              <a:spcAft>
                <a:spcPts val="0"/>
              </a:spcAft>
              <a:buSzPts val="2340"/>
              <a:buChar char="•"/>
              <a:defRPr/>
            </a:lvl3pPr>
            <a:lvl4pPr indent="-377189" lvl="3" marL="1828800" algn="l">
              <a:lnSpc>
                <a:spcPct val="100000"/>
              </a:lnSpc>
              <a:spcBef>
                <a:spcPts val="600"/>
              </a:spcBef>
              <a:spcAft>
                <a:spcPts val="0"/>
              </a:spcAft>
              <a:buSzPts val="2340"/>
              <a:buChar char="•"/>
              <a:defRPr/>
            </a:lvl4pPr>
            <a:lvl5pPr indent="-377189" lvl="4" marL="2286000" algn="l">
              <a:lnSpc>
                <a:spcPct val="100000"/>
              </a:lnSpc>
              <a:spcBef>
                <a:spcPts val="600"/>
              </a:spcBef>
              <a:spcAft>
                <a:spcPts val="0"/>
              </a:spcAft>
              <a:buSzPts val="2340"/>
              <a:buChar char="•"/>
              <a:defRPr/>
            </a:lvl5pPr>
            <a:lvl6pPr indent="-377189" lvl="5" marL="2743200" algn="l">
              <a:lnSpc>
                <a:spcPct val="100000"/>
              </a:lnSpc>
              <a:spcBef>
                <a:spcPts val="600"/>
              </a:spcBef>
              <a:spcAft>
                <a:spcPts val="0"/>
              </a:spcAft>
              <a:buSzPts val="2340"/>
              <a:buChar char="•"/>
              <a:defRPr/>
            </a:lvl6pPr>
            <a:lvl7pPr indent="-377189" lvl="6" marL="3200400" algn="l">
              <a:lnSpc>
                <a:spcPct val="100000"/>
              </a:lnSpc>
              <a:spcBef>
                <a:spcPts val="600"/>
              </a:spcBef>
              <a:spcAft>
                <a:spcPts val="0"/>
              </a:spcAft>
              <a:buSzPts val="2340"/>
              <a:buChar char="•"/>
              <a:defRPr/>
            </a:lvl7pPr>
            <a:lvl8pPr indent="-377190" lvl="7" marL="3657600" algn="l">
              <a:lnSpc>
                <a:spcPct val="100000"/>
              </a:lnSpc>
              <a:spcBef>
                <a:spcPts val="600"/>
              </a:spcBef>
              <a:spcAft>
                <a:spcPts val="0"/>
              </a:spcAft>
              <a:buSzPts val="2340"/>
              <a:buChar char="•"/>
              <a:defRPr/>
            </a:lvl8pPr>
            <a:lvl9pPr indent="-342900" lvl="8" marL="4114800" algn="l">
              <a:lnSpc>
                <a:spcPct val="100000"/>
              </a:lnSpc>
              <a:spcBef>
                <a:spcPts val="600"/>
              </a:spcBef>
              <a:spcAft>
                <a:spcPts val="600"/>
              </a:spcAft>
              <a:buSzPts val="1800"/>
              <a:buChar char="•"/>
              <a:defRPr/>
            </a:lvl9pPr>
          </a:lstStyle>
          <a:p/>
        </p:txBody>
      </p:sp>
      <p:sp>
        <p:nvSpPr>
          <p:cNvPr id="50" name="Google Shape;50;p44"/>
          <p:cNvSpPr txBox="1"/>
          <p:nvPr>
            <p:ph idx="10" type="dt"/>
          </p:nvPr>
        </p:nvSpPr>
        <p:spPr>
          <a:xfrm>
            <a:off x="6551708" y="4633695"/>
            <a:ext cx="12876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4"/>
          <p:cNvSpPr txBox="1"/>
          <p:nvPr>
            <p:ph idx="11" type="ftr"/>
          </p:nvPr>
        </p:nvSpPr>
        <p:spPr>
          <a:xfrm>
            <a:off x="818347" y="4633695"/>
            <a:ext cx="56241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4"/>
          <p:cNvSpPr txBox="1"/>
          <p:nvPr>
            <p:ph idx="12" type="sldNum"/>
          </p:nvPr>
        </p:nvSpPr>
        <p:spPr>
          <a:xfrm>
            <a:off x="7917202" y="4633695"/>
            <a:ext cx="413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 name="Shape 53"/>
        <p:cNvGrpSpPr/>
        <p:nvPr/>
      </p:nvGrpSpPr>
      <p:grpSpPr>
        <a:xfrm>
          <a:off x="0" y="0"/>
          <a:ext cx="0" cy="0"/>
          <a:chOff x="0" y="0"/>
          <a:chExt cx="0" cy="0"/>
        </a:xfrm>
      </p:grpSpPr>
      <p:sp>
        <p:nvSpPr>
          <p:cNvPr id="54" name="Google Shape;54;p45"/>
          <p:cNvSpPr txBox="1"/>
          <p:nvPr>
            <p:ph type="title"/>
          </p:nvPr>
        </p:nvSpPr>
        <p:spPr>
          <a:xfrm>
            <a:off x="818347" y="447014"/>
            <a:ext cx="7511400" cy="984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5"/>
          <p:cNvSpPr txBox="1"/>
          <p:nvPr>
            <p:ph idx="1" type="body"/>
          </p:nvPr>
        </p:nvSpPr>
        <p:spPr>
          <a:xfrm>
            <a:off x="818347" y="1545674"/>
            <a:ext cx="3685200" cy="3023400"/>
          </a:xfrm>
          <a:prstGeom prst="rect">
            <a:avLst/>
          </a:prstGeom>
          <a:noFill/>
          <a:ln>
            <a:noFill/>
          </a:ln>
        </p:spPr>
        <p:txBody>
          <a:bodyPr anchorCtr="0" anchor="ctr" bIns="45700" lIns="91425" spcFirstLastPara="1" rIns="91425" wrap="square" tIns="45700">
            <a:noAutofit/>
          </a:bodyPr>
          <a:lstStyle>
            <a:lvl1pPr indent="-360680" lvl="0" marL="457200" algn="l">
              <a:lnSpc>
                <a:spcPct val="100000"/>
              </a:lnSpc>
              <a:spcBef>
                <a:spcPts val="320"/>
              </a:spcBef>
              <a:spcAft>
                <a:spcPts val="0"/>
              </a:spcAft>
              <a:buSzPts val="2080"/>
              <a:buChar char="•"/>
              <a:defRPr sz="1600"/>
            </a:lvl1pPr>
            <a:lvl2pPr indent="-344169" lvl="1" marL="914400" algn="l">
              <a:lnSpc>
                <a:spcPct val="100000"/>
              </a:lnSpc>
              <a:spcBef>
                <a:spcPts val="600"/>
              </a:spcBef>
              <a:spcAft>
                <a:spcPts val="0"/>
              </a:spcAft>
              <a:buSzPts val="1820"/>
              <a:buChar char="•"/>
              <a:defRPr sz="1400"/>
            </a:lvl2pPr>
            <a:lvl3pPr indent="-327660" lvl="2" marL="1371600" algn="l">
              <a:lnSpc>
                <a:spcPct val="100000"/>
              </a:lnSpc>
              <a:spcBef>
                <a:spcPts val="600"/>
              </a:spcBef>
              <a:spcAft>
                <a:spcPts val="0"/>
              </a:spcAft>
              <a:buSzPts val="1560"/>
              <a:buChar char="•"/>
              <a:defRPr sz="1200"/>
            </a:lvl3pPr>
            <a:lvl4pPr indent="-319405" lvl="3" marL="1828800" algn="l">
              <a:lnSpc>
                <a:spcPct val="100000"/>
              </a:lnSpc>
              <a:spcBef>
                <a:spcPts val="600"/>
              </a:spcBef>
              <a:spcAft>
                <a:spcPts val="0"/>
              </a:spcAft>
              <a:buSzPts val="1430"/>
              <a:buChar char="•"/>
              <a:defRPr sz="1100"/>
            </a:lvl4pPr>
            <a:lvl5pPr indent="-319404" lvl="4" marL="2286000" algn="l">
              <a:lnSpc>
                <a:spcPct val="100000"/>
              </a:lnSpc>
              <a:spcBef>
                <a:spcPts val="600"/>
              </a:spcBef>
              <a:spcAft>
                <a:spcPts val="0"/>
              </a:spcAft>
              <a:buSzPts val="1430"/>
              <a:buChar char="•"/>
              <a:defRPr sz="1100"/>
            </a:lvl5pPr>
            <a:lvl6pPr indent="-319404" lvl="5" marL="2743200" algn="l">
              <a:lnSpc>
                <a:spcPct val="100000"/>
              </a:lnSpc>
              <a:spcBef>
                <a:spcPts val="600"/>
              </a:spcBef>
              <a:spcAft>
                <a:spcPts val="0"/>
              </a:spcAft>
              <a:buSzPts val="1430"/>
              <a:buChar char="•"/>
              <a:defRPr sz="1100"/>
            </a:lvl6pPr>
            <a:lvl7pPr indent="-319404" lvl="6" marL="3200400" algn="l">
              <a:lnSpc>
                <a:spcPct val="100000"/>
              </a:lnSpc>
              <a:spcBef>
                <a:spcPts val="600"/>
              </a:spcBef>
              <a:spcAft>
                <a:spcPts val="0"/>
              </a:spcAft>
              <a:buSzPts val="1430"/>
              <a:buChar char="•"/>
              <a:defRPr sz="1100"/>
            </a:lvl7pPr>
            <a:lvl8pPr indent="-319404" lvl="7" marL="3657600" algn="l">
              <a:lnSpc>
                <a:spcPct val="100000"/>
              </a:lnSpc>
              <a:spcBef>
                <a:spcPts val="600"/>
              </a:spcBef>
              <a:spcAft>
                <a:spcPts val="0"/>
              </a:spcAft>
              <a:buSzPts val="1430"/>
              <a:buChar char="•"/>
              <a:defRPr sz="1100"/>
            </a:lvl8pPr>
            <a:lvl9pPr indent="-298450" lvl="8" marL="4114800" algn="l">
              <a:lnSpc>
                <a:spcPct val="100000"/>
              </a:lnSpc>
              <a:spcBef>
                <a:spcPts val="600"/>
              </a:spcBef>
              <a:spcAft>
                <a:spcPts val="600"/>
              </a:spcAft>
              <a:buSzPts val="1100"/>
              <a:buChar char="•"/>
              <a:defRPr sz="1100"/>
            </a:lvl9pPr>
          </a:lstStyle>
          <a:p/>
        </p:txBody>
      </p:sp>
      <p:sp>
        <p:nvSpPr>
          <p:cNvPr id="56" name="Google Shape;56;p45"/>
          <p:cNvSpPr txBox="1"/>
          <p:nvPr>
            <p:ph idx="2" type="body"/>
          </p:nvPr>
        </p:nvSpPr>
        <p:spPr>
          <a:xfrm>
            <a:off x="4640580" y="1545674"/>
            <a:ext cx="3689100" cy="3023400"/>
          </a:xfrm>
          <a:prstGeom prst="rect">
            <a:avLst/>
          </a:prstGeom>
          <a:noFill/>
          <a:ln>
            <a:noFill/>
          </a:ln>
        </p:spPr>
        <p:txBody>
          <a:bodyPr anchorCtr="0" anchor="ctr" bIns="45700" lIns="91425" spcFirstLastPara="1" rIns="91425" wrap="square" tIns="45700">
            <a:noAutofit/>
          </a:bodyPr>
          <a:lstStyle>
            <a:lvl1pPr indent="-360680" lvl="0" marL="457200" algn="l">
              <a:lnSpc>
                <a:spcPct val="100000"/>
              </a:lnSpc>
              <a:spcBef>
                <a:spcPts val="320"/>
              </a:spcBef>
              <a:spcAft>
                <a:spcPts val="0"/>
              </a:spcAft>
              <a:buSzPts val="2080"/>
              <a:buChar char="•"/>
              <a:defRPr sz="1600"/>
            </a:lvl1pPr>
            <a:lvl2pPr indent="-344169" lvl="1" marL="914400" algn="l">
              <a:lnSpc>
                <a:spcPct val="100000"/>
              </a:lnSpc>
              <a:spcBef>
                <a:spcPts val="600"/>
              </a:spcBef>
              <a:spcAft>
                <a:spcPts val="0"/>
              </a:spcAft>
              <a:buSzPts val="1820"/>
              <a:buChar char="•"/>
              <a:defRPr sz="1400"/>
            </a:lvl2pPr>
            <a:lvl3pPr indent="-327660" lvl="2" marL="1371600" algn="l">
              <a:lnSpc>
                <a:spcPct val="100000"/>
              </a:lnSpc>
              <a:spcBef>
                <a:spcPts val="600"/>
              </a:spcBef>
              <a:spcAft>
                <a:spcPts val="0"/>
              </a:spcAft>
              <a:buSzPts val="1560"/>
              <a:buChar char="•"/>
              <a:defRPr sz="1200"/>
            </a:lvl3pPr>
            <a:lvl4pPr indent="-319405" lvl="3" marL="1828800" algn="l">
              <a:lnSpc>
                <a:spcPct val="100000"/>
              </a:lnSpc>
              <a:spcBef>
                <a:spcPts val="600"/>
              </a:spcBef>
              <a:spcAft>
                <a:spcPts val="0"/>
              </a:spcAft>
              <a:buSzPts val="1430"/>
              <a:buChar char="•"/>
              <a:defRPr sz="1100"/>
            </a:lvl4pPr>
            <a:lvl5pPr indent="-319404" lvl="4" marL="2286000" algn="l">
              <a:lnSpc>
                <a:spcPct val="100000"/>
              </a:lnSpc>
              <a:spcBef>
                <a:spcPts val="600"/>
              </a:spcBef>
              <a:spcAft>
                <a:spcPts val="0"/>
              </a:spcAft>
              <a:buSzPts val="1430"/>
              <a:buChar char="•"/>
              <a:defRPr sz="1100"/>
            </a:lvl5pPr>
            <a:lvl6pPr indent="-319404" lvl="5" marL="2743200" algn="l">
              <a:lnSpc>
                <a:spcPct val="100000"/>
              </a:lnSpc>
              <a:spcBef>
                <a:spcPts val="600"/>
              </a:spcBef>
              <a:spcAft>
                <a:spcPts val="0"/>
              </a:spcAft>
              <a:buSzPts val="1430"/>
              <a:buChar char="•"/>
              <a:defRPr sz="1100"/>
            </a:lvl6pPr>
            <a:lvl7pPr indent="-319404" lvl="6" marL="3200400" algn="l">
              <a:lnSpc>
                <a:spcPct val="100000"/>
              </a:lnSpc>
              <a:spcBef>
                <a:spcPts val="600"/>
              </a:spcBef>
              <a:spcAft>
                <a:spcPts val="0"/>
              </a:spcAft>
              <a:buSzPts val="1430"/>
              <a:buChar char="•"/>
              <a:defRPr sz="1100"/>
            </a:lvl7pPr>
            <a:lvl8pPr indent="-319404" lvl="7" marL="3657600" algn="l">
              <a:lnSpc>
                <a:spcPct val="100000"/>
              </a:lnSpc>
              <a:spcBef>
                <a:spcPts val="600"/>
              </a:spcBef>
              <a:spcAft>
                <a:spcPts val="0"/>
              </a:spcAft>
              <a:buSzPts val="1430"/>
              <a:buChar char="•"/>
              <a:defRPr sz="1100"/>
            </a:lvl8pPr>
            <a:lvl9pPr indent="-298450" lvl="8" marL="4114800" algn="l">
              <a:lnSpc>
                <a:spcPct val="100000"/>
              </a:lnSpc>
              <a:spcBef>
                <a:spcPts val="600"/>
              </a:spcBef>
              <a:spcAft>
                <a:spcPts val="600"/>
              </a:spcAft>
              <a:buSzPts val="1100"/>
              <a:buChar char="•"/>
              <a:defRPr sz="1100"/>
            </a:lvl9pPr>
          </a:lstStyle>
          <a:p/>
        </p:txBody>
      </p:sp>
      <p:sp>
        <p:nvSpPr>
          <p:cNvPr id="57" name="Google Shape;57;p45"/>
          <p:cNvSpPr txBox="1"/>
          <p:nvPr>
            <p:ph idx="10" type="dt"/>
          </p:nvPr>
        </p:nvSpPr>
        <p:spPr>
          <a:xfrm>
            <a:off x="6551708" y="4633695"/>
            <a:ext cx="12876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5"/>
          <p:cNvSpPr txBox="1"/>
          <p:nvPr>
            <p:ph idx="11" type="ftr"/>
          </p:nvPr>
        </p:nvSpPr>
        <p:spPr>
          <a:xfrm>
            <a:off x="818347" y="4633695"/>
            <a:ext cx="56241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5"/>
          <p:cNvSpPr txBox="1"/>
          <p:nvPr>
            <p:ph idx="12" type="sldNum"/>
          </p:nvPr>
        </p:nvSpPr>
        <p:spPr>
          <a:xfrm>
            <a:off x="7917202" y="4633695"/>
            <a:ext cx="413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46"/>
          <p:cNvSpPr txBox="1"/>
          <p:nvPr>
            <p:ph type="title"/>
          </p:nvPr>
        </p:nvSpPr>
        <p:spPr>
          <a:xfrm>
            <a:off x="818347" y="447014"/>
            <a:ext cx="7511400" cy="984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28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6"/>
          <p:cNvSpPr txBox="1"/>
          <p:nvPr>
            <p:ph idx="1" type="body"/>
          </p:nvPr>
        </p:nvSpPr>
        <p:spPr>
          <a:xfrm>
            <a:off x="1106306" y="1545674"/>
            <a:ext cx="3397200" cy="550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40"/>
              </a:spcBef>
              <a:spcAft>
                <a:spcPts val="0"/>
              </a:spcAft>
              <a:buSzPts val="2860"/>
              <a:buNone/>
              <a:defRPr b="0" sz="2200"/>
            </a:lvl1pPr>
            <a:lvl2pPr indent="-228600" lvl="1" marL="914400" algn="l">
              <a:lnSpc>
                <a:spcPct val="100000"/>
              </a:lnSpc>
              <a:spcBef>
                <a:spcPts val="600"/>
              </a:spcBef>
              <a:spcAft>
                <a:spcPts val="0"/>
              </a:spcAft>
              <a:buSzPts val="2600"/>
              <a:buNone/>
              <a:defRPr b="1" sz="2000"/>
            </a:lvl2pPr>
            <a:lvl3pPr indent="-228600" lvl="2" marL="1371600" algn="l">
              <a:lnSpc>
                <a:spcPct val="100000"/>
              </a:lnSpc>
              <a:spcBef>
                <a:spcPts val="600"/>
              </a:spcBef>
              <a:spcAft>
                <a:spcPts val="0"/>
              </a:spcAft>
              <a:buSzPts val="2340"/>
              <a:buNone/>
              <a:defRPr b="1" sz="1800"/>
            </a:lvl3pPr>
            <a:lvl4pPr indent="-228600" lvl="3" marL="1828800" algn="l">
              <a:lnSpc>
                <a:spcPct val="100000"/>
              </a:lnSpc>
              <a:spcBef>
                <a:spcPts val="600"/>
              </a:spcBef>
              <a:spcAft>
                <a:spcPts val="0"/>
              </a:spcAft>
              <a:buSzPts val="2080"/>
              <a:buNone/>
              <a:defRPr b="1" sz="1600"/>
            </a:lvl4pPr>
            <a:lvl5pPr indent="-228600" lvl="4" marL="2286000" algn="l">
              <a:lnSpc>
                <a:spcPct val="100000"/>
              </a:lnSpc>
              <a:spcBef>
                <a:spcPts val="600"/>
              </a:spcBef>
              <a:spcAft>
                <a:spcPts val="0"/>
              </a:spcAft>
              <a:buSzPts val="2080"/>
              <a:buNone/>
              <a:defRPr b="1" sz="1600"/>
            </a:lvl5pPr>
            <a:lvl6pPr indent="-228600" lvl="5" marL="2743200" algn="l">
              <a:lnSpc>
                <a:spcPct val="100000"/>
              </a:lnSpc>
              <a:spcBef>
                <a:spcPts val="600"/>
              </a:spcBef>
              <a:spcAft>
                <a:spcPts val="0"/>
              </a:spcAft>
              <a:buSzPts val="2080"/>
              <a:buNone/>
              <a:defRPr b="1" sz="1600"/>
            </a:lvl6pPr>
            <a:lvl7pPr indent="-228600" lvl="6" marL="3200400" algn="l">
              <a:lnSpc>
                <a:spcPct val="100000"/>
              </a:lnSpc>
              <a:spcBef>
                <a:spcPts val="600"/>
              </a:spcBef>
              <a:spcAft>
                <a:spcPts val="0"/>
              </a:spcAft>
              <a:buSzPts val="2080"/>
              <a:buNone/>
              <a:defRPr b="1" sz="1600"/>
            </a:lvl7pPr>
            <a:lvl8pPr indent="-228600" lvl="7" marL="3657600" algn="l">
              <a:lnSpc>
                <a:spcPct val="100000"/>
              </a:lnSpc>
              <a:spcBef>
                <a:spcPts val="600"/>
              </a:spcBef>
              <a:spcAft>
                <a:spcPts val="0"/>
              </a:spcAft>
              <a:buSzPts val="2080"/>
              <a:buNone/>
              <a:defRPr b="1" sz="1600"/>
            </a:lvl8pPr>
            <a:lvl9pPr indent="-228600" lvl="8" marL="4114800" algn="l">
              <a:lnSpc>
                <a:spcPct val="100000"/>
              </a:lnSpc>
              <a:spcBef>
                <a:spcPts val="600"/>
              </a:spcBef>
              <a:spcAft>
                <a:spcPts val="600"/>
              </a:spcAft>
              <a:buSzPts val="1600"/>
              <a:buNone/>
              <a:defRPr b="1" sz="1600"/>
            </a:lvl9pPr>
          </a:lstStyle>
          <a:p/>
        </p:txBody>
      </p:sp>
      <p:sp>
        <p:nvSpPr>
          <p:cNvPr id="63" name="Google Shape;63;p46"/>
          <p:cNvSpPr txBox="1"/>
          <p:nvPr>
            <p:ph idx="2" type="body"/>
          </p:nvPr>
        </p:nvSpPr>
        <p:spPr>
          <a:xfrm>
            <a:off x="818347" y="2089520"/>
            <a:ext cx="3685200" cy="2487000"/>
          </a:xfrm>
          <a:prstGeom prst="rect">
            <a:avLst/>
          </a:prstGeom>
          <a:noFill/>
          <a:ln>
            <a:noFill/>
          </a:ln>
        </p:spPr>
        <p:txBody>
          <a:bodyPr anchorCtr="0" anchor="t" bIns="45700" lIns="91425" spcFirstLastPara="1" rIns="91425" wrap="square" tIns="45700">
            <a:noAutofit/>
          </a:bodyPr>
          <a:lstStyle>
            <a:lvl1pPr indent="-360680" lvl="0" marL="457200" algn="l">
              <a:lnSpc>
                <a:spcPct val="100000"/>
              </a:lnSpc>
              <a:spcBef>
                <a:spcPts val="320"/>
              </a:spcBef>
              <a:spcAft>
                <a:spcPts val="0"/>
              </a:spcAft>
              <a:buSzPts val="2080"/>
              <a:buChar char="•"/>
              <a:defRPr sz="1600"/>
            </a:lvl1pPr>
            <a:lvl2pPr indent="-344169" lvl="1" marL="914400" algn="l">
              <a:lnSpc>
                <a:spcPct val="100000"/>
              </a:lnSpc>
              <a:spcBef>
                <a:spcPts val="600"/>
              </a:spcBef>
              <a:spcAft>
                <a:spcPts val="0"/>
              </a:spcAft>
              <a:buSzPts val="1820"/>
              <a:buChar char="•"/>
              <a:defRPr sz="1400"/>
            </a:lvl2pPr>
            <a:lvl3pPr indent="-327660" lvl="2" marL="1371600" algn="l">
              <a:lnSpc>
                <a:spcPct val="100000"/>
              </a:lnSpc>
              <a:spcBef>
                <a:spcPts val="600"/>
              </a:spcBef>
              <a:spcAft>
                <a:spcPts val="0"/>
              </a:spcAft>
              <a:buSzPts val="1560"/>
              <a:buChar char="•"/>
              <a:defRPr sz="1200"/>
            </a:lvl3pPr>
            <a:lvl4pPr indent="-319405" lvl="3" marL="1828800" algn="l">
              <a:lnSpc>
                <a:spcPct val="100000"/>
              </a:lnSpc>
              <a:spcBef>
                <a:spcPts val="600"/>
              </a:spcBef>
              <a:spcAft>
                <a:spcPts val="0"/>
              </a:spcAft>
              <a:buSzPts val="1430"/>
              <a:buChar char="•"/>
              <a:defRPr sz="1100"/>
            </a:lvl4pPr>
            <a:lvl5pPr indent="-319404" lvl="4" marL="2286000" algn="l">
              <a:lnSpc>
                <a:spcPct val="100000"/>
              </a:lnSpc>
              <a:spcBef>
                <a:spcPts val="600"/>
              </a:spcBef>
              <a:spcAft>
                <a:spcPts val="0"/>
              </a:spcAft>
              <a:buSzPts val="1430"/>
              <a:buChar char="•"/>
              <a:defRPr sz="1100"/>
            </a:lvl5pPr>
            <a:lvl6pPr indent="-319404" lvl="5" marL="2743200" algn="l">
              <a:lnSpc>
                <a:spcPct val="100000"/>
              </a:lnSpc>
              <a:spcBef>
                <a:spcPts val="600"/>
              </a:spcBef>
              <a:spcAft>
                <a:spcPts val="0"/>
              </a:spcAft>
              <a:buSzPts val="1430"/>
              <a:buChar char="•"/>
              <a:defRPr sz="1100"/>
            </a:lvl6pPr>
            <a:lvl7pPr indent="-319404" lvl="6" marL="3200400" algn="l">
              <a:lnSpc>
                <a:spcPct val="100000"/>
              </a:lnSpc>
              <a:spcBef>
                <a:spcPts val="600"/>
              </a:spcBef>
              <a:spcAft>
                <a:spcPts val="0"/>
              </a:spcAft>
              <a:buSzPts val="1430"/>
              <a:buChar char="•"/>
              <a:defRPr sz="1100"/>
            </a:lvl7pPr>
            <a:lvl8pPr indent="-319404" lvl="7" marL="3657600" algn="l">
              <a:lnSpc>
                <a:spcPct val="100000"/>
              </a:lnSpc>
              <a:spcBef>
                <a:spcPts val="600"/>
              </a:spcBef>
              <a:spcAft>
                <a:spcPts val="0"/>
              </a:spcAft>
              <a:buSzPts val="1430"/>
              <a:buChar char="•"/>
              <a:defRPr sz="1100"/>
            </a:lvl8pPr>
            <a:lvl9pPr indent="-298450" lvl="8" marL="4114800" algn="l">
              <a:lnSpc>
                <a:spcPct val="100000"/>
              </a:lnSpc>
              <a:spcBef>
                <a:spcPts val="600"/>
              </a:spcBef>
              <a:spcAft>
                <a:spcPts val="600"/>
              </a:spcAft>
              <a:buSzPts val="1100"/>
              <a:buChar char="•"/>
              <a:defRPr sz="1100"/>
            </a:lvl9pPr>
          </a:lstStyle>
          <a:p/>
        </p:txBody>
      </p:sp>
      <p:sp>
        <p:nvSpPr>
          <p:cNvPr id="64" name="Google Shape;64;p46"/>
          <p:cNvSpPr txBox="1"/>
          <p:nvPr>
            <p:ph idx="3" type="body"/>
          </p:nvPr>
        </p:nvSpPr>
        <p:spPr>
          <a:xfrm>
            <a:off x="4910150" y="1545674"/>
            <a:ext cx="3419700" cy="5439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40"/>
              </a:spcBef>
              <a:spcAft>
                <a:spcPts val="0"/>
              </a:spcAft>
              <a:buSzPts val="2860"/>
              <a:buNone/>
              <a:defRPr b="0" sz="2200"/>
            </a:lvl1pPr>
            <a:lvl2pPr indent="-228600" lvl="1" marL="914400" algn="l">
              <a:lnSpc>
                <a:spcPct val="100000"/>
              </a:lnSpc>
              <a:spcBef>
                <a:spcPts val="600"/>
              </a:spcBef>
              <a:spcAft>
                <a:spcPts val="0"/>
              </a:spcAft>
              <a:buSzPts val="2600"/>
              <a:buNone/>
              <a:defRPr b="1" sz="2000"/>
            </a:lvl2pPr>
            <a:lvl3pPr indent="-228600" lvl="2" marL="1371600" algn="l">
              <a:lnSpc>
                <a:spcPct val="100000"/>
              </a:lnSpc>
              <a:spcBef>
                <a:spcPts val="600"/>
              </a:spcBef>
              <a:spcAft>
                <a:spcPts val="0"/>
              </a:spcAft>
              <a:buSzPts val="2340"/>
              <a:buNone/>
              <a:defRPr b="1" sz="1800"/>
            </a:lvl3pPr>
            <a:lvl4pPr indent="-228600" lvl="3" marL="1828800" algn="l">
              <a:lnSpc>
                <a:spcPct val="100000"/>
              </a:lnSpc>
              <a:spcBef>
                <a:spcPts val="600"/>
              </a:spcBef>
              <a:spcAft>
                <a:spcPts val="0"/>
              </a:spcAft>
              <a:buSzPts val="2080"/>
              <a:buNone/>
              <a:defRPr b="1" sz="1600"/>
            </a:lvl4pPr>
            <a:lvl5pPr indent="-228600" lvl="4" marL="2286000" algn="l">
              <a:lnSpc>
                <a:spcPct val="100000"/>
              </a:lnSpc>
              <a:spcBef>
                <a:spcPts val="600"/>
              </a:spcBef>
              <a:spcAft>
                <a:spcPts val="0"/>
              </a:spcAft>
              <a:buSzPts val="2080"/>
              <a:buNone/>
              <a:defRPr b="1" sz="1600"/>
            </a:lvl5pPr>
            <a:lvl6pPr indent="-228600" lvl="5" marL="2743200" algn="l">
              <a:lnSpc>
                <a:spcPct val="100000"/>
              </a:lnSpc>
              <a:spcBef>
                <a:spcPts val="600"/>
              </a:spcBef>
              <a:spcAft>
                <a:spcPts val="0"/>
              </a:spcAft>
              <a:buSzPts val="2080"/>
              <a:buNone/>
              <a:defRPr b="1" sz="1600"/>
            </a:lvl6pPr>
            <a:lvl7pPr indent="-228600" lvl="6" marL="3200400" algn="l">
              <a:lnSpc>
                <a:spcPct val="100000"/>
              </a:lnSpc>
              <a:spcBef>
                <a:spcPts val="600"/>
              </a:spcBef>
              <a:spcAft>
                <a:spcPts val="0"/>
              </a:spcAft>
              <a:buSzPts val="2080"/>
              <a:buNone/>
              <a:defRPr b="1" sz="1600"/>
            </a:lvl7pPr>
            <a:lvl8pPr indent="-228600" lvl="7" marL="3657600" algn="l">
              <a:lnSpc>
                <a:spcPct val="100000"/>
              </a:lnSpc>
              <a:spcBef>
                <a:spcPts val="600"/>
              </a:spcBef>
              <a:spcAft>
                <a:spcPts val="0"/>
              </a:spcAft>
              <a:buSzPts val="2080"/>
              <a:buNone/>
              <a:defRPr b="1" sz="1600"/>
            </a:lvl8pPr>
            <a:lvl9pPr indent="-228600" lvl="8" marL="4114800" algn="l">
              <a:lnSpc>
                <a:spcPct val="100000"/>
              </a:lnSpc>
              <a:spcBef>
                <a:spcPts val="600"/>
              </a:spcBef>
              <a:spcAft>
                <a:spcPts val="600"/>
              </a:spcAft>
              <a:buSzPts val="1600"/>
              <a:buNone/>
              <a:defRPr b="1" sz="1600"/>
            </a:lvl9pPr>
          </a:lstStyle>
          <a:p/>
        </p:txBody>
      </p:sp>
      <p:sp>
        <p:nvSpPr>
          <p:cNvPr id="65" name="Google Shape;65;p46"/>
          <p:cNvSpPr txBox="1"/>
          <p:nvPr>
            <p:ph idx="4" type="body"/>
          </p:nvPr>
        </p:nvSpPr>
        <p:spPr>
          <a:xfrm>
            <a:off x="4629165" y="2089520"/>
            <a:ext cx="3701400" cy="2487000"/>
          </a:xfrm>
          <a:prstGeom prst="rect">
            <a:avLst/>
          </a:prstGeom>
          <a:noFill/>
          <a:ln>
            <a:noFill/>
          </a:ln>
        </p:spPr>
        <p:txBody>
          <a:bodyPr anchorCtr="0" anchor="t" bIns="45700" lIns="91425" spcFirstLastPara="1" rIns="91425" wrap="square" tIns="45700">
            <a:noAutofit/>
          </a:bodyPr>
          <a:lstStyle>
            <a:lvl1pPr indent="-360680" lvl="0" marL="457200" algn="l">
              <a:lnSpc>
                <a:spcPct val="100000"/>
              </a:lnSpc>
              <a:spcBef>
                <a:spcPts val="320"/>
              </a:spcBef>
              <a:spcAft>
                <a:spcPts val="0"/>
              </a:spcAft>
              <a:buSzPts val="2080"/>
              <a:buChar char="•"/>
              <a:defRPr sz="1600"/>
            </a:lvl1pPr>
            <a:lvl2pPr indent="-344169" lvl="1" marL="914400" algn="l">
              <a:lnSpc>
                <a:spcPct val="100000"/>
              </a:lnSpc>
              <a:spcBef>
                <a:spcPts val="600"/>
              </a:spcBef>
              <a:spcAft>
                <a:spcPts val="0"/>
              </a:spcAft>
              <a:buSzPts val="1820"/>
              <a:buChar char="•"/>
              <a:defRPr sz="1400"/>
            </a:lvl2pPr>
            <a:lvl3pPr indent="-327660" lvl="2" marL="1371600" algn="l">
              <a:lnSpc>
                <a:spcPct val="100000"/>
              </a:lnSpc>
              <a:spcBef>
                <a:spcPts val="600"/>
              </a:spcBef>
              <a:spcAft>
                <a:spcPts val="0"/>
              </a:spcAft>
              <a:buSzPts val="1560"/>
              <a:buChar char="•"/>
              <a:defRPr sz="1200"/>
            </a:lvl3pPr>
            <a:lvl4pPr indent="-319405" lvl="3" marL="1828800" algn="l">
              <a:lnSpc>
                <a:spcPct val="100000"/>
              </a:lnSpc>
              <a:spcBef>
                <a:spcPts val="600"/>
              </a:spcBef>
              <a:spcAft>
                <a:spcPts val="0"/>
              </a:spcAft>
              <a:buSzPts val="1430"/>
              <a:buChar char="•"/>
              <a:defRPr sz="1100"/>
            </a:lvl4pPr>
            <a:lvl5pPr indent="-319404" lvl="4" marL="2286000" algn="l">
              <a:lnSpc>
                <a:spcPct val="100000"/>
              </a:lnSpc>
              <a:spcBef>
                <a:spcPts val="600"/>
              </a:spcBef>
              <a:spcAft>
                <a:spcPts val="0"/>
              </a:spcAft>
              <a:buSzPts val="1430"/>
              <a:buChar char="•"/>
              <a:defRPr sz="1100"/>
            </a:lvl5pPr>
            <a:lvl6pPr indent="-319404" lvl="5" marL="2743200" algn="l">
              <a:lnSpc>
                <a:spcPct val="100000"/>
              </a:lnSpc>
              <a:spcBef>
                <a:spcPts val="600"/>
              </a:spcBef>
              <a:spcAft>
                <a:spcPts val="0"/>
              </a:spcAft>
              <a:buSzPts val="1430"/>
              <a:buChar char="•"/>
              <a:defRPr sz="1100"/>
            </a:lvl6pPr>
            <a:lvl7pPr indent="-319404" lvl="6" marL="3200400" algn="l">
              <a:lnSpc>
                <a:spcPct val="100000"/>
              </a:lnSpc>
              <a:spcBef>
                <a:spcPts val="600"/>
              </a:spcBef>
              <a:spcAft>
                <a:spcPts val="0"/>
              </a:spcAft>
              <a:buSzPts val="1430"/>
              <a:buChar char="•"/>
              <a:defRPr sz="1100"/>
            </a:lvl7pPr>
            <a:lvl8pPr indent="-319404" lvl="7" marL="3657600" algn="l">
              <a:lnSpc>
                <a:spcPct val="100000"/>
              </a:lnSpc>
              <a:spcBef>
                <a:spcPts val="600"/>
              </a:spcBef>
              <a:spcAft>
                <a:spcPts val="0"/>
              </a:spcAft>
              <a:buSzPts val="1430"/>
              <a:buChar char="•"/>
              <a:defRPr sz="1100"/>
            </a:lvl8pPr>
            <a:lvl9pPr indent="-298450" lvl="8" marL="4114800" algn="l">
              <a:lnSpc>
                <a:spcPct val="100000"/>
              </a:lnSpc>
              <a:spcBef>
                <a:spcPts val="600"/>
              </a:spcBef>
              <a:spcAft>
                <a:spcPts val="600"/>
              </a:spcAft>
              <a:buSzPts val="1100"/>
              <a:buChar char="•"/>
              <a:defRPr sz="1100"/>
            </a:lvl9pPr>
          </a:lstStyle>
          <a:p/>
        </p:txBody>
      </p:sp>
      <p:sp>
        <p:nvSpPr>
          <p:cNvPr id="66" name="Google Shape;66;p46"/>
          <p:cNvSpPr txBox="1"/>
          <p:nvPr>
            <p:ph idx="10" type="dt"/>
          </p:nvPr>
        </p:nvSpPr>
        <p:spPr>
          <a:xfrm>
            <a:off x="6551708" y="4633695"/>
            <a:ext cx="12876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6"/>
          <p:cNvSpPr txBox="1"/>
          <p:nvPr>
            <p:ph idx="11" type="ftr"/>
          </p:nvPr>
        </p:nvSpPr>
        <p:spPr>
          <a:xfrm>
            <a:off x="818347" y="4633695"/>
            <a:ext cx="56241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6"/>
          <p:cNvSpPr txBox="1"/>
          <p:nvPr>
            <p:ph idx="12" type="sldNum"/>
          </p:nvPr>
        </p:nvSpPr>
        <p:spPr>
          <a:xfrm>
            <a:off x="7917202" y="4633695"/>
            <a:ext cx="413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47"/>
          <p:cNvSpPr txBox="1"/>
          <p:nvPr>
            <p:ph type="title"/>
          </p:nvPr>
        </p:nvSpPr>
        <p:spPr>
          <a:xfrm>
            <a:off x="818347" y="447014"/>
            <a:ext cx="7511400" cy="984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2600"/>
              <a:buFont typeface="Century Gothic"/>
              <a:buNone/>
              <a:defRPr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7"/>
          <p:cNvSpPr txBox="1"/>
          <p:nvPr>
            <p:ph idx="10" type="dt"/>
          </p:nvPr>
        </p:nvSpPr>
        <p:spPr>
          <a:xfrm>
            <a:off x="6551708" y="4633695"/>
            <a:ext cx="12876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7"/>
          <p:cNvSpPr txBox="1"/>
          <p:nvPr>
            <p:ph idx="11" type="ftr"/>
          </p:nvPr>
        </p:nvSpPr>
        <p:spPr>
          <a:xfrm>
            <a:off x="818347" y="4633695"/>
            <a:ext cx="56241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7"/>
          <p:cNvSpPr txBox="1"/>
          <p:nvPr>
            <p:ph idx="12" type="sldNum"/>
          </p:nvPr>
        </p:nvSpPr>
        <p:spPr>
          <a:xfrm>
            <a:off x="7917202" y="4633695"/>
            <a:ext cx="413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38"/>
          <p:cNvSpPr txBox="1"/>
          <p:nvPr>
            <p:ph type="title"/>
          </p:nvPr>
        </p:nvSpPr>
        <p:spPr>
          <a:xfrm>
            <a:off x="818347" y="447014"/>
            <a:ext cx="7511400" cy="9843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7" name="Google Shape;7;p38"/>
          <p:cNvSpPr txBox="1"/>
          <p:nvPr>
            <p:ph idx="1" type="body"/>
          </p:nvPr>
        </p:nvSpPr>
        <p:spPr>
          <a:xfrm>
            <a:off x="818348" y="1545674"/>
            <a:ext cx="7511400" cy="3030900"/>
          </a:xfrm>
          <a:prstGeom prst="rect">
            <a:avLst/>
          </a:prstGeom>
          <a:noFill/>
          <a:ln>
            <a:noFill/>
          </a:ln>
        </p:spPr>
        <p:txBody>
          <a:bodyPr anchorCtr="0" anchor="ctr" bIns="45700" lIns="91425" spcFirstLastPara="1" rIns="91425" wrap="square" tIns="45700">
            <a:noAutofit/>
          </a:bodyPr>
          <a:lstStyle>
            <a:lvl1pPr indent="-377190" lvl="0" marL="457200" marR="0" rtl="0" algn="l">
              <a:lnSpc>
                <a:spcPct val="100000"/>
              </a:lnSpc>
              <a:spcBef>
                <a:spcPts val="360"/>
              </a:spcBef>
              <a:spcAft>
                <a:spcPts val="0"/>
              </a:spcAft>
              <a:buClr>
                <a:schemeClr val="lt1"/>
              </a:buClr>
              <a:buSzPts val="2340"/>
              <a:buFont typeface="Arial"/>
              <a:buChar char="•"/>
              <a:defRPr b="0" i="0" sz="1800" u="none" cap="small" strike="noStrike">
                <a:solidFill>
                  <a:schemeClr val="lt1"/>
                </a:solidFill>
                <a:latin typeface="Century Gothic"/>
                <a:ea typeface="Century Gothic"/>
                <a:cs typeface="Century Gothic"/>
                <a:sym typeface="Century Gothic"/>
              </a:defRPr>
            </a:lvl1pPr>
            <a:lvl2pPr indent="-360680" lvl="1" marL="914400" marR="0" rtl="0" algn="l">
              <a:lnSpc>
                <a:spcPct val="100000"/>
              </a:lnSpc>
              <a:spcBef>
                <a:spcPts val="600"/>
              </a:spcBef>
              <a:spcAft>
                <a:spcPts val="0"/>
              </a:spcAft>
              <a:buClr>
                <a:schemeClr val="lt1"/>
              </a:buClr>
              <a:buSzPts val="2080"/>
              <a:buFont typeface="Arial"/>
              <a:buChar char="•"/>
              <a:defRPr b="0" i="0" sz="1600" u="none" cap="small" strike="noStrike">
                <a:solidFill>
                  <a:schemeClr val="lt1"/>
                </a:solidFill>
                <a:latin typeface="Century Gothic"/>
                <a:ea typeface="Century Gothic"/>
                <a:cs typeface="Century Gothic"/>
                <a:sym typeface="Century Gothic"/>
              </a:defRPr>
            </a:lvl2pPr>
            <a:lvl3pPr indent="-344169" lvl="2" marL="1371600" marR="0" rtl="0" algn="l">
              <a:lnSpc>
                <a:spcPct val="100000"/>
              </a:lnSpc>
              <a:spcBef>
                <a:spcPts val="600"/>
              </a:spcBef>
              <a:spcAft>
                <a:spcPts val="0"/>
              </a:spcAft>
              <a:buClr>
                <a:schemeClr val="lt1"/>
              </a:buClr>
              <a:buSzPts val="1820"/>
              <a:buFont typeface="Arial"/>
              <a:buChar char="•"/>
              <a:defRPr b="0" i="0" sz="1400" u="none" cap="small" strike="noStrike">
                <a:solidFill>
                  <a:schemeClr val="lt1"/>
                </a:solidFill>
                <a:latin typeface="Century Gothic"/>
                <a:ea typeface="Century Gothic"/>
                <a:cs typeface="Century Gothic"/>
                <a:sym typeface="Century Gothic"/>
              </a:defRPr>
            </a:lvl3pPr>
            <a:lvl4pPr indent="-344169" lvl="3" marL="1828800" marR="0" rtl="0" algn="l">
              <a:lnSpc>
                <a:spcPct val="100000"/>
              </a:lnSpc>
              <a:spcBef>
                <a:spcPts val="600"/>
              </a:spcBef>
              <a:spcAft>
                <a:spcPts val="0"/>
              </a:spcAft>
              <a:buClr>
                <a:schemeClr val="lt1"/>
              </a:buClr>
              <a:buSzPts val="1820"/>
              <a:buFont typeface="Arial"/>
              <a:buChar char="•"/>
              <a:defRPr b="0" i="0" sz="1400" u="none" cap="small" strike="noStrike">
                <a:solidFill>
                  <a:schemeClr val="lt1"/>
                </a:solidFill>
                <a:latin typeface="Century Gothic"/>
                <a:ea typeface="Century Gothic"/>
                <a:cs typeface="Century Gothic"/>
                <a:sym typeface="Century Gothic"/>
              </a:defRPr>
            </a:lvl4pPr>
            <a:lvl5pPr indent="-327660" lvl="4" marL="2286000" marR="0" rtl="0" algn="l">
              <a:lnSpc>
                <a:spcPct val="100000"/>
              </a:lnSpc>
              <a:spcBef>
                <a:spcPts val="600"/>
              </a:spcBef>
              <a:spcAft>
                <a:spcPts val="0"/>
              </a:spcAft>
              <a:buClr>
                <a:schemeClr val="lt1"/>
              </a:buClr>
              <a:buSzPts val="1560"/>
              <a:buFont typeface="Arial"/>
              <a:buChar char="•"/>
              <a:defRPr b="0" i="0" sz="1200" u="none" cap="small" strike="noStrike">
                <a:solidFill>
                  <a:schemeClr val="lt1"/>
                </a:solidFill>
                <a:latin typeface="Century Gothic"/>
                <a:ea typeface="Century Gothic"/>
                <a:cs typeface="Century Gothic"/>
                <a:sym typeface="Century Gothic"/>
              </a:defRPr>
            </a:lvl5pPr>
            <a:lvl6pPr indent="-319404" lvl="5" marL="2743200" marR="0" rtl="0" algn="l">
              <a:lnSpc>
                <a:spcPct val="100000"/>
              </a:lnSpc>
              <a:spcBef>
                <a:spcPts val="600"/>
              </a:spcBef>
              <a:spcAft>
                <a:spcPts val="0"/>
              </a:spcAft>
              <a:buClr>
                <a:schemeClr val="lt1"/>
              </a:buClr>
              <a:buSzPts val="1430"/>
              <a:buFont typeface="Arial"/>
              <a:buChar char="•"/>
              <a:defRPr b="0" i="0" sz="1100" u="none" cap="small" strike="noStrike">
                <a:solidFill>
                  <a:schemeClr val="lt1"/>
                </a:solidFill>
                <a:latin typeface="Century Gothic"/>
                <a:ea typeface="Century Gothic"/>
                <a:cs typeface="Century Gothic"/>
                <a:sym typeface="Century Gothic"/>
              </a:defRPr>
            </a:lvl6pPr>
            <a:lvl7pPr indent="-319404" lvl="6" marL="3200400" marR="0" rtl="0" algn="l">
              <a:lnSpc>
                <a:spcPct val="100000"/>
              </a:lnSpc>
              <a:spcBef>
                <a:spcPts val="600"/>
              </a:spcBef>
              <a:spcAft>
                <a:spcPts val="0"/>
              </a:spcAft>
              <a:buClr>
                <a:schemeClr val="lt1"/>
              </a:buClr>
              <a:buSzPts val="1430"/>
              <a:buFont typeface="Arial"/>
              <a:buChar char="•"/>
              <a:defRPr b="0" i="0" sz="1100" u="none" cap="small" strike="noStrike">
                <a:solidFill>
                  <a:schemeClr val="lt1"/>
                </a:solidFill>
                <a:latin typeface="Century Gothic"/>
                <a:ea typeface="Century Gothic"/>
                <a:cs typeface="Century Gothic"/>
                <a:sym typeface="Century Gothic"/>
              </a:defRPr>
            </a:lvl7pPr>
            <a:lvl8pPr indent="-319404" lvl="7" marL="3657600" marR="0" rtl="0" algn="l">
              <a:lnSpc>
                <a:spcPct val="100000"/>
              </a:lnSpc>
              <a:spcBef>
                <a:spcPts val="600"/>
              </a:spcBef>
              <a:spcAft>
                <a:spcPts val="0"/>
              </a:spcAft>
              <a:buClr>
                <a:schemeClr val="lt1"/>
              </a:buClr>
              <a:buSzPts val="1430"/>
              <a:buFont typeface="Arial"/>
              <a:buChar char="•"/>
              <a:defRPr b="0" i="0" sz="1100" u="none" cap="small" strike="noStrike">
                <a:solidFill>
                  <a:schemeClr val="lt1"/>
                </a:solidFill>
                <a:latin typeface="Century Gothic"/>
                <a:ea typeface="Century Gothic"/>
                <a:cs typeface="Century Gothic"/>
                <a:sym typeface="Century Gothic"/>
              </a:defRPr>
            </a:lvl8pPr>
            <a:lvl9pPr indent="-298450" lvl="8" marL="4114800" marR="0" rtl="0" algn="l">
              <a:lnSpc>
                <a:spcPct val="100000"/>
              </a:lnSpc>
              <a:spcBef>
                <a:spcPts val="600"/>
              </a:spcBef>
              <a:spcAft>
                <a:spcPts val="60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9pPr>
          </a:lstStyle>
          <a:p/>
        </p:txBody>
      </p:sp>
      <p:sp>
        <p:nvSpPr>
          <p:cNvPr id="8" name="Google Shape;8;p38"/>
          <p:cNvSpPr txBox="1"/>
          <p:nvPr>
            <p:ph idx="10" type="dt"/>
          </p:nvPr>
        </p:nvSpPr>
        <p:spPr>
          <a:xfrm>
            <a:off x="6551708" y="4633695"/>
            <a:ext cx="1287600" cy="2739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0" sz="8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9" name="Google Shape;9;p38"/>
          <p:cNvSpPr txBox="1"/>
          <p:nvPr>
            <p:ph idx="11" type="ftr"/>
          </p:nvPr>
        </p:nvSpPr>
        <p:spPr>
          <a:xfrm>
            <a:off x="818347" y="4633695"/>
            <a:ext cx="56241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8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10" name="Google Shape;10;p38"/>
          <p:cNvSpPr txBox="1"/>
          <p:nvPr>
            <p:ph idx="12" type="sldNum"/>
          </p:nvPr>
        </p:nvSpPr>
        <p:spPr>
          <a:xfrm>
            <a:off x="7917202" y="4633695"/>
            <a:ext cx="413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education.mn.gov/mdeprod/idcplg?IdcService=GET_FILE&amp;dDocName=PROD058773&amp;RevisionSelectionMethod=latestReleased&amp;Rendition=primar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https://docs.google.com/document/d/1_6irhsgVzDKyHiU6O_cNGUBCzI_mGds4Cc-inkhP33M/edit" TargetMode="External"/><Relationship Id="rId4" Type="http://schemas.openxmlformats.org/officeDocument/2006/relationships/hyperlink" Target="https://docs.google.com/document/d/1_6irhsgVzDKyHiU6O_cNGUBCzI_mGds4Cc-inkhP33M/edit" TargetMode="External"/><Relationship Id="rId5"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2.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s://docs.google.com/document/d/1_6irhsgVzDKyHiU6O_cNGUBCzI_mGds4Cc-inkhP33M/edit" TargetMode="Externa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docs.google.com/document/d/1roDwLsCL5gzL6T0inaV6KDQxyvT-hgzGbHraPmdgZ98/edit?usp=sharing" TargetMode="External"/><Relationship Id="rId4" Type="http://schemas.openxmlformats.org/officeDocument/2006/relationships/hyperlink" Target="https://docs.google.com/document/d/1mHXbetrrf6KWK0FOwv0Gbv53iUVVmQWMBWRK6wuyJPQ/edit" TargetMode="External"/><Relationship Id="rId5" Type="http://schemas.openxmlformats.org/officeDocument/2006/relationships/hyperlink" Target="https://docs.google.com/document/d/1mHXbetrrf6KWK0FOwv0Gbv53iUVVmQWMBWRK6wuyJPQ/edit" TargetMode="External"/><Relationship Id="rId6" Type="http://schemas.openxmlformats.org/officeDocument/2006/relationships/hyperlink" Target="https://docs.google.com/document/d/1mHXbetrrf6KWK0FOwv0Gbv53iUVVmQWMBWRK6wuyJPQ/edit" TargetMode="External"/><Relationship Id="rId7" Type="http://schemas.openxmlformats.org/officeDocument/2006/relationships/hyperlink" Target="https://docs.google.com/document/d/1nU1n1IMrqU9K6GLtoqAfXlWM7fazO552vgqy3VzlTxQ/edit?usp=sharin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
          <p:cNvSpPr txBox="1"/>
          <p:nvPr>
            <p:ph type="title"/>
          </p:nvPr>
        </p:nvSpPr>
        <p:spPr>
          <a:xfrm>
            <a:off x="2369128" y="893837"/>
            <a:ext cx="6528668" cy="33558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200"/>
              <a:buNone/>
            </a:pPr>
            <a:r>
              <a:t/>
            </a:r>
            <a:endParaRPr b="1" sz="3200"/>
          </a:p>
          <a:p>
            <a:pPr indent="0" lvl="0" marL="0" rtl="0" algn="l">
              <a:lnSpc>
                <a:spcPct val="100000"/>
              </a:lnSpc>
              <a:spcBef>
                <a:spcPts val="0"/>
              </a:spcBef>
              <a:spcAft>
                <a:spcPts val="0"/>
              </a:spcAft>
              <a:buSzPts val="4200"/>
              <a:buNone/>
            </a:pPr>
            <a:r>
              <a:t/>
            </a:r>
            <a:endParaRPr b="1" sz="3200"/>
          </a:p>
          <a:p>
            <a:pPr indent="0" lvl="0" marL="0" rtl="0" algn="l">
              <a:lnSpc>
                <a:spcPct val="100000"/>
              </a:lnSpc>
              <a:spcBef>
                <a:spcPts val="0"/>
              </a:spcBef>
              <a:spcAft>
                <a:spcPts val="0"/>
              </a:spcAft>
              <a:buSzPts val="4200"/>
              <a:buNone/>
            </a:pPr>
            <a:r>
              <a:t/>
            </a:r>
            <a:endParaRPr b="1" sz="3200"/>
          </a:p>
          <a:p>
            <a:pPr indent="0" lvl="0" marL="0" rtl="0" algn="ctr">
              <a:lnSpc>
                <a:spcPct val="100000"/>
              </a:lnSpc>
              <a:spcBef>
                <a:spcPts val="0"/>
              </a:spcBef>
              <a:spcAft>
                <a:spcPts val="0"/>
              </a:spcAft>
              <a:buSzPts val="4200"/>
              <a:buNone/>
            </a:pPr>
            <a:r>
              <a:rPr b="1" lang="en" sz="4800">
                <a:latin typeface="Cambria"/>
                <a:ea typeface="Cambria"/>
                <a:cs typeface="Cambria"/>
                <a:sym typeface="Cambria"/>
              </a:rPr>
              <a:t>Welcome</a:t>
            </a:r>
            <a:br>
              <a:rPr b="1" lang="en" sz="4800">
                <a:latin typeface="Cambria"/>
                <a:ea typeface="Cambria"/>
                <a:cs typeface="Cambria"/>
                <a:sym typeface="Cambria"/>
              </a:rPr>
            </a:br>
            <a:r>
              <a:rPr b="1" lang="en" sz="4800">
                <a:latin typeface="Cambria"/>
                <a:ea typeface="Cambria"/>
                <a:cs typeface="Cambria"/>
                <a:sym typeface="Cambria"/>
              </a:rPr>
              <a:t>Student Success Teams</a:t>
            </a:r>
            <a:endParaRPr sz="4800">
              <a:latin typeface="Cambria"/>
              <a:ea typeface="Cambria"/>
              <a:cs typeface="Cambria"/>
              <a:sym typeface="Cambria"/>
            </a:endParaRPr>
          </a:p>
          <a:p>
            <a:pPr indent="0" lvl="0" marL="0" rtl="0" algn="l">
              <a:lnSpc>
                <a:spcPct val="100000"/>
              </a:lnSpc>
              <a:spcBef>
                <a:spcPts val="0"/>
              </a:spcBef>
              <a:spcAft>
                <a:spcPts val="0"/>
              </a:spcAft>
              <a:buSzPts val="4200"/>
              <a:buNone/>
            </a:pPr>
            <a:r>
              <a:t/>
            </a:r>
            <a:endParaRPr sz="2400">
              <a:latin typeface="Cambria"/>
              <a:ea typeface="Cambria"/>
              <a:cs typeface="Cambria"/>
              <a:sym typeface="Cambria"/>
            </a:endParaRPr>
          </a:p>
          <a:p>
            <a:pPr indent="0" lvl="0" marL="0" rtl="0" algn="l">
              <a:lnSpc>
                <a:spcPct val="100000"/>
              </a:lnSpc>
              <a:spcBef>
                <a:spcPts val="0"/>
              </a:spcBef>
              <a:spcAft>
                <a:spcPts val="0"/>
              </a:spcAft>
              <a:buSzPts val="4200"/>
              <a:buNone/>
            </a:pPr>
            <a:r>
              <a:t/>
            </a:r>
            <a:endParaRPr sz="2400"/>
          </a:p>
          <a:p>
            <a:pPr indent="0" lvl="0" marL="0" rtl="0" algn="l">
              <a:lnSpc>
                <a:spcPct val="100000"/>
              </a:lnSpc>
              <a:spcBef>
                <a:spcPts val="0"/>
              </a:spcBef>
              <a:spcAft>
                <a:spcPts val="0"/>
              </a:spcAft>
              <a:buSzPts val="4200"/>
              <a:buNone/>
            </a:pPr>
            <a:r>
              <a:t/>
            </a:r>
            <a:endParaRPr sz="2400"/>
          </a:p>
        </p:txBody>
      </p:sp>
      <p:pic>
        <p:nvPicPr>
          <p:cNvPr descr="Everyone Deserves An Education Quotes" id="136" name="Google Shape;136;p1"/>
          <p:cNvPicPr preferRelativeResize="0"/>
          <p:nvPr/>
        </p:nvPicPr>
        <p:blipFill rotWithShape="1">
          <a:blip r:embed="rId3">
            <a:alphaModFix/>
          </a:blip>
          <a:srcRect b="0" l="0" r="0" t="0"/>
          <a:stretch/>
        </p:blipFill>
        <p:spPr>
          <a:xfrm>
            <a:off x="370896" y="1026390"/>
            <a:ext cx="2279942" cy="3090719"/>
          </a:xfrm>
          <a:prstGeom prst="rect">
            <a:avLst/>
          </a:prstGeom>
          <a:solidFill>
            <a:srgbClr val="FFFFFF"/>
          </a:solidFill>
          <a:ln cap="flat" cmpd="sng" w="3810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1"/>
          <p:cNvSpPr txBox="1"/>
          <p:nvPr>
            <p:ph type="title"/>
          </p:nvPr>
        </p:nvSpPr>
        <p:spPr>
          <a:xfrm>
            <a:off x="353291" y="447014"/>
            <a:ext cx="7976456" cy="98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800"/>
              <a:buNone/>
            </a:pPr>
            <a:r>
              <a:rPr b="1" lang="en" sz="2000">
                <a:solidFill>
                  <a:schemeClr val="lt1"/>
                </a:solidFill>
                <a:latin typeface="Cambria"/>
                <a:ea typeface="Cambria"/>
                <a:cs typeface="Cambria"/>
                <a:sym typeface="Cambria"/>
              </a:rPr>
              <a:t>The MTSS framework consists of five fundamental components that work together for successful implementation:</a:t>
            </a:r>
            <a:endParaRPr b="1" sz="2000">
              <a:latin typeface="Cambria"/>
              <a:ea typeface="Cambria"/>
              <a:cs typeface="Cambria"/>
              <a:sym typeface="Cambria"/>
            </a:endParaRPr>
          </a:p>
        </p:txBody>
      </p:sp>
      <p:sp>
        <p:nvSpPr>
          <p:cNvPr id="191" name="Google Shape;191;p11"/>
          <p:cNvSpPr txBox="1"/>
          <p:nvPr>
            <p:ph idx="1" type="body"/>
          </p:nvPr>
        </p:nvSpPr>
        <p:spPr>
          <a:xfrm>
            <a:off x="207817" y="1545674"/>
            <a:ext cx="8811491" cy="3030900"/>
          </a:xfrm>
          <a:prstGeom prst="rect">
            <a:avLst/>
          </a:prstGeom>
          <a:noFill/>
          <a:ln>
            <a:noFill/>
          </a:ln>
        </p:spPr>
        <p:txBody>
          <a:bodyPr anchorCtr="0" anchor="ctr" bIns="45700" lIns="91425" spcFirstLastPara="1" rIns="91425" wrap="square" tIns="45700">
            <a:noAutofit/>
          </a:bodyPr>
          <a:lstStyle/>
          <a:p>
            <a:pPr indent="0" lvl="0" marL="80010" rtl="0" algn="l">
              <a:lnSpc>
                <a:spcPct val="100000"/>
              </a:lnSpc>
              <a:spcBef>
                <a:spcPts val="0"/>
              </a:spcBef>
              <a:spcAft>
                <a:spcPts val="0"/>
              </a:spcAft>
              <a:buSzPts val="2340"/>
              <a:buNone/>
            </a:pPr>
            <a:r>
              <a:rPr lang="en" sz="1900">
                <a:solidFill>
                  <a:schemeClr val="lt1"/>
                </a:solidFill>
                <a:latin typeface="Cambria"/>
                <a:ea typeface="Cambria"/>
                <a:cs typeface="Cambria"/>
                <a:sym typeface="Cambria"/>
              </a:rPr>
              <a:t>1. An infrastructure that provides a system in which people can work </a:t>
            </a:r>
            <a:endParaRPr sz="1900">
              <a:latin typeface="Cambria"/>
              <a:ea typeface="Cambria"/>
              <a:cs typeface="Cambria"/>
              <a:sym typeface="Cambria"/>
            </a:endParaRPr>
          </a:p>
          <a:p>
            <a:pPr indent="0" lvl="0" marL="80010" rtl="0" algn="l">
              <a:lnSpc>
                <a:spcPct val="100000"/>
              </a:lnSpc>
              <a:spcBef>
                <a:spcPts val="0"/>
              </a:spcBef>
              <a:spcAft>
                <a:spcPts val="0"/>
              </a:spcAft>
              <a:buSzPts val="2340"/>
              <a:buNone/>
            </a:pPr>
            <a:r>
              <a:rPr lang="en" sz="1900">
                <a:solidFill>
                  <a:schemeClr val="lt1"/>
                </a:solidFill>
                <a:latin typeface="Cambria"/>
                <a:ea typeface="Cambria"/>
                <a:cs typeface="Cambria"/>
                <a:sym typeface="Cambria"/>
              </a:rPr>
              <a:t>    effectively and efficiently. </a:t>
            </a:r>
            <a:endParaRPr sz="1900">
              <a:latin typeface="Cambria"/>
              <a:ea typeface="Cambria"/>
              <a:cs typeface="Cambria"/>
              <a:sym typeface="Cambria"/>
            </a:endParaRPr>
          </a:p>
          <a:p>
            <a:pPr indent="0" lvl="0" marL="80010" rtl="0" algn="l">
              <a:lnSpc>
                <a:spcPct val="100000"/>
              </a:lnSpc>
              <a:spcBef>
                <a:spcPts val="0"/>
              </a:spcBef>
              <a:spcAft>
                <a:spcPts val="0"/>
              </a:spcAft>
              <a:buSzPts val="2340"/>
              <a:buNone/>
            </a:pPr>
            <a:r>
              <a:rPr lang="en" sz="1900">
                <a:solidFill>
                  <a:schemeClr val="lt1"/>
                </a:solidFill>
                <a:latin typeface="Cambria"/>
                <a:ea typeface="Cambria"/>
                <a:cs typeface="Cambria"/>
                <a:sym typeface="Cambria"/>
              </a:rPr>
              <a:t>2. Family and community engagement that promotes authentic collaboration    </a:t>
            </a:r>
            <a:endParaRPr sz="1900">
              <a:latin typeface="Cambria"/>
              <a:ea typeface="Cambria"/>
              <a:cs typeface="Cambria"/>
              <a:sym typeface="Cambria"/>
            </a:endParaRPr>
          </a:p>
          <a:p>
            <a:pPr indent="0" lvl="0" marL="80010" rtl="0" algn="l">
              <a:lnSpc>
                <a:spcPct val="100000"/>
              </a:lnSpc>
              <a:spcBef>
                <a:spcPts val="0"/>
              </a:spcBef>
              <a:spcAft>
                <a:spcPts val="0"/>
              </a:spcAft>
              <a:buSzPts val="2340"/>
              <a:buNone/>
            </a:pPr>
            <a:r>
              <a:rPr lang="en" sz="1900">
                <a:solidFill>
                  <a:schemeClr val="lt1"/>
                </a:solidFill>
                <a:latin typeface="Cambria"/>
                <a:ea typeface="Cambria"/>
                <a:cs typeface="Cambria"/>
                <a:sym typeface="Cambria"/>
              </a:rPr>
              <a:t>    to support common values and equitable outcomes </a:t>
            </a:r>
            <a:endParaRPr sz="1900">
              <a:latin typeface="Cambria"/>
              <a:ea typeface="Cambria"/>
              <a:cs typeface="Cambria"/>
              <a:sym typeface="Cambria"/>
            </a:endParaRPr>
          </a:p>
          <a:p>
            <a:pPr indent="0" lvl="0" marL="80010" rtl="0" algn="l">
              <a:lnSpc>
                <a:spcPct val="100000"/>
              </a:lnSpc>
              <a:spcBef>
                <a:spcPts val="0"/>
              </a:spcBef>
              <a:spcAft>
                <a:spcPts val="0"/>
              </a:spcAft>
              <a:buSzPts val="2340"/>
              <a:buNone/>
            </a:pPr>
            <a:r>
              <a:rPr lang="en" sz="1900">
                <a:solidFill>
                  <a:schemeClr val="lt1"/>
                </a:solidFill>
                <a:latin typeface="Cambria"/>
                <a:ea typeface="Cambria"/>
                <a:cs typeface="Cambria"/>
                <a:sym typeface="Cambria"/>
              </a:rPr>
              <a:t>3. Multi-Layered practices and supports that match intensity of services to </a:t>
            </a:r>
            <a:endParaRPr sz="1900">
              <a:latin typeface="Cambria"/>
              <a:ea typeface="Cambria"/>
              <a:cs typeface="Cambria"/>
              <a:sym typeface="Cambria"/>
            </a:endParaRPr>
          </a:p>
          <a:p>
            <a:pPr indent="0" lvl="0" marL="80010" rtl="0" algn="l">
              <a:lnSpc>
                <a:spcPct val="100000"/>
              </a:lnSpc>
              <a:spcBef>
                <a:spcPts val="0"/>
              </a:spcBef>
              <a:spcAft>
                <a:spcPts val="0"/>
              </a:spcAft>
              <a:buSzPts val="2340"/>
              <a:buNone/>
            </a:pPr>
            <a:r>
              <a:rPr lang="en" sz="1900">
                <a:solidFill>
                  <a:schemeClr val="lt1"/>
                </a:solidFill>
                <a:latin typeface="Cambria"/>
                <a:ea typeface="Cambria"/>
                <a:cs typeface="Cambria"/>
                <a:sym typeface="Cambria"/>
              </a:rPr>
              <a:t>    level of student need. </a:t>
            </a:r>
            <a:endParaRPr sz="1900">
              <a:latin typeface="Cambria"/>
              <a:ea typeface="Cambria"/>
              <a:cs typeface="Cambria"/>
              <a:sym typeface="Cambria"/>
            </a:endParaRPr>
          </a:p>
          <a:p>
            <a:pPr indent="0" lvl="0" marL="80010" rtl="0" algn="l">
              <a:lnSpc>
                <a:spcPct val="100000"/>
              </a:lnSpc>
              <a:spcBef>
                <a:spcPts val="0"/>
              </a:spcBef>
              <a:spcAft>
                <a:spcPts val="0"/>
              </a:spcAft>
              <a:buSzPts val="2340"/>
              <a:buNone/>
            </a:pPr>
            <a:r>
              <a:rPr lang="en" sz="1900">
                <a:solidFill>
                  <a:schemeClr val="lt1"/>
                </a:solidFill>
                <a:latin typeface="Cambria"/>
                <a:ea typeface="Cambria"/>
                <a:cs typeface="Cambria"/>
                <a:sym typeface="Cambria"/>
              </a:rPr>
              <a:t>4. Assessment tools with which to accurately and reliably collect </a:t>
            </a:r>
            <a:endParaRPr sz="1900">
              <a:latin typeface="Cambria"/>
              <a:ea typeface="Cambria"/>
              <a:cs typeface="Cambria"/>
              <a:sym typeface="Cambria"/>
            </a:endParaRPr>
          </a:p>
          <a:p>
            <a:pPr indent="0" lvl="0" marL="80010" rtl="0" algn="l">
              <a:lnSpc>
                <a:spcPct val="100000"/>
              </a:lnSpc>
              <a:spcBef>
                <a:spcPts val="0"/>
              </a:spcBef>
              <a:spcAft>
                <a:spcPts val="0"/>
              </a:spcAft>
              <a:buSzPts val="2340"/>
              <a:buNone/>
            </a:pPr>
            <a:r>
              <a:rPr lang="en" sz="1900">
                <a:solidFill>
                  <a:schemeClr val="lt1"/>
                </a:solidFill>
                <a:latin typeface="Cambria"/>
                <a:ea typeface="Cambria"/>
                <a:cs typeface="Cambria"/>
                <a:sym typeface="Cambria"/>
              </a:rPr>
              <a:t>    information that aids decision making. </a:t>
            </a:r>
            <a:endParaRPr sz="1900">
              <a:latin typeface="Cambria"/>
              <a:ea typeface="Cambria"/>
              <a:cs typeface="Cambria"/>
              <a:sym typeface="Cambria"/>
            </a:endParaRPr>
          </a:p>
          <a:p>
            <a:pPr indent="0" lvl="0" marL="80010" rtl="0" algn="l">
              <a:lnSpc>
                <a:spcPct val="100000"/>
              </a:lnSpc>
              <a:spcBef>
                <a:spcPts val="0"/>
              </a:spcBef>
              <a:spcAft>
                <a:spcPts val="0"/>
              </a:spcAft>
              <a:buSzPts val="2340"/>
              <a:buNone/>
            </a:pPr>
            <a:r>
              <a:rPr lang="en" sz="1900">
                <a:solidFill>
                  <a:schemeClr val="lt1"/>
                </a:solidFill>
                <a:latin typeface="Cambria"/>
                <a:ea typeface="Cambria"/>
                <a:cs typeface="Cambria"/>
                <a:sym typeface="Cambria"/>
              </a:rPr>
              <a:t>5. Data-based decision-making practices that consider the unique experiences </a:t>
            </a:r>
            <a:endParaRPr sz="1900">
              <a:latin typeface="Cambria"/>
              <a:ea typeface="Cambria"/>
              <a:cs typeface="Cambria"/>
              <a:sym typeface="Cambria"/>
            </a:endParaRPr>
          </a:p>
          <a:p>
            <a:pPr indent="0" lvl="0" marL="80010" rtl="0" algn="l">
              <a:lnSpc>
                <a:spcPct val="100000"/>
              </a:lnSpc>
              <a:spcBef>
                <a:spcPts val="0"/>
              </a:spcBef>
              <a:spcAft>
                <a:spcPts val="0"/>
              </a:spcAft>
              <a:buSzPts val="2340"/>
              <a:buNone/>
            </a:pPr>
            <a:r>
              <a:rPr lang="en" sz="1900">
                <a:solidFill>
                  <a:schemeClr val="lt1"/>
                </a:solidFill>
                <a:latin typeface="Cambria"/>
                <a:ea typeface="Cambria"/>
                <a:cs typeface="Cambria"/>
                <a:sym typeface="Cambria"/>
              </a:rPr>
              <a:t>    of every population and drive continual improvement. </a:t>
            </a:r>
            <a:endParaRPr sz="1900">
              <a:latin typeface="Cambria"/>
              <a:ea typeface="Cambria"/>
              <a:cs typeface="Cambria"/>
              <a:sym typeface="Cambria"/>
            </a:endParaRPr>
          </a:p>
          <a:p>
            <a:pPr indent="-228600" lvl="0" marL="457200" rtl="0" algn="l">
              <a:lnSpc>
                <a:spcPct val="100000"/>
              </a:lnSpc>
              <a:spcBef>
                <a:spcPts val="360"/>
              </a:spcBef>
              <a:spcAft>
                <a:spcPts val="0"/>
              </a:spcAft>
              <a:buSzPts val="2340"/>
              <a:buNone/>
            </a:pPr>
            <a:r>
              <a:t/>
            </a:r>
            <a:endParaRPr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12"/>
          <p:cNvPicPr preferRelativeResize="0"/>
          <p:nvPr/>
        </p:nvPicPr>
        <p:blipFill rotWithShape="1">
          <a:blip r:embed="rId3">
            <a:alphaModFix/>
          </a:blip>
          <a:srcRect b="438" l="0" r="0" t="0"/>
          <a:stretch/>
        </p:blipFill>
        <p:spPr>
          <a:xfrm>
            <a:off x="20" y="10"/>
            <a:ext cx="9143981" cy="5143491"/>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3"/>
          <p:cNvSpPr txBox="1"/>
          <p:nvPr/>
        </p:nvSpPr>
        <p:spPr>
          <a:xfrm>
            <a:off x="678872" y="734502"/>
            <a:ext cx="7786200" cy="3601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 sz="1900" u="none" cap="none" strike="noStrike">
                <a:solidFill>
                  <a:schemeClr val="lt1"/>
                </a:solidFill>
                <a:latin typeface="Cambria"/>
                <a:ea typeface="Cambria"/>
                <a:cs typeface="Cambria"/>
                <a:sym typeface="Cambria"/>
              </a:rPr>
              <a:t>There are three tiers of support in an MTSS model.</a:t>
            </a:r>
            <a:endParaRPr sz="1300">
              <a:latin typeface="Cambria"/>
              <a:ea typeface="Cambria"/>
              <a:cs typeface="Cambria"/>
              <a:sym typeface="Cambria"/>
            </a:endParaRPr>
          </a:p>
          <a:p>
            <a:pPr indent="0" lvl="0" marL="0" marR="0" rtl="0" algn="l">
              <a:lnSpc>
                <a:spcPct val="100000"/>
              </a:lnSpc>
              <a:spcBef>
                <a:spcPts val="0"/>
              </a:spcBef>
              <a:spcAft>
                <a:spcPts val="0"/>
              </a:spcAft>
              <a:buNone/>
            </a:pPr>
            <a:r>
              <a:t/>
            </a:r>
            <a:endParaRPr i="0" sz="1900" u="none" cap="none" strike="noStrike">
              <a:solidFill>
                <a:schemeClr val="lt1"/>
              </a:solidFill>
              <a:latin typeface="Cambria"/>
              <a:ea typeface="Cambria"/>
              <a:cs typeface="Cambria"/>
              <a:sym typeface="Cambria"/>
            </a:endParaRPr>
          </a:p>
          <a:p>
            <a:pPr indent="-120650" lvl="0" marL="0" marR="0" rtl="0" algn="l">
              <a:lnSpc>
                <a:spcPct val="100000"/>
              </a:lnSpc>
              <a:spcBef>
                <a:spcPts val="0"/>
              </a:spcBef>
              <a:spcAft>
                <a:spcPts val="0"/>
              </a:spcAft>
              <a:buClr>
                <a:srgbClr val="000000"/>
              </a:buClr>
              <a:buSzPts val="1900"/>
              <a:buFont typeface="Arial"/>
              <a:buChar char="•"/>
            </a:pPr>
            <a:r>
              <a:rPr b="1" i="0" lang="en" sz="1900" u="sng" cap="none" strike="noStrike">
                <a:solidFill>
                  <a:srgbClr val="00B050"/>
                </a:solidFill>
                <a:latin typeface="Cambria"/>
                <a:ea typeface="Cambria"/>
                <a:cs typeface="Cambria"/>
                <a:sym typeface="Cambria"/>
              </a:rPr>
              <a:t>Tier 1</a:t>
            </a:r>
            <a:r>
              <a:rPr i="0" lang="en" sz="1900" u="none" cap="none" strike="noStrike">
                <a:solidFill>
                  <a:srgbClr val="00B050"/>
                </a:solidFill>
                <a:latin typeface="Cambria"/>
                <a:ea typeface="Cambria"/>
                <a:cs typeface="Cambria"/>
                <a:sym typeface="Cambria"/>
              </a:rPr>
              <a:t> </a:t>
            </a:r>
            <a:r>
              <a:rPr i="0" lang="en" sz="1900" u="none" cap="none" strike="noStrike">
                <a:solidFill>
                  <a:schemeClr val="lt1"/>
                </a:solidFill>
                <a:latin typeface="Cambria"/>
                <a:ea typeface="Cambria"/>
                <a:cs typeface="Cambria"/>
                <a:sym typeface="Cambria"/>
              </a:rPr>
              <a:t>includes universal, high-quality classroom-wide instruction and</a:t>
            </a:r>
            <a:endParaRPr sz="1300">
              <a:latin typeface="Cambria"/>
              <a:ea typeface="Cambria"/>
              <a:cs typeface="Cambria"/>
              <a:sym typeface="Cambria"/>
            </a:endParaRPr>
          </a:p>
          <a:p>
            <a:pPr indent="-120650" lvl="1" marL="0" marR="0" rtl="0" algn="l">
              <a:lnSpc>
                <a:spcPct val="100000"/>
              </a:lnSpc>
              <a:spcBef>
                <a:spcPts val="0"/>
              </a:spcBef>
              <a:spcAft>
                <a:spcPts val="0"/>
              </a:spcAft>
              <a:buClr>
                <a:srgbClr val="000000"/>
              </a:buClr>
              <a:buSzPts val="1900"/>
              <a:buFont typeface="Cambria"/>
              <a:buChar char="•"/>
            </a:pPr>
            <a:r>
              <a:rPr i="0" lang="en" sz="1900" u="none" cap="none" strike="noStrike">
                <a:solidFill>
                  <a:schemeClr val="lt1"/>
                </a:solidFill>
                <a:latin typeface="Cambria"/>
                <a:ea typeface="Cambria"/>
                <a:cs typeface="Cambria"/>
                <a:sym typeface="Cambria"/>
              </a:rPr>
              <a:t>           support for all students. This is best practice with differentiated</a:t>
            </a:r>
            <a:endParaRPr sz="1300">
              <a:latin typeface="Cambria"/>
              <a:ea typeface="Cambria"/>
              <a:cs typeface="Cambria"/>
              <a:sym typeface="Cambria"/>
            </a:endParaRPr>
          </a:p>
          <a:p>
            <a:pPr indent="-120650" lvl="1" marL="0" marR="0" rtl="0" algn="l">
              <a:lnSpc>
                <a:spcPct val="100000"/>
              </a:lnSpc>
              <a:spcBef>
                <a:spcPts val="0"/>
              </a:spcBef>
              <a:spcAft>
                <a:spcPts val="0"/>
              </a:spcAft>
              <a:buClr>
                <a:srgbClr val="000000"/>
              </a:buClr>
              <a:buSzPts val="1900"/>
              <a:buFont typeface="Cambria"/>
              <a:buChar char="•"/>
            </a:pPr>
            <a:r>
              <a:rPr i="0" lang="en" sz="1900" u="none" cap="none" strike="noStrike">
                <a:solidFill>
                  <a:schemeClr val="lt1"/>
                </a:solidFill>
                <a:latin typeface="Cambria"/>
                <a:ea typeface="Cambria"/>
                <a:cs typeface="Cambria"/>
                <a:sym typeface="Cambria"/>
              </a:rPr>
              <a:t>           instruction in place. </a:t>
            </a:r>
            <a:endParaRPr i="0" sz="1900" u="none" cap="none" strike="noStrike">
              <a:solidFill>
                <a:schemeClr val="lt1"/>
              </a:solidFill>
              <a:latin typeface="Cambria"/>
              <a:ea typeface="Cambria"/>
              <a:cs typeface="Cambria"/>
              <a:sym typeface="Cambria"/>
            </a:endParaRPr>
          </a:p>
          <a:p>
            <a:pPr indent="-279400" lvl="1" marL="742950" marR="0" rtl="0" algn="l">
              <a:lnSpc>
                <a:spcPct val="100000"/>
              </a:lnSpc>
              <a:spcBef>
                <a:spcPts val="0"/>
              </a:spcBef>
              <a:spcAft>
                <a:spcPts val="0"/>
              </a:spcAft>
              <a:buClr>
                <a:srgbClr val="000000"/>
              </a:buClr>
              <a:buSzPts val="1900"/>
              <a:buFont typeface="Cambria"/>
              <a:buChar char="•"/>
            </a:pPr>
            <a:r>
              <a:rPr i="0" lang="en" sz="1900" u="none" cap="none" strike="noStrike">
                <a:solidFill>
                  <a:schemeClr val="lt1"/>
                </a:solidFill>
                <a:latin typeface="Cambria"/>
                <a:ea typeface="Cambria"/>
                <a:cs typeface="Cambria"/>
                <a:sym typeface="Cambria"/>
              </a:rPr>
              <a:t>Districts should aim to have </a:t>
            </a:r>
            <a:r>
              <a:rPr i="0" lang="en" sz="1900" u="none" cap="none" strike="noStrike">
                <a:solidFill>
                  <a:srgbClr val="00B050"/>
                </a:solidFill>
                <a:latin typeface="Cambria"/>
                <a:ea typeface="Cambria"/>
                <a:cs typeface="Cambria"/>
                <a:sym typeface="Cambria"/>
              </a:rPr>
              <a:t>80-90% of students </a:t>
            </a:r>
            <a:r>
              <a:rPr i="0" lang="en" sz="1900" u="none" cap="none" strike="noStrike">
                <a:solidFill>
                  <a:schemeClr val="lt1"/>
                </a:solidFill>
                <a:latin typeface="Cambria"/>
                <a:ea typeface="Cambria"/>
                <a:cs typeface="Cambria"/>
                <a:sym typeface="Cambria"/>
              </a:rPr>
              <a:t>in Tier 1.</a:t>
            </a:r>
            <a:endParaRPr sz="1300">
              <a:latin typeface="Cambria"/>
              <a:ea typeface="Cambria"/>
              <a:cs typeface="Cambria"/>
              <a:sym typeface="Cambria"/>
            </a:endParaRPr>
          </a:p>
          <a:p>
            <a:pPr indent="-120650" lvl="0" marL="0" marR="0" rtl="0" algn="l">
              <a:lnSpc>
                <a:spcPct val="100000"/>
              </a:lnSpc>
              <a:spcBef>
                <a:spcPts val="0"/>
              </a:spcBef>
              <a:spcAft>
                <a:spcPts val="0"/>
              </a:spcAft>
              <a:buClr>
                <a:srgbClr val="000000"/>
              </a:buClr>
              <a:buSzPts val="1900"/>
              <a:buFont typeface="Arial"/>
              <a:buChar char="•"/>
            </a:pPr>
            <a:r>
              <a:rPr b="1" i="0" lang="en" sz="1900" u="sng" cap="none" strike="noStrike">
                <a:solidFill>
                  <a:srgbClr val="FFFF00"/>
                </a:solidFill>
                <a:latin typeface="Cambria"/>
                <a:ea typeface="Cambria"/>
                <a:cs typeface="Cambria"/>
                <a:sym typeface="Cambria"/>
              </a:rPr>
              <a:t>Tier 2</a:t>
            </a:r>
            <a:r>
              <a:rPr i="0" lang="en" sz="1900" u="none" cap="none" strike="noStrike">
                <a:solidFill>
                  <a:srgbClr val="FFFF00"/>
                </a:solidFill>
                <a:latin typeface="Cambria"/>
                <a:ea typeface="Cambria"/>
                <a:cs typeface="Cambria"/>
                <a:sym typeface="Cambria"/>
              </a:rPr>
              <a:t> </a:t>
            </a:r>
            <a:r>
              <a:rPr i="0" lang="en" sz="1900" u="none" cap="none" strike="noStrike">
                <a:solidFill>
                  <a:schemeClr val="lt1"/>
                </a:solidFill>
                <a:latin typeface="Cambria"/>
                <a:ea typeface="Cambria"/>
                <a:cs typeface="Cambria"/>
                <a:sym typeface="Cambria"/>
              </a:rPr>
              <a:t>provides targeted support through group interventions based on a </a:t>
            </a:r>
            <a:endParaRPr sz="1300">
              <a:latin typeface="Cambria"/>
              <a:ea typeface="Cambria"/>
              <a:cs typeface="Cambria"/>
              <a:sym typeface="Cambria"/>
            </a:endParaRPr>
          </a:p>
          <a:p>
            <a:pPr indent="-120650" lvl="0" marL="0" marR="0" rtl="0" algn="l">
              <a:lnSpc>
                <a:spcPct val="100000"/>
              </a:lnSpc>
              <a:spcBef>
                <a:spcPts val="0"/>
              </a:spcBef>
              <a:spcAft>
                <a:spcPts val="0"/>
              </a:spcAft>
              <a:buClr>
                <a:srgbClr val="000000"/>
              </a:buClr>
              <a:buSzPts val="1900"/>
              <a:buFont typeface="Cambria"/>
              <a:buChar char="•"/>
            </a:pPr>
            <a:r>
              <a:rPr i="0" lang="en" sz="1900" u="none" cap="none" strike="noStrike">
                <a:solidFill>
                  <a:schemeClr val="lt1"/>
                </a:solidFill>
                <a:latin typeface="Cambria"/>
                <a:ea typeface="Cambria"/>
                <a:cs typeface="Cambria"/>
                <a:sym typeface="Cambria"/>
              </a:rPr>
              <a:t>           similar need to address a student’s gap in skills. </a:t>
            </a:r>
            <a:endParaRPr i="0" sz="1900" u="none" cap="none" strike="noStrike">
              <a:solidFill>
                <a:schemeClr val="lt1"/>
              </a:solidFill>
              <a:latin typeface="Cambria"/>
              <a:ea typeface="Cambria"/>
              <a:cs typeface="Cambria"/>
              <a:sym typeface="Cambria"/>
            </a:endParaRPr>
          </a:p>
          <a:p>
            <a:pPr indent="0" lvl="1" marL="457200" marR="0" rtl="0" algn="l">
              <a:lnSpc>
                <a:spcPct val="100000"/>
              </a:lnSpc>
              <a:spcBef>
                <a:spcPts val="0"/>
              </a:spcBef>
              <a:spcAft>
                <a:spcPts val="0"/>
              </a:spcAft>
              <a:buNone/>
            </a:pPr>
            <a:r>
              <a:rPr i="0" lang="en" sz="1900" u="none" cap="none" strike="noStrike">
                <a:solidFill>
                  <a:schemeClr val="lt1"/>
                </a:solidFill>
                <a:latin typeface="Cambria"/>
                <a:ea typeface="Cambria"/>
                <a:cs typeface="Cambria"/>
                <a:sym typeface="Cambria"/>
              </a:rPr>
              <a:t>    Districts should aim to have </a:t>
            </a:r>
            <a:r>
              <a:rPr i="0" lang="en" sz="1900" u="none" cap="none" strike="noStrike">
                <a:solidFill>
                  <a:srgbClr val="FFFF00"/>
                </a:solidFill>
                <a:latin typeface="Cambria"/>
                <a:ea typeface="Cambria"/>
                <a:cs typeface="Cambria"/>
                <a:sym typeface="Cambria"/>
              </a:rPr>
              <a:t>5-15% of students </a:t>
            </a:r>
            <a:r>
              <a:rPr i="0" lang="en" sz="1900" u="none" cap="none" strike="noStrike">
                <a:solidFill>
                  <a:schemeClr val="lt1"/>
                </a:solidFill>
                <a:latin typeface="Cambria"/>
                <a:ea typeface="Cambria"/>
                <a:cs typeface="Cambria"/>
                <a:sym typeface="Cambria"/>
              </a:rPr>
              <a:t>in Tier 2. </a:t>
            </a:r>
            <a:endParaRPr sz="1300">
              <a:latin typeface="Cambria"/>
              <a:ea typeface="Cambria"/>
              <a:cs typeface="Cambria"/>
              <a:sym typeface="Cambria"/>
            </a:endParaRPr>
          </a:p>
          <a:p>
            <a:pPr indent="-120650" lvl="0" marL="0" marR="0" rtl="0" algn="l">
              <a:lnSpc>
                <a:spcPct val="100000"/>
              </a:lnSpc>
              <a:spcBef>
                <a:spcPts val="0"/>
              </a:spcBef>
              <a:spcAft>
                <a:spcPts val="0"/>
              </a:spcAft>
              <a:buClr>
                <a:srgbClr val="000000"/>
              </a:buClr>
              <a:buSzPts val="1900"/>
              <a:buFont typeface="Arial"/>
              <a:buChar char="•"/>
            </a:pPr>
            <a:r>
              <a:rPr b="1" i="0" lang="en" sz="1900" u="sng" cap="none" strike="noStrike">
                <a:solidFill>
                  <a:srgbClr val="FF0000"/>
                </a:solidFill>
                <a:latin typeface="Cambria"/>
                <a:ea typeface="Cambria"/>
                <a:cs typeface="Cambria"/>
                <a:sym typeface="Cambria"/>
              </a:rPr>
              <a:t>Tier 3</a:t>
            </a:r>
            <a:r>
              <a:rPr i="0" lang="en" sz="1900" u="none" cap="none" strike="noStrike">
                <a:solidFill>
                  <a:srgbClr val="FF0000"/>
                </a:solidFill>
                <a:latin typeface="Cambria"/>
                <a:ea typeface="Cambria"/>
                <a:cs typeface="Cambria"/>
                <a:sym typeface="Cambria"/>
              </a:rPr>
              <a:t> </a:t>
            </a:r>
            <a:r>
              <a:rPr i="0" lang="en" sz="1900" u="none" cap="none" strike="noStrike">
                <a:solidFill>
                  <a:schemeClr val="lt1"/>
                </a:solidFill>
                <a:latin typeface="Cambria"/>
                <a:ea typeface="Cambria"/>
                <a:cs typeface="Cambria"/>
                <a:sym typeface="Cambria"/>
              </a:rPr>
              <a:t>involves intensive, individualized interventions with frequent </a:t>
            </a:r>
            <a:endParaRPr sz="1300">
              <a:latin typeface="Cambria"/>
              <a:ea typeface="Cambria"/>
              <a:cs typeface="Cambria"/>
              <a:sym typeface="Cambria"/>
            </a:endParaRPr>
          </a:p>
          <a:p>
            <a:pPr indent="-120650" lvl="0" marL="0" marR="0" rtl="0" algn="l">
              <a:lnSpc>
                <a:spcPct val="100000"/>
              </a:lnSpc>
              <a:spcBef>
                <a:spcPts val="0"/>
              </a:spcBef>
              <a:spcAft>
                <a:spcPts val="0"/>
              </a:spcAft>
              <a:buClr>
                <a:srgbClr val="000000"/>
              </a:buClr>
              <a:buSzPts val="1900"/>
              <a:buFont typeface="Cambria"/>
              <a:buChar char="•"/>
            </a:pPr>
            <a:r>
              <a:rPr i="0" lang="en" sz="1900" u="none" cap="none" strike="noStrike">
                <a:solidFill>
                  <a:schemeClr val="lt1"/>
                </a:solidFill>
                <a:latin typeface="Cambria"/>
                <a:ea typeface="Cambria"/>
                <a:cs typeface="Cambria"/>
                <a:sym typeface="Cambria"/>
              </a:rPr>
              <a:t>           progress monitoring. Districts should aim to have </a:t>
            </a:r>
            <a:r>
              <a:rPr i="0" lang="en" sz="1900" u="none" cap="none" strike="noStrike">
                <a:solidFill>
                  <a:srgbClr val="FF0000"/>
                </a:solidFill>
                <a:latin typeface="Cambria"/>
                <a:ea typeface="Cambria"/>
                <a:cs typeface="Cambria"/>
                <a:sym typeface="Cambria"/>
              </a:rPr>
              <a:t>1-5% of students </a:t>
            </a:r>
            <a:endParaRPr sz="1300">
              <a:latin typeface="Cambria"/>
              <a:ea typeface="Cambria"/>
              <a:cs typeface="Cambria"/>
              <a:sym typeface="Cambria"/>
            </a:endParaRPr>
          </a:p>
          <a:p>
            <a:pPr indent="-120650" lvl="0" marL="0" marR="0" rtl="0" algn="l">
              <a:lnSpc>
                <a:spcPct val="100000"/>
              </a:lnSpc>
              <a:spcBef>
                <a:spcPts val="0"/>
              </a:spcBef>
              <a:spcAft>
                <a:spcPts val="0"/>
              </a:spcAft>
              <a:buClr>
                <a:srgbClr val="000000"/>
              </a:buClr>
              <a:buSzPts val="1900"/>
              <a:buFont typeface="Cambria"/>
              <a:buChar char="•"/>
            </a:pPr>
            <a:r>
              <a:rPr i="0" lang="en" sz="1900" u="none" cap="none" strike="noStrike">
                <a:solidFill>
                  <a:schemeClr val="lt1"/>
                </a:solidFill>
                <a:latin typeface="Cambria"/>
                <a:ea typeface="Cambria"/>
                <a:cs typeface="Cambria"/>
                <a:sym typeface="Cambria"/>
              </a:rPr>
              <a:t>           in Tier 3. </a:t>
            </a:r>
            <a:endParaRPr sz="1300">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4"/>
          <p:cNvSpPr txBox="1"/>
          <p:nvPr/>
        </p:nvSpPr>
        <p:spPr>
          <a:xfrm>
            <a:off x="432500" y="729450"/>
            <a:ext cx="8426400" cy="207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 sz="2900" u="none" cap="none" strike="noStrike">
                <a:solidFill>
                  <a:schemeClr val="lt1"/>
                </a:solidFill>
                <a:latin typeface="Cambria"/>
                <a:ea typeface="Cambria"/>
                <a:cs typeface="Cambria"/>
                <a:sym typeface="Cambria"/>
              </a:rPr>
              <a:t>The goal is to improve outcomes for students using:</a:t>
            </a:r>
            <a:endParaRPr sz="2300">
              <a:latin typeface="Cambria"/>
              <a:ea typeface="Cambria"/>
              <a:cs typeface="Cambria"/>
              <a:sym typeface="Cambria"/>
            </a:endParaRPr>
          </a:p>
          <a:p>
            <a:pPr indent="0" lvl="0" marL="0" marR="0" rtl="0" algn="l">
              <a:lnSpc>
                <a:spcPct val="100000"/>
              </a:lnSpc>
              <a:spcBef>
                <a:spcPts val="0"/>
              </a:spcBef>
              <a:spcAft>
                <a:spcPts val="0"/>
              </a:spcAft>
              <a:buNone/>
            </a:pPr>
            <a:r>
              <a:t/>
            </a:r>
            <a:endParaRPr i="0" sz="2000" u="none" cap="none" strike="noStrik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rPr i="0" lang="en" sz="2000" u="none" cap="none" strike="noStrike">
                <a:solidFill>
                  <a:schemeClr val="lt1"/>
                </a:solidFill>
                <a:latin typeface="Cambria"/>
                <a:ea typeface="Cambria"/>
                <a:cs typeface="Cambria"/>
                <a:sym typeface="Cambria"/>
              </a:rPr>
              <a:t>1. Data for decision making.</a:t>
            </a:r>
            <a:endParaRPr>
              <a:latin typeface="Cambria"/>
              <a:ea typeface="Cambria"/>
              <a:cs typeface="Cambria"/>
              <a:sym typeface="Cambria"/>
            </a:endParaRPr>
          </a:p>
          <a:p>
            <a:pPr indent="0" lvl="0" marL="0" marR="0" rtl="0" algn="l">
              <a:lnSpc>
                <a:spcPct val="100000"/>
              </a:lnSpc>
              <a:spcBef>
                <a:spcPts val="0"/>
              </a:spcBef>
              <a:spcAft>
                <a:spcPts val="0"/>
              </a:spcAft>
              <a:buNone/>
            </a:pPr>
            <a:r>
              <a:rPr i="0" lang="en" sz="2000" u="none" cap="none" strike="noStrike">
                <a:solidFill>
                  <a:schemeClr val="lt1"/>
                </a:solidFill>
                <a:latin typeface="Cambria"/>
                <a:ea typeface="Cambria"/>
                <a:cs typeface="Cambria"/>
                <a:sym typeface="Cambria"/>
              </a:rPr>
              <a:t>2. Evidenced-based practices for student outcomes.</a:t>
            </a:r>
            <a:endParaRPr>
              <a:latin typeface="Cambria"/>
              <a:ea typeface="Cambria"/>
              <a:cs typeface="Cambria"/>
              <a:sym typeface="Cambria"/>
            </a:endParaRPr>
          </a:p>
          <a:p>
            <a:pPr indent="0" lvl="0" marL="0" marR="0" rtl="0" algn="l">
              <a:lnSpc>
                <a:spcPct val="100000"/>
              </a:lnSpc>
              <a:spcBef>
                <a:spcPts val="0"/>
              </a:spcBef>
              <a:spcAft>
                <a:spcPts val="0"/>
              </a:spcAft>
              <a:buNone/>
            </a:pPr>
            <a:r>
              <a:rPr i="0" lang="en" sz="2000" u="none" cap="none" strike="noStrike">
                <a:solidFill>
                  <a:schemeClr val="lt1"/>
                </a:solidFill>
                <a:latin typeface="Cambria"/>
                <a:ea typeface="Cambria"/>
                <a:cs typeface="Cambria"/>
                <a:sym typeface="Cambria"/>
              </a:rPr>
              <a:t>3. Systems which adults need in order to support implementation efforts.</a:t>
            </a:r>
            <a:endParaRPr>
              <a:latin typeface="Cambria"/>
              <a:ea typeface="Cambria"/>
              <a:cs typeface="Cambria"/>
              <a:sym typeface="Cambria"/>
            </a:endParaRPr>
          </a:p>
          <a:p>
            <a:pPr indent="0" lvl="0" marL="0" marR="0" rtl="0" algn="l">
              <a:lnSpc>
                <a:spcPct val="100000"/>
              </a:lnSpc>
              <a:spcBef>
                <a:spcPts val="0"/>
              </a:spcBef>
              <a:spcAft>
                <a:spcPts val="0"/>
              </a:spcAft>
              <a:buNone/>
            </a:pPr>
            <a:r>
              <a:rPr i="0" lang="en" sz="2000" u="none" cap="none" strike="noStrike">
                <a:solidFill>
                  <a:schemeClr val="lt1"/>
                </a:solidFill>
                <a:latin typeface="Cambria"/>
                <a:ea typeface="Cambria"/>
                <a:cs typeface="Cambria"/>
                <a:sym typeface="Cambria"/>
              </a:rPr>
              <a:t>4. Fidelity and consistency to adequately measure outcomes.</a:t>
            </a:r>
            <a:endParaRPr>
              <a:latin typeface="Cambria"/>
              <a:ea typeface="Cambria"/>
              <a:cs typeface="Cambria"/>
              <a:sym typeface="Cambria"/>
            </a:endParaRPr>
          </a:p>
        </p:txBody>
      </p:sp>
      <p:pic>
        <p:nvPicPr>
          <p:cNvPr descr="Soccer ball kicked in net" id="207" name="Google Shape;207;p14"/>
          <p:cNvPicPr preferRelativeResize="0"/>
          <p:nvPr/>
        </p:nvPicPr>
        <p:blipFill rotWithShape="1">
          <a:blip r:embed="rId3">
            <a:alphaModFix/>
          </a:blip>
          <a:srcRect b="0" l="0" r="0" t="0"/>
          <a:stretch/>
        </p:blipFill>
        <p:spPr>
          <a:xfrm>
            <a:off x="6124575" y="3020290"/>
            <a:ext cx="2665268" cy="17768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5"/>
          <p:cNvSpPr txBox="1"/>
          <p:nvPr/>
        </p:nvSpPr>
        <p:spPr>
          <a:xfrm>
            <a:off x="471054" y="1002089"/>
            <a:ext cx="8361300" cy="344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chemeClr val="lt1"/>
                </a:solidFill>
                <a:latin typeface="Calibri"/>
                <a:ea typeface="Calibri"/>
                <a:cs typeface="Calibri"/>
                <a:sym typeface="Calibri"/>
              </a:rPr>
              <a:t>According to the </a:t>
            </a:r>
            <a:r>
              <a:rPr b="1" i="0" lang="en" sz="2000" u="sng" cap="none" strike="noStrike">
                <a:solidFill>
                  <a:schemeClr val="lt1"/>
                </a:solidFill>
                <a:latin typeface="Calibri"/>
                <a:ea typeface="Calibri"/>
                <a:cs typeface="Calibri"/>
                <a:sym typeface="Calibri"/>
                <a:hlinkClick r:id="rId3">
                  <a:extLst>
                    <a:ext uri="{A12FA001-AC4F-418D-AE19-62706E023703}">
                      <ahyp:hlinkClr val="tx"/>
                    </a:ext>
                  </a:extLst>
                </a:hlinkClick>
              </a:rPr>
              <a:t>MDE MTSS guidebook</a:t>
            </a:r>
            <a:r>
              <a:rPr b="0" i="0" lang="en" sz="2000" u="none" cap="none" strike="noStrike">
                <a:solidFill>
                  <a:schemeClr val="lt1"/>
                </a:solidFill>
                <a:latin typeface="Calibri"/>
                <a:ea typeface="Calibri"/>
                <a:cs typeface="Calibri"/>
                <a:sym typeface="Calibri"/>
              </a:rPr>
              <a:t>: </a:t>
            </a:r>
            <a:endParaRPr/>
          </a:p>
          <a:p>
            <a:pPr indent="0" lvl="0" marL="0" marR="0" rtl="0" algn="l">
              <a:lnSpc>
                <a:spcPct val="100000"/>
              </a:lnSpc>
              <a:spcBef>
                <a:spcPts val="2400"/>
              </a:spcBef>
              <a:spcAft>
                <a:spcPts val="0"/>
              </a:spcAft>
              <a:buNone/>
            </a:pPr>
            <a:r>
              <a:rPr b="0" i="0" lang="en" sz="2000" u="none" cap="none" strike="noStrike">
                <a:solidFill>
                  <a:schemeClr val="lt1"/>
                </a:solidFill>
                <a:latin typeface="Calibri"/>
                <a:ea typeface="Calibri"/>
                <a:cs typeface="Calibri"/>
                <a:sym typeface="Calibri"/>
              </a:rPr>
              <a:t>MTSS is a “team sport.” Successful implementation of MnMTSS requires well-functioning teaming across and within the school district, school and intra-school levels. This guidebook is intended to help district and school-based teams implement the expectations found within the MnMTSS framework and unleash the collective wisdom and expertise of educators and stakeholders. Successful teaming leads to good decisions, effective support of educators and ultimately positive student outcomes.</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1200"/>
              </a:spcBef>
              <a:spcAft>
                <a:spcPts val="0"/>
              </a:spcAft>
              <a:buNone/>
            </a:pP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6"/>
          <p:cNvSpPr txBox="1"/>
          <p:nvPr>
            <p:ph type="title"/>
          </p:nvPr>
        </p:nvSpPr>
        <p:spPr>
          <a:xfrm>
            <a:off x="311575" y="400079"/>
            <a:ext cx="8520600" cy="77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800"/>
              <a:buNone/>
            </a:pPr>
            <a:r>
              <a:rPr lang="en" sz="4200">
                <a:latin typeface="Cambria"/>
                <a:ea typeface="Cambria"/>
                <a:cs typeface="Cambria"/>
                <a:sym typeface="Cambria"/>
              </a:rPr>
              <a:t>Starting with Intentionality</a:t>
            </a:r>
            <a:endParaRPr sz="4200">
              <a:latin typeface="Cambria"/>
              <a:ea typeface="Cambria"/>
              <a:cs typeface="Cambria"/>
              <a:sym typeface="Cambria"/>
            </a:endParaRPr>
          </a:p>
          <a:p>
            <a:pPr indent="0" lvl="0" marL="0" rtl="0" algn="l">
              <a:lnSpc>
                <a:spcPct val="100000"/>
              </a:lnSpc>
              <a:spcBef>
                <a:spcPts val="0"/>
              </a:spcBef>
              <a:spcAft>
                <a:spcPts val="0"/>
              </a:spcAft>
              <a:buSzPts val="2800"/>
              <a:buNone/>
            </a:pPr>
            <a:r>
              <a:rPr b="1" lang="en">
                <a:latin typeface="Cambria"/>
                <a:ea typeface="Cambria"/>
                <a:cs typeface="Cambria"/>
                <a:sym typeface="Cambria"/>
              </a:rPr>
              <a:t>Your Student Success Team </a:t>
            </a:r>
            <a:br>
              <a:rPr b="1" lang="en"/>
            </a:br>
            <a:endParaRPr b="1"/>
          </a:p>
        </p:txBody>
      </p:sp>
      <p:sp>
        <p:nvSpPr>
          <p:cNvPr id="218" name="Google Shape;218;p16"/>
          <p:cNvSpPr txBox="1"/>
          <p:nvPr>
            <p:ph idx="1" type="body"/>
          </p:nvPr>
        </p:nvSpPr>
        <p:spPr>
          <a:xfrm>
            <a:off x="257825" y="850950"/>
            <a:ext cx="8574600" cy="4099200"/>
          </a:xfrm>
          <a:prstGeom prst="rect">
            <a:avLst/>
          </a:prstGeom>
          <a:noFill/>
          <a:ln>
            <a:noFill/>
          </a:ln>
        </p:spPr>
        <p:txBody>
          <a:bodyPr anchorCtr="0" anchor="ctr" bIns="45700" lIns="91425" spcFirstLastPara="1" rIns="91425" wrap="square" tIns="45700">
            <a:noAutofit/>
          </a:bodyPr>
          <a:lstStyle/>
          <a:p>
            <a:pPr indent="0" lvl="1" marL="621189" rtl="0" algn="l">
              <a:lnSpc>
                <a:spcPct val="100000"/>
              </a:lnSpc>
              <a:spcBef>
                <a:spcPts val="0"/>
              </a:spcBef>
              <a:spcAft>
                <a:spcPts val="0"/>
              </a:spcAft>
              <a:buSzPts val="1600"/>
              <a:buNone/>
            </a:pPr>
            <a:r>
              <a:t/>
            </a:r>
            <a:endParaRPr/>
          </a:p>
          <a:p>
            <a:pPr indent="-318610" lvl="2" marL="1371600" rtl="0" algn="l">
              <a:lnSpc>
                <a:spcPct val="100000"/>
              </a:lnSpc>
              <a:spcBef>
                <a:spcPts val="0"/>
              </a:spcBef>
              <a:spcAft>
                <a:spcPts val="0"/>
              </a:spcAft>
              <a:buSzPts val="1800"/>
              <a:buFont typeface="Cambria"/>
              <a:buChar char="•"/>
            </a:pPr>
            <a:r>
              <a:rPr b="1" lang="en" sz="1800">
                <a:latin typeface="Cambria"/>
                <a:ea typeface="Cambria"/>
                <a:cs typeface="Cambria"/>
                <a:sym typeface="Cambria"/>
              </a:rPr>
              <a:t>Who are the key people who will be present at these meetings?</a:t>
            </a:r>
            <a:endParaRPr sz="1800">
              <a:latin typeface="Cambria"/>
              <a:ea typeface="Cambria"/>
              <a:cs typeface="Cambria"/>
              <a:sym typeface="Cambria"/>
            </a:endParaRPr>
          </a:p>
          <a:p>
            <a:pPr indent="0" lvl="0" marL="80010" rtl="0" algn="l">
              <a:lnSpc>
                <a:spcPct val="100000"/>
              </a:lnSpc>
              <a:spcBef>
                <a:spcPts val="0"/>
              </a:spcBef>
              <a:spcAft>
                <a:spcPts val="0"/>
              </a:spcAft>
              <a:buSzPts val="2340"/>
              <a:buNone/>
            </a:pPr>
            <a:r>
              <a:rPr i="0" lang="en" sz="1600" u="none" strike="noStrike">
                <a:solidFill>
                  <a:schemeClr val="lt1"/>
                </a:solidFill>
                <a:latin typeface="Cambria"/>
                <a:ea typeface="Cambria"/>
                <a:cs typeface="Cambria"/>
                <a:sym typeface="Cambria"/>
              </a:rPr>
              <a:t> 				</a:t>
            </a:r>
            <a:r>
              <a:rPr i="0" lang="en" sz="1600" u="sng">
                <a:solidFill>
                  <a:schemeClr val="lt1"/>
                </a:solidFill>
                <a:latin typeface="Cambria"/>
                <a:ea typeface="Cambria"/>
                <a:cs typeface="Cambria"/>
                <a:sym typeface="Cambria"/>
              </a:rPr>
              <a:t>Members of the Student Success Team (SST) may include:</a:t>
            </a:r>
            <a:br>
              <a:rPr lang="en" sz="1600">
                <a:solidFill>
                  <a:schemeClr val="lt1"/>
                </a:solidFill>
                <a:latin typeface="Cambria"/>
                <a:ea typeface="Cambria"/>
                <a:cs typeface="Cambria"/>
                <a:sym typeface="Cambria"/>
              </a:rPr>
            </a:br>
            <a:r>
              <a:rPr lang="en" sz="1600">
                <a:solidFill>
                  <a:schemeClr val="lt1"/>
                </a:solidFill>
                <a:latin typeface="Cambria"/>
                <a:ea typeface="Cambria"/>
                <a:cs typeface="Cambria"/>
                <a:sym typeface="Cambria"/>
              </a:rPr>
              <a:t>					</a:t>
            </a:r>
            <a:r>
              <a:rPr i="0" lang="en" sz="1600" u="none" strike="noStrike">
                <a:solidFill>
                  <a:schemeClr val="lt1"/>
                </a:solidFill>
                <a:latin typeface="Cambria"/>
                <a:ea typeface="Cambria"/>
                <a:cs typeface="Cambria"/>
                <a:sym typeface="Cambria"/>
              </a:rPr>
              <a:t>Principal/Assistant Principal/Dean of Students</a:t>
            </a:r>
            <a:endParaRPr sz="2200">
              <a:latin typeface="Cambria"/>
              <a:ea typeface="Cambria"/>
              <a:cs typeface="Cambria"/>
              <a:sym typeface="Cambria"/>
            </a:endParaRPr>
          </a:p>
          <a:p>
            <a:pPr indent="0" lvl="0" marL="80010" rtl="0" algn="l">
              <a:lnSpc>
                <a:spcPct val="100000"/>
              </a:lnSpc>
              <a:spcBef>
                <a:spcPts val="0"/>
              </a:spcBef>
              <a:spcAft>
                <a:spcPts val="0"/>
              </a:spcAft>
              <a:buSzPts val="2340"/>
              <a:buNone/>
            </a:pPr>
            <a:r>
              <a:rPr i="0" lang="en" sz="1600" u="none" strike="noStrike">
                <a:solidFill>
                  <a:schemeClr val="lt1"/>
                </a:solidFill>
                <a:latin typeface="Cambria"/>
                <a:ea typeface="Cambria"/>
                <a:cs typeface="Cambria"/>
                <a:sym typeface="Cambria"/>
              </a:rPr>
              <a:t>					Interventionist</a:t>
            </a:r>
            <a:endParaRPr sz="2200">
              <a:latin typeface="Cambria"/>
              <a:ea typeface="Cambria"/>
              <a:cs typeface="Cambria"/>
              <a:sym typeface="Cambria"/>
            </a:endParaRPr>
          </a:p>
          <a:p>
            <a:pPr indent="0" lvl="0" marL="80010" rtl="0" algn="l">
              <a:lnSpc>
                <a:spcPct val="100000"/>
              </a:lnSpc>
              <a:spcBef>
                <a:spcPts val="0"/>
              </a:spcBef>
              <a:spcAft>
                <a:spcPts val="0"/>
              </a:spcAft>
              <a:buSzPts val="2340"/>
              <a:buNone/>
            </a:pPr>
            <a:r>
              <a:rPr i="0" lang="en" sz="1600" u="none" strike="noStrike">
                <a:solidFill>
                  <a:schemeClr val="lt1"/>
                </a:solidFill>
                <a:latin typeface="Cambria"/>
                <a:ea typeface="Cambria"/>
                <a:cs typeface="Cambria"/>
                <a:sym typeface="Cambria"/>
              </a:rPr>
              <a:t>					Social Worker</a:t>
            </a:r>
            <a:endParaRPr sz="2200">
              <a:latin typeface="Cambria"/>
              <a:ea typeface="Cambria"/>
              <a:cs typeface="Cambria"/>
              <a:sym typeface="Cambria"/>
            </a:endParaRPr>
          </a:p>
          <a:p>
            <a:pPr indent="0" lvl="0" marL="80010" rtl="0" algn="l">
              <a:lnSpc>
                <a:spcPct val="100000"/>
              </a:lnSpc>
              <a:spcBef>
                <a:spcPts val="0"/>
              </a:spcBef>
              <a:spcAft>
                <a:spcPts val="0"/>
              </a:spcAft>
              <a:buSzPts val="2340"/>
              <a:buNone/>
            </a:pPr>
            <a:r>
              <a:rPr i="0" lang="en" sz="1600" u="none" strike="noStrike">
                <a:solidFill>
                  <a:schemeClr val="lt1"/>
                </a:solidFill>
                <a:latin typeface="Cambria"/>
                <a:ea typeface="Cambria"/>
                <a:cs typeface="Cambria"/>
                <a:sym typeface="Cambria"/>
              </a:rPr>
              <a:t>					Mental Health Practitioner</a:t>
            </a:r>
            <a:endParaRPr sz="2200">
              <a:latin typeface="Cambria"/>
              <a:ea typeface="Cambria"/>
              <a:cs typeface="Cambria"/>
              <a:sym typeface="Cambria"/>
            </a:endParaRPr>
          </a:p>
          <a:p>
            <a:pPr indent="0" lvl="0" marL="80010" rtl="0" algn="l">
              <a:lnSpc>
                <a:spcPct val="100000"/>
              </a:lnSpc>
              <a:spcBef>
                <a:spcPts val="0"/>
              </a:spcBef>
              <a:spcAft>
                <a:spcPts val="0"/>
              </a:spcAft>
              <a:buSzPts val="2340"/>
              <a:buNone/>
            </a:pPr>
            <a:r>
              <a:rPr i="0" lang="en" sz="1600" u="none" strike="noStrike">
                <a:solidFill>
                  <a:schemeClr val="lt1"/>
                </a:solidFill>
                <a:latin typeface="Cambria"/>
                <a:ea typeface="Cambria"/>
                <a:cs typeface="Cambria"/>
                <a:sym typeface="Cambria"/>
              </a:rPr>
              <a:t>					School Counselor</a:t>
            </a:r>
            <a:endParaRPr sz="2200">
              <a:latin typeface="Cambria"/>
              <a:ea typeface="Cambria"/>
              <a:cs typeface="Cambria"/>
              <a:sym typeface="Cambria"/>
            </a:endParaRPr>
          </a:p>
          <a:p>
            <a:pPr indent="0" lvl="0" marL="80010" rtl="0" algn="l">
              <a:lnSpc>
                <a:spcPct val="100000"/>
              </a:lnSpc>
              <a:spcBef>
                <a:spcPts val="0"/>
              </a:spcBef>
              <a:spcAft>
                <a:spcPts val="0"/>
              </a:spcAft>
              <a:buSzPts val="2340"/>
              <a:buNone/>
            </a:pPr>
            <a:r>
              <a:rPr i="0" lang="en" sz="1600" u="none" strike="noStrike">
                <a:solidFill>
                  <a:schemeClr val="lt1"/>
                </a:solidFill>
                <a:latin typeface="Cambria"/>
                <a:ea typeface="Cambria"/>
                <a:cs typeface="Cambria"/>
                <a:sym typeface="Cambria"/>
              </a:rPr>
              <a:t>					General Education Teacher(s)</a:t>
            </a:r>
            <a:endParaRPr sz="2200">
              <a:latin typeface="Cambria"/>
              <a:ea typeface="Cambria"/>
              <a:cs typeface="Cambria"/>
              <a:sym typeface="Cambria"/>
            </a:endParaRPr>
          </a:p>
          <a:p>
            <a:pPr indent="0" lvl="0" marL="80010" rtl="0" algn="l">
              <a:lnSpc>
                <a:spcPct val="100000"/>
              </a:lnSpc>
              <a:spcBef>
                <a:spcPts val="0"/>
              </a:spcBef>
              <a:spcAft>
                <a:spcPts val="0"/>
              </a:spcAft>
              <a:buSzPts val="2340"/>
              <a:buNone/>
            </a:pPr>
            <a:r>
              <a:rPr i="0" lang="en" sz="1600" u="none" strike="noStrike">
                <a:solidFill>
                  <a:schemeClr val="lt1"/>
                </a:solidFill>
                <a:latin typeface="Cambria"/>
                <a:ea typeface="Cambria"/>
                <a:cs typeface="Cambria"/>
                <a:sym typeface="Cambria"/>
              </a:rPr>
              <a:t>					Special Education Teacher</a:t>
            </a:r>
            <a:endParaRPr sz="2200">
              <a:latin typeface="Cambria"/>
              <a:ea typeface="Cambria"/>
              <a:cs typeface="Cambria"/>
              <a:sym typeface="Cambria"/>
            </a:endParaRPr>
          </a:p>
          <a:p>
            <a:pPr indent="0" lvl="0" marL="80010" rtl="0" algn="l">
              <a:lnSpc>
                <a:spcPct val="100000"/>
              </a:lnSpc>
              <a:spcBef>
                <a:spcPts val="0"/>
              </a:spcBef>
              <a:spcAft>
                <a:spcPts val="0"/>
              </a:spcAft>
              <a:buSzPts val="2340"/>
              <a:buNone/>
            </a:pPr>
            <a:r>
              <a:rPr i="0" lang="en" sz="1600" u="none" strike="noStrike">
                <a:solidFill>
                  <a:schemeClr val="lt1"/>
                </a:solidFill>
                <a:latin typeface="Cambria"/>
                <a:ea typeface="Cambria"/>
                <a:cs typeface="Cambria"/>
                <a:sym typeface="Cambria"/>
              </a:rPr>
              <a:t>					Others as needed (Cultural Liaison, Itinerant Staff, Nurse, etc.)</a:t>
            </a:r>
            <a:endParaRPr sz="2200">
              <a:latin typeface="Cambria"/>
              <a:ea typeface="Cambria"/>
              <a:cs typeface="Cambria"/>
              <a:sym typeface="Cambria"/>
            </a:endParaRPr>
          </a:p>
          <a:p>
            <a:pPr indent="-204310" lvl="3" marL="1828800" rtl="0" algn="l">
              <a:lnSpc>
                <a:spcPct val="100000"/>
              </a:lnSpc>
              <a:spcBef>
                <a:spcPts val="0"/>
              </a:spcBef>
              <a:spcAft>
                <a:spcPts val="0"/>
              </a:spcAft>
              <a:buSzPts val="1400"/>
              <a:buFont typeface="Century Gothic"/>
              <a:buNone/>
            </a:pPr>
            <a:r>
              <a:t/>
            </a:r>
            <a:endParaRPr sz="1800">
              <a:latin typeface="Cambria"/>
              <a:ea typeface="Cambria"/>
              <a:cs typeface="Cambria"/>
              <a:sym typeface="Cambria"/>
            </a:endParaRPr>
          </a:p>
          <a:p>
            <a:pPr indent="-318610" lvl="2" marL="1371600" rtl="0" algn="l">
              <a:lnSpc>
                <a:spcPct val="100000"/>
              </a:lnSpc>
              <a:spcBef>
                <a:spcPts val="0"/>
              </a:spcBef>
              <a:spcAft>
                <a:spcPts val="0"/>
              </a:spcAft>
              <a:buSzPts val="1800"/>
              <a:buFont typeface="Cambria"/>
              <a:buChar char="•"/>
            </a:pPr>
            <a:r>
              <a:rPr lang="en" sz="1800">
                <a:latin typeface="Cambria"/>
                <a:ea typeface="Cambria"/>
                <a:cs typeface="Cambria"/>
                <a:sym typeface="Cambria"/>
              </a:rPr>
              <a:t>What are each of their roles?</a:t>
            </a:r>
            <a:endParaRPr sz="1800">
              <a:latin typeface="Cambria"/>
              <a:ea typeface="Cambria"/>
              <a:cs typeface="Cambria"/>
              <a:sym typeface="Cambria"/>
            </a:endParaRPr>
          </a:p>
          <a:p>
            <a:pPr indent="-318610" lvl="2" marL="1371600" rtl="0" algn="l">
              <a:lnSpc>
                <a:spcPct val="100000"/>
              </a:lnSpc>
              <a:spcBef>
                <a:spcPts val="0"/>
              </a:spcBef>
              <a:spcAft>
                <a:spcPts val="0"/>
              </a:spcAft>
              <a:buSzPts val="1800"/>
              <a:buFont typeface="Cambria"/>
              <a:buChar char="•"/>
            </a:pPr>
            <a:r>
              <a:rPr lang="en" sz="1800">
                <a:latin typeface="Cambria"/>
                <a:ea typeface="Cambria"/>
                <a:cs typeface="Cambria"/>
                <a:sym typeface="Cambria"/>
              </a:rPr>
              <a:t>Who owns broader SST communications?</a:t>
            </a:r>
            <a:endParaRPr sz="1800">
              <a:latin typeface="Cambria"/>
              <a:ea typeface="Cambria"/>
              <a:cs typeface="Cambria"/>
              <a:sym typeface="Cambria"/>
            </a:endParaRPr>
          </a:p>
          <a:p>
            <a:pPr indent="-204310" lvl="2" marL="1371600" rtl="0" algn="l">
              <a:lnSpc>
                <a:spcPct val="100000"/>
              </a:lnSpc>
              <a:spcBef>
                <a:spcPts val="0"/>
              </a:spcBef>
              <a:spcAft>
                <a:spcPts val="0"/>
              </a:spcAft>
              <a:buSzPts val="1400"/>
              <a:buFont typeface="Arial"/>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7"/>
          <p:cNvSpPr txBox="1"/>
          <p:nvPr>
            <p:ph type="title"/>
          </p:nvPr>
        </p:nvSpPr>
        <p:spPr>
          <a:xfrm>
            <a:off x="-231548" y="290941"/>
            <a:ext cx="8520600" cy="607800"/>
          </a:xfrm>
          <a:prstGeom prst="rect">
            <a:avLst/>
          </a:prstGeom>
          <a:noFill/>
          <a:ln>
            <a:noFill/>
          </a:ln>
        </p:spPr>
        <p:txBody>
          <a:bodyPr anchorCtr="0" anchor="ctr" bIns="45700" lIns="91425" spcFirstLastPara="1" rIns="91425" wrap="square" tIns="45700">
            <a:noAutofit/>
          </a:bodyPr>
          <a:lstStyle/>
          <a:p>
            <a:pPr indent="-293210" lvl="1" marL="914400" rtl="0" algn="l">
              <a:lnSpc>
                <a:spcPct val="100000"/>
              </a:lnSpc>
              <a:spcBef>
                <a:spcPts val="0"/>
              </a:spcBef>
              <a:spcAft>
                <a:spcPts val="0"/>
              </a:spcAft>
              <a:buSzPts val="1400"/>
              <a:buNone/>
            </a:pPr>
            <a:r>
              <a:rPr lang="en" sz="2800">
                <a:latin typeface="Cambria"/>
                <a:ea typeface="Cambria"/>
                <a:cs typeface="Cambria"/>
                <a:sym typeface="Cambria"/>
              </a:rPr>
              <a:t>What does SST need to do?</a:t>
            </a:r>
            <a:endParaRPr sz="2800">
              <a:latin typeface="Cambria"/>
              <a:ea typeface="Cambria"/>
              <a:cs typeface="Cambria"/>
              <a:sym typeface="Cambria"/>
            </a:endParaRPr>
          </a:p>
        </p:txBody>
      </p:sp>
      <p:sp>
        <p:nvSpPr>
          <p:cNvPr id="224" name="Google Shape;224;p17"/>
          <p:cNvSpPr txBox="1"/>
          <p:nvPr>
            <p:ph idx="1" type="body"/>
          </p:nvPr>
        </p:nvSpPr>
        <p:spPr>
          <a:xfrm>
            <a:off x="311700" y="1229875"/>
            <a:ext cx="8520600" cy="3339000"/>
          </a:xfrm>
          <a:prstGeom prst="rect">
            <a:avLst/>
          </a:prstGeom>
          <a:noFill/>
          <a:ln>
            <a:noFill/>
          </a:ln>
        </p:spPr>
        <p:txBody>
          <a:bodyPr anchorCtr="0" anchor="ctr" bIns="45700" lIns="91425" spcFirstLastPara="1" rIns="91425" wrap="square" tIns="45700">
            <a:noAutofit/>
          </a:bodyPr>
          <a:lstStyle/>
          <a:p>
            <a:pPr indent="0" lvl="0" marL="80010" rtl="0" algn="l">
              <a:lnSpc>
                <a:spcPct val="100000"/>
              </a:lnSpc>
              <a:spcBef>
                <a:spcPts val="0"/>
              </a:spcBef>
              <a:spcAft>
                <a:spcPts val="0"/>
              </a:spcAft>
              <a:buSzPts val="2340"/>
              <a:buNone/>
            </a:pPr>
            <a:r>
              <a:rPr i="0" lang="en" sz="2600" u="sng">
                <a:solidFill>
                  <a:schemeClr val="lt1"/>
                </a:solidFill>
                <a:latin typeface="Cambria"/>
                <a:ea typeface="Cambria"/>
                <a:cs typeface="Cambria"/>
                <a:sym typeface="Cambria"/>
              </a:rPr>
              <a:t>Student Success Teams </a:t>
            </a:r>
            <a:r>
              <a:rPr b="1" i="0" lang="en" sz="2600" u="sng">
                <a:solidFill>
                  <a:schemeClr val="lt1"/>
                </a:solidFill>
                <a:latin typeface="Cambria"/>
                <a:ea typeface="Cambria"/>
                <a:cs typeface="Cambria"/>
                <a:sym typeface="Cambria"/>
              </a:rPr>
              <a:t>must</a:t>
            </a:r>
            <a:r>
              <a:rPr i="0" lang="en" sz="2600" u="sng">
                <a:solidFill>
                  <a:schemeClr val="lt1"/>
                </a:solidFill>
                <a:latin typeface="Cambria"/>
                <a:ea typeface="Cambria"/>
                <a:cs typeface="Cambria"/>
                <a:sym typeface="Cambria"/>
              </a:rPr>
              <a:t>:</a:t>
            </a:r>
            <a:br>
              <a:rPr b="0" lang="en" sz="2600">
                <a:solidFill>
                  <a:schemeClr val="lt1"/>
                </a:solidFill>
              </a:rPr>
            </a:br>
            <a:endParaRPr b="0" sz="2600">
              <a:solidFill>
                <a:schemeClr val="lt1"/>
              </a:solidFill>
            </a:endParaRPr>
          </a:p>
          <a:p>
            <a:pPr indent="-427990" lvl="0" marL="457200" rtl="0" algn="l">
              <a:lnSpc>
                <a:spcPct val="100000"/>
              </a:lnSpc>
              <a:spcBef>
                <a:spcPts val="0"/>
              </a:spcBef>
              <a:spcAft>
                <a:spcPts val="0"/>
              </a:spcAft>
              <a:buSzPts val="3140"/>
              <a:buFont typeface="Cambria"/>
              <a:buChar char="•"/>
            </a:pPr>
            <a:r>
              <a:rPr i="0" lang="en" sz="2600" u="none" strike="noStrike">
                <a:solidFill>
                  <a:schemeClr val="lt1"/>
                </a:solidFill>
                <a:latin typeface="Cambria"/>
                <a:ea typeface="Cambria"/>
                <a:cs typeface="Cambria"/>
                <a:sym typeface="Cambria"/>
              </a:rPr>
              <a:t>Appoint a Chair to oversee SST meetings</a:t>
            </a:r>
            <a:endParaRPr sz="2600">
              <a:latin typeface="Cambria"/>
              <a:ea typeface="Cambria"/>
              <a:cs typeface="Cambria"/>
              <a:sym typeface="Cambria"/>
            </a:endParaRPr>
          </a:p>
          <a:p>
            <a:pPr indent="-427990" lvl="0" marL="457200" rtl="0" algn="l">
              <a:lnSpc>
                <a:spcPct val="100000"/>
              </a:lnSpc>
              <a:spcBef>
                <a:spcPts val="0"/>
              </a:spcBef>
              <a:spcAft>
                <a:spcPts val="0"/>
              </a:spcAft>
              <a:buSzPts val="3140"/>
              <a:buFont typeface="Cambria"/>
              <a:buChar char="•"/>
            </a:pPr>
            <a:r>
              <a:rPr i="0" lang="en" sz="2600" u="none" strike="noStrike">
                <a:solidFill>
                  <a:schemeClr val="lt1"/>
                </a:solidFill>
                <a:latin typeface="Cambria"/>
                <a:ea typeface="Cambria"/>
                <a:cs typeface="Cambria"/>
                <a:sym typeface="Cambria"/>
              </a:rPr>
              <a:t>Schedule SST meetings on a regular basis</a:t>
            </a:r>
            <a:endParaRPr sz="2600">
              <a:latin typeface="Cambria"/>
              <a:ea typeface="Cambria"/>
              <a:cs typeface="Cambria"/>
              <a:sym typeface="Cambria"/>
            </a:endParaRPr>
          </a:p>
          <a:p>
            <a:pPr indent="-427990" lvl="0" marL="457200" rtl="0" algn="l">
              <a:lnSpc>
                <a:spcPct val="100000"/>
              </a:lnSpc>
              <a:spcBef>
                <a:spcPts val="0"/>
              </a:spcBef>
              <a:spcAft>
                <a:spcPts val="0"/>
              </a:spcAft>
              <a:buSzPts val="3140"/>
              <a:buFont typeface="Cambria"/>
              <a:buChar char="•"/>
            </a:pPr>
            <a:r>
              <a:rPr i="0" lang="en" sz="2600" u="none" strike="noStrike">
                <a:solidFill>
                  <a:schemeClr val="lt1"/>
                </a:solidFill>
                <a:latin typeface="Cambria"/>
                <a:ea typeface="Cambria"/>
                <a:cs typeface="Cambria"/>
                <a:sym typeface="Cambria"/>
              </a:rPr>
              <a:t>Develop a system for tracking students who are receiving interventions</a:t>
            </a:r>
            <a:endParaRPr sz="2600">
              <a:latin typeface="Cambria"/>
              <a:ea typeface="Cambria"/>
              <a:cs typeface="Cambria"/>
              <a:sym typeface="Cambria"/>
            </a:endParaRPr>
          </a:p>
          <a:p>
            <a:pPr indent="-427990" lvl="0" marL="457200" rtl="0" algn="l">
              <a:lnSpc>
                <a:spcPct val="100000"/>
              </a:lnSpc>
              <a:spcBef>
                <a:spcPts val="0"/>
              </a:spcBef>
              <a:spcAft>
                <a:spcPts val="0"/>
              </a:spcAft>
              <a:buSzPts val="3140"/>
              <a:buFont typeface="Cambria"/>
              <a:buChar char="•"/>
            </a:pPr>
            <a:r>
              <a:rPr i="0" lang="en" sz="2600" u="none" strike="noStrike">
                <a:solidFill>
                  <a:schemeClr val="lt1"/>
                </a:solidFill>
                <a:latin typeface="Cambria"/>
                <a:ea typeface="Cambria"/>
                <a:cs typeface="Cambria"/>
                <a:sym typeface="Cambria"/>
              </a:rPr>
              <a:t>Consult with their School Psychologist with questions regarding intervention questions</a:t>
            </a:r>
            <a:endParaRPr sz="2600">
              <a:latin typeface="Cambria"/>
              <a:ea typeface="Cambria"/>
              <a:cs typeface="Cambria"/>
              <a:sym typeface="Cambria"/>
            </a:endParaRPr>
          </a:p>
          <a:p>
            <a:pPr indent="-228600" lvl="0" marL="457200" rtl="0" algn="l">
              <a:lnSpc>
                <a:spcPct val="100000"/>
              </a:lnSpc>
              <a:spcBef>
                <a:spcPts val="360"/>
              </a:spcBef>
              <a:spcAft>
                <a:spcPts val="0"/>
              </a:spcAft>
              <a:buSzPts val="2340"/>
              <a:buNone/>
            </a:pPr>
            <a:r>
              <a:t/>
            </a:r>
            <a:endParaRPr sz="2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8"/>
          <p:cNvSpPr txBox="1"/>
          <p:nvPr>
            <p:ph idx="1" type="body"/>
          </p:nvPr>
        </p:nvSpPr>
        <p:spPr>
          <a:xfrm>
            <a:off x="311700" y="131618"/>
            <a:ext cx="8520600" cy="4437257"/>
          </a:xfrm>
          <a:prstGeom prst="rect">
            <a:avLst/>
          </a:prstGeom>
          <a:noFill/>
          <a:ln>
            <a:noFill/>
          </a:ln>
        </p:spPr>
        <p:txBody>
          <a:bodyPr anchorCtr="0" anchor="ctr" bIns="45700" lIns="91425" spcFirstLastPara="1" rIns="91425" wrap="square" tIns="45700">
            <a:noAutofit/>
          </a:bodyPr>
          <a:lstStyle/>
          <a:p>
            <a:pPr indent="0" lvl="1" marL="0" rtl="0" algn="l">
              <a:lnSpc>
                <a:spcPct val="100000"/>
              </a:lnSpc>
              <a:spcBef>
                <a:spcPts val="0"/>
              </a:spcBef>
              <a:spcAft>
                <a:spcPts val="0"/>
              </a:spcAft>
              <a:buSzPts val="1600"/>
              <a:buNone/>
            </a:pPr>
            <a:r>
              <a:rPr b="1" lang="en" sz="2800">
                <a:latin typeface="Cambria"/>
                <a:ea typeface="Cambria"/>
                <a:cs typeface="Cambria"/>
                <a:sym typeface="Cambria"/>
              </a:rPr>
              <a:t>Collaborate</a:t>
            </a:r>
            <a:endParaRPr b="1" sz="2800">
              <a:latin typeface="Cambria"/>
              <a:ea typeface="Cambria"/>
              <a:cs typeface="Cambria"/>
              <a:sym typeface="Cambria"/>
            </a:endParaRPr>
          </a:p>
          <a:p>
            <a:pPr indent="-406400" lvl="0" marL="914400" rtl="0" algn="l">
              <a:lnSpc>
                <a:spcPct val="100000"/>
              </a:lnSpc>
              <a:spcBef>
                <a:spcPts val="0"/>
              </a:spcBef>
              <a:spcAft>
                <a:spcPts val="0"/>
              </a:spcAft>
              <a:buSzPts val="2800"/>
              <a:buFont typeface="Cambria"/>
              <a:buChar char="•"/>
            </a:pPr>
            <a:r>
              <a:rPr b="1" lang="en" sz="2800">
                <a:latin typeface="Cambria"/>
                <a:ea typeface="Cambria"/>
                <a:cs typeface="Cambria"/>
                <a:sym typeface="Cambria"/>
              </a:rPr>
              <a:t>Meeting dates/times</a:t>
            </a:r>
            <a:endParaRPr b="1" sz="2800">
              <a:latin typeface="Cambria"/>
              <a:ea typeface="Cambria"/>
              <a:cs typeface="Cambria"/>
              <a:sym typeface="Cambria"/>
            </a:endParaRPr>
          </a:p>
          <a:p>
            <a:pPr indent="-406400" lvl="0" marL="914400" rtl="0" algn="l">
              <a:lnSpc>
                <a:spcPct val="100000"/>
              </a:lnSpc>
              <a:spcBef>
                <a:spcPts val="0"/>
              </a:spcBef>
              <a:spcAft>
                <a:spcPts val="0"/>
              </a:spcAft>
              <a:buSzPts val="2800"/>
              <a:buFont typeface="Cambria"/>
              <a:buChar char="•"/>
            </a:pPr>
            <a:r>
              <a:rPr b="1" lang="en" sz="2800">
                <a:latin typeface="Cambria"/>
                <a:ea typeface="Cambria"/>
                <a:cs typeface="Cambria"/>
                <a:sym typeface="Cambria"/>
              </a:rPr>
              <a:t>Team members</a:t>
            </a:r>
            <a:endParaRPr b="1" sz="2800">
              <a:latin typeface="Cambria"/>
              <a:ea typeface="Cambria"/>
              <a:cs typeface="Cambria"/>
              <a:sym typeface="Cambria"/>
            </a:endParaRPr>
          </a:p>
          <a:p>
            <a:pPr indent="-406400" lvl="0" marL="914400" rtl="0" algn="l">
              <a:lnSpc>
                <a:spcPct val="100000"/>
              </a:lnSpc>
              <a:spcBef>
                <a:spcPts val="0"/>
              </a:spcBef>
              <a:spcAft>
                <a:spcPts val="0"/>
              </a:spcAft>
              <a:buSzPts val="2800"/>
              <a:buFont typeface="Cambria"/>
              <a:buChar char="•"/>
            </a:pPr>
            <a:r>
              <a:rPr b="1" lang="en" sz="2800">
                <a:latin typeface="Cambria"/>
                <a:ea typeface="Cambria"/>
                <a:cs typeface="Cambria"/>
                <a:sym typeface="Cambria"/>
              </a:rPr>
              <a:t>Communication</a:t>
            </a:r>
            <a:endParaRPr b="1" sz="2800">
              <a:latin typeface="Cambria"/>
              <a:ea typeface="Cambria"/>
              <a:cs typeface="Cambria"/>
              <a:sym typeface="Cambria"/>
            </a:endParaRPr>
          </a:p>
          <a:p>
            <a:pPr indent="-406400" lvl="0" marL="914400" rtl="0" algn="l">
              <a:lnSpc>
                <a:spcPct val="100000"/>
              </a:lnSpc>
              <a:spcBef>
                <a:spcPts val="0"/>
              </a:spcBef>
              <a:spcAft>
                <a:spcPts val="0"/>
              </a:spcAft>
              <a:buSzPts val="2800"/>
              <a:buFont typeface="Cambria"/>
              <a:buChar char="•"/>
            </a:pPr>
            <a:r>
              <a:rPr b="1" lang="en" sz="2800">
                <a:latin typeface="Cambria"/>
                <a:ea typeface="Cambria"/>
                <a:cs typeface="Cambria"/>
                <a:sym typeface="Cambria"/>
              </a:rPr>
              <a:t>Meeting Structure</a:t>
            </a:r>
            <a:endParaRPr b="1" sz="2800">
              <a:latin typeface="Cambria"/>
              <a:ea typeface="Cambria"/>
              <a:cs typeface="Cambria"/>
              <a:sym typeface="Cambria"/>
            </a:endParaRPr>
          </a:p>
          <a:p>
            <a:pPr indent="-406400" lvl="0" marL="914400" rtl="0" algn="l">
              <a:lnSpc>
                <a:spcPct val="100000"/>
              </a:lnSpc>
              <a:spcBef>
                <a:spcPts val="0"/>
              </a:spcBef>
              <a:spcAft>
                <a:spcPts val="0"/>
              </a:spcAft>
              <a:buSzPts val="2800"/>
              <a:buFont typeface="Cambria"/>
              <a:buChar char="•"/>
            </a:pPr>
            <a:r>
              <a:rPr b="1" lang="en" sz="2800">
                <a:latin typeface="Cambria"/>
                <a:ea typeface="Cambria"/>
                <a:cs typeface="Cambria"/>
                <a:sym typeface="Cambria"/>
              </a:rPr>
              <a:t>Tracking Students</a:t>
            </a:r>
            <a:endParaRPr b="1" sz="2800">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9"/>
          <p:cNvSpPr txBox="1"/>
          <p:nvPr>
            <p:ph type="title"/>
          </p:nvPr>
        </p:nvSpPr>
        <p:spPr>
          <a:xfrm>
            <a:off x="311700" y="410000"/>
            <a:ext cx="8520600" cy="607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800"/>
              <a:buNone/>
            </a:pPr>
            <a:r>
              <a:rPr lang="en" sz="2800"/>
              <a:t>This includes:</a:t>
            </a:r>
            <a:endParaRPr/>
          </a:p>
        </p:txBody>
      </p:sp>
      <p:sp>
        <p:nvSpPr>
          <p:cNvPr id="235" name="Google Shape;235;p19"/>
          <p:cNvSpPr txBox="1"/>
          <p:nvPr>
            <p:ph idx="1" type="body"/>
          </p:nvPr>
        </p:nvSpPr>
        <p:spPr>
          <a:xfrm>
            <a:off x="311700" y="1017800"/>
            <a:ext cx="8520600" cy="3339000"/>
          </a:xfrm>
          <a:prstGeom prst="rect">
            <a:avLst/>
          </a:prstGeom>
          <a:noFill/>
          <a:ln>
            <a:noFill/>
          </a:ln>
        </p:spPr>
        <p:txBody>
          <a:bodyPr anchorCtr="0" anchor="ctr" bIns="45700" lIns="91425" spcFirstLastPara="1" rIns="91425" wrap="square" tIns="45700">
            <a:noAutofit/>
          </a:bodyPr>
          <a:lstStyle/>
          <a:p>
            <a:pPr indent="-228600" lvl="0" marL="457200" rtl="0" algn="l">
              <a:lnSpc>
                <a:spcPct val="100000"/>
              </a:lnSpc>
              <a:spcBef>
                <a:spcPts val="360"/>
              </a:spcBef>
              <a:spcAft>
                <a:spcPts val="0"/>
              </a:spcAft>
              <a:buSzPts val="2340"/>
              <a:buNone/>
            </a:pPr>
            <a:r>
              <a:t/>
            </a:r>
            <a:endParaRPr/>
          </a:p>
        </p:txBody>
      </p:sp>
      <p:pic>
        <p:nvPicPr>
          <p:cNvPr id="236" name="Google Shape;236;p19"/>
          <p:cNvPicPr preferRelativeResize="0"/>
          <p:nvPr/>
        </p:nvPicPr>
        <p:blipFill rotWithShape="1">
          <a:blip r:embed="rId3">
            <a:alphaModFix/>
          </a:blip>
          <a:srcRect b="0" l="0" r="0" t="0"/>
          <a:stretch/>
        </p:blipFill>
        <p:spPr>
          <a:xfrm>
            <a:off x="0" y="300978"/>
            <a:ext cx="9144000" cy="454154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20"/>
          <p:cNvPicPr preferRelativeResize="0"/>
          <p:nvPr/>
        </p:nvPicPr>
        <p:blipFill rotWithShape="1">
          <a:blip r:embed="rId3">
            <a:alphaModFix/>
          </a:blip>
          <a:srcRect b="0" l="0" r="0" t="0"/>
          <a:stretch/>
        </p:blipFill>
        <p:spPr>
          <a:xfrm>
            <a:off x="2051050" y="50800"/>
            <a:ext cx="5041900" cy="5041900"/>
          </a:xfrm>
          <a:prstGeom prst="rect">
            <a:avLst/>
          </a:prstGeom>
          <a:noFill/>
          <a:ln cap="flat" cmpd="sng" w="38100">
            <a:solidFill>
              <a:schemeClr val="dk2"/>
            </a:solidFill>
            <a:prstDash val="solid"/>
            <a:round/>
            <a:headEnd len="sm" w="sm" type="none"/>
            <a:tailEnd len="sm" w="sm" type="none"/>
          </a:ln>
        </p:spPr>
      </p:pic>
      <p:pic>
        <p:nvPicPr>
          <p:cNvPr descr="REACH" id="242" name="Google Shape;242;p20"/>
          <p:cNvPicPr preferRelativeResize="0"/>
          <p:nvPr/>
        </p:nvPicPr>
        <p:blipFill rotWithShape="1">
          <a:blip r:embed="rId4">
            <a:alphaModFix/>
          </a:blip>
          <a:srcRect b="0" l="0" r="0" t="0"/>
          <a:stretch/>
        </p:blipFill>
        <p:spPr>
          <a:xfrm>
            <a:off x="3600170" y="2270330"/>
            <a:ext cx="777390" cy="3014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
          <p:cNvSpPr txBox="1"/>
          <p:nvPr/>
        </p:nvSpPr>
        <p:spPr>
          <a:xfrm>
            <a:off x="1363325" y="537075"/>
            <a:ext cx="6651600" cy="168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142" name="Google Shape;142;p2"/>
          <p:cNvSpPr txBox="1"/>
          <p:nvPr>
            <p:ph type="ctrTitle"/>
          </p:nvPr>
        </p:nvSpPr>
        <p:spPr>
          <a:xfrm>
            <a:off x="816750" y="2000250"/>
            <a:ext cx="7510500" cy="29406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4000"/>
              <a:buNone/>
            </a:pPr>
            <a:r>
              <a:rPr lang="en" sz="3600">
                <a:latin typeface="Cambria"/>
                <a:ea typeface="Cambria"/>
                <a:cs typeface="Cambria"/>
                <a:sym typeface="Cambria"/>
              </a:rPr>
              <a:t>Equipping Student Success Teams to Support the MTSS Problem Solving Process</a:t>
            </a:r>
            <a:br>
              <a:rPr lang="en" sz="3600">
                <a:latin typeface="Cambria"/>
                <a:ea typeface="Cambria"/>
                <a:cs typeface="Cambria"/>
                <a:sym typeface="Cambria"/>
              </a:rPr>
            </a:br>
            <a:r>
              <a:rPr lang="en">
                <a:latin typeface="Cambria"/>
                <a:ea typeface="Cambria"/>
                <a:cs typeface="Cambria"/>
                <a:sym typeface="Cambria"/>
              </a:rPr>
              <a:t> </a:t>
            </a:r>
            <a:r>
              <a:rPr lang="en" sz="2300">
                <a:latin typeface="Cambria"/>
                <a:ea typeface="Cambria"/>
                <a:cs typeface="Cambria"/>
                <a:sym typeface="Cambria"/>
              </a:rPr>
              <a:t>September 21, 2023</a:t>
            </a:r>
            <a:endParaRPr sz="2300">
              <a:latin typeface="Cambria"/>
              <a:ea typeface="Cambria"/>
              <a:cs typeface="Cambria"/>
              <a:sym typeface="Cambria"/>
            </a:endParaRPr>
          </a:p>
          <a:p>
            <a:pPr indent="0" lvl="0" marL="0" rtl="0" algn="ctr">
              <a:lnSpc>
                <a:spcPct val="100000"/>
              </a:lnSpc>
              <a:spcBef>
                <a:spcPts val="0"/>
              </a:spcBef>
              <a:spcAft>
                <a:spcPts val="0"/>
              </a:spcAft>
              <a:buSzPts val="4000"/>
              <a:buNone/>
            </a:pPr>
            <a:r>
              <a:t/>
            </a:r>
            <a:endParaRPr sz="2300">
              <a:latin typeface="Cambria"/>
              <a:ea typeface="Cambria"/>
              <a:cs typeface="Cambria"/>
              <a:sym typeface="Cambria"/>
            </a:endParaRPr>
          </a:p>
        </p:txBody>
      </p:sp>
      <p:sp>
        <p:nvSpPr>
          <p:cNvPr id="143" name="Google Shape;143;p2"/>
          <p:cNvSpPr/>
          <p:nvPr/>
        </p:nvSpPr>
        <p:spPr>
          <a:xfrm>
            <a:off x="2614025" y="431038"/>
            <a:ext cx="4150200" cy="1219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NLC Centered Logo" id="144" name="Google Shape;144;p2"/>
          <p:cNvPicPr preferRelativeResize="0"/>
          <p:nvPr/>
        </p:nvPicPr>
        <p:blipFill rotWithShape="1">
          <a:blip r:embed="rId3">
            <a:alphaModFix/>
          </a:blip>
          <a:srcRect b="0" l="0" r="0" t="0"/>
          <a:stretch/>
        </p:blipFill>
        <p:spPr>
          <a:xfrm>
            <a:off x="3326575" y="564550"/>
            <a:ext cx="3343275" cy="952500"/>
          </a:xfrm>
          <a:prstGeom prst="rect">
            <a:avLst/>
          </a:prstGeom>
          <a:noFill/>
          <a:ln>
            <a:noFill/>
          </a:ln>
        </p:spPr>
      </p:pic>
      <p:pic>
        <p:nvPicPr>
          <p:cNvPr id="145" name="Google Shape;145;p2"/>
          <p:cNvPicPr preferRelativeResize="0"/>
          <p:nvPr/>
        </p:nvPicPr>
        <p:blipFill rotWithShape="1">
          <a:blip r:embed="rId4">
            <a:alphaModFix/>
          </a:blip>
          <a:srcRect b="0" l="0" r="0" t="0"/>
          <a:stretch/>
        </p:blipFill>
        <p:spPr>
          <a:xfrm>
            <a:off x="2697925" y="493113"/>
            <a:ext cx="628650" cy="1095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22"/>
          <p:cNvPicPr preferRelativeResize="0"/>
          <p:nvPr/>
        </p:nvPicPr>
        <p:blipFill rotWithShape="1">
          <a:blip r:embed="rId3">
            <a:alphaModFix/>
          </a:blip>
          <a:srcRect b="0" l="0" r="0" t="0"/>
          <a:stretch/>
        </p:blipFill>
        <p:spPr>
          <a:xfrm>
            <a:off x="2038313" y="188950"/>
            <a:ext cx="5067372" cy="483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1"/>
          <p:cNvSpPr txBox="1"/>
          <p:nvPr>
            <p:ph type="title"/>
          </p:nvPr>
        </p:nvSpPr>
        <p:spPr>
          <a:xfrm>
            <a:off x="311700" y="219200"/>
            <a:ext cx="8520600" cy="596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800"/>
              <a:buNone/>
            </a:pPr>
            <a:r>
              <a:rPr b="1" i="0" lang="en" sz="3000" u="none" strike="noStrike">
                <a:solidFill>
                  <a:srgbClr val="FFFFFF"/>
                </a:solidFill>
                <a:latin typeface="Cambria"/>
                <a:ea typeface="Cambria"/>
                <a:cs typeface="Cambria"/>
                <a:sym typeface="Cambria"/>
              </a:rPr>
              <a:t>Same Process - </a:t>
            </a:r>
            <a:r>
              <a:rPr b="1" lang="en" sz="3000">
                <a:solidFill>
                  <a:srgbClr val="FFFFFF"/>
                </a:solidFill>
                <a:latin typeface="Cambria"/>
                <a:ea typeface="Cambria"/>
                <a:cs typeface="Cambria"/>
                <a:sym typeface="Cambria"/>
              </a:rPr>
              <a:t>Updated</a:t>
            </a:r>
            <a:r>
              <a:rPr b="1" i="0" lang="en" sz="3000" u="none" strike="noStrike">
                <a:solidFill>
                  <a:srgbClr val="FFFFFF"/>
                </a:solidFill>
                <a:latin typeface="Cambria"/>
                <a:ea typeface="Cambria"/>
                <a:cs typeface="Cambria"/>
                <a:sym typeface="Cambria"/>
              </a:rPr>
              <a:t> Forms</a:t>
            </a:r>
            <a:endParaRPr b="1" sz="3000">
              <a:latin typeface="Cambria"/>
              <a:ea typeface="Cambria"/>
              <a:cs typeface="Cambria"/>
              <a:sym typeface="Cambria"/>
            </a:endParaRPr>
          </a:p>
        </p:txBody>
      </p:sp>
      <p:sp>
        <p:nvSpPr>
          <p:cNvPr id="253" name="Google Shape;253;p21"/>
          <p:cNvSpPr txBox="1"/>
          <p:nvPr>
            <p:ph idx="1" type="body"/>
          </p:nvPr>
        </p:nvSpPr>
        <p:spPr>
          <a:xfrm>
            <a:off x="311700" y="698075"/>
            <a:ext cx="8520600" cy="4255500"/>
          </a:xfrm>
          <a:prstGeom prst="rect">
            <a:avLst/>
          </a:prstGeom>
          <a:noFill/>
          <a:ln>
            <a:noFill/>
          </a:ln>
        </p:spPr>
        <p:txBody>
          <a:bodyPr anchorCtr="0" anchor="t" bIns="45700" lIns="91425" spcFirstLastPara="1" rIns="91425" wrap="square" tIns="45700">
            <a:noAutofit/>
          </a:bodyPr>
          <a:lstStyle/>
          <a:p>
            <a:pPr indent="-434340" lvl="0" marL="457200" rtl="0" algn="l">
              <a:lnSpc>
                <a:spcPct val="100000"/>
              </a:lnSpc>
              <a:spcBef>
                <a:spcPts val="0"/>
              </a:spcBef>
              <a:spcAft>
                <a:spcPts val="0"/>
              </a:spcAft>
              <a:buSzPts val="3240"/>
              <a:buFont typeface="Cambria"/>
              <a:buChar char="•"/>
            </a:pPr>
            <a:r>
              <a:rPr i="0" lang="en" sz="2700" u="none" strike="noStrike">
                <a:solidFill>
                  <a:srgbClr val="FFFFFF"/>
                </a:solidFill>
                <a:latin typeface="Cambria"/>
                <a:ea typeface="Cambria"/>
                <a:cs typeface="Cambria"/>
                <a:sym typeface="Cambria"/>
              </a:rPr>
              <a:t>Part 1: Team Discussion</a:t>
            </a:r>
            <a:endParaRPr sz="2700">
              <a:latin typeface="Cambria"/>
              <a:ea typeface="Cambria"/>
              <a:cs typeface="Cambria"/>
              <a:sym typeface="Cambria"/>
            </a:endParaRPr>
          </a:p>
          <a:p>
            <a:pPr indent="-434340" lvl="0" marL="457200" rtl="0" algn="l">
              <a:lnSpc>
                <a:spcPct val="100000"/>
              </a:lnSpc>
              <a:spcBef>
                <a:spcPts val="1200"/>
              </a:spcBef>
              <a:spcAft>
                <a:spcPts val="0"/>
              </a:spcAft>
              <a:buSzPts val="3240"/>
              <a:buFont typeface="Cambria"/>
              <a:buChar char="•"/>
            </a:pPr>
            <a:r>
              <a:rPr i="0" lang="en" sz="2700" u="none" strike="noStrike">
                <a:solidFill>
                  <a:srgbClr val="FFFFFF"/>
                </a:solidFill>
                <a:latin typeface="Cambria"/>
                <a:ea typeface="Cambria"/>
                <a:cs typeface="Cambria"/>
                <a:sym typeface="Cambria"/>
              </a:rPr>
              <a:t>Part 2: Intervention data</a:t>
            </a:r>
            <a:endParaRPr sz="2700">
              <a:latin typeface="Cambria"/>
              <a:ea typeface="Cambria"/>
              <a:cs typeface="Cambria"/>
              <a:sym typeface="Cambria"/>
            </a:endParaRPr>
          </a:p>
          <a:p>
            <a:pPr indent="-434340" lvl="0" marL="457200" rtl="0" algn="l">
              <a:lnSpc>
                <a:spcPct val="100000"/>
              </a:lnSpc>
              <a:spcBef>
                <a:spcPts val="1200"/>
              </a:spcBef>
              <a:spcAft>
                <a:spcPts val="0"/>
              </a:spcAft>
              <a:buSzPts val="3240"/>
              <a:buFont typeface="Cambria"/>
              <a:buChar char="•"/>
            </a:pPr>
            <a:r>
              <a:rPr i="0" lang="en" sz="2700" u="none" strike="noStrike">
                <a:solidFill>
                  <a:srgbClr val="FFFFFF"/>
                </a:solidFill>
                <a:latin typeface="Cambria"/>
                <a:ea typeface="Cambria"/>
                <a:cs typeface="Cambria"/>
                <a:sym typeface="Cambria"/>
              </a:rPr>
              <a:t>Part 3: team data Review</a:t>
            </a:r>
            <a:endParaRPr sz="2700">
              <a:latin typeface="Cambria"/>
              <a:ea typeface="Cambria"/>
              <a:cs typeface="Cambria"/>
              <a:sym typeface="Cambria"/>
            </a:endParaRPr>
          </a:p>
          <a:p>
            <a:pPr indent="-434340" lvl="0" marL="457200" rtl="0" algn="l">
              <a:lnSpc>
                <a:spcPct val="100000"/>
              </a:lnSpc>
              <a:spcBef>
                <a:spcPts val="1560"/>
              </a:spcBef>
              <a:spcAft>
                <a:spcPts val="0"/>
              </a:spcAft>
              <a:buSzPts val="3240"/>
              <a:buFont typeface="Cambria"/>
              <a:buChar char="•"/>
            </a:pPr>
            <a:r>
              <a:rPr i="0" lang="en" sz="2700" u="none" strike="noStrike">
                <a:solidFill>
                  <a:srgbClr val="FFFFFF"/>
                </a:solidFill>
                <a:latin typeface="Cambria"/>
                <a:ea typeface="Cambria"/>
                <a:cs typeface="Cambria"/>
                <a:sym typeface="Cambria"/>
              </a:rPr>
              <a:t>Part 4: Referral for special education evaluation – </a:t>
            </a:r>
            <a:endParaRPr i="0" sz="2700" u="none" strike="noStrike">
              <a:solidFill>
                <a:srgbClr val="FFFFFF"/>
              </a:solidFill>
              <a:latin typeface="Cambria"/>
              <a:ea typeface="Cambria"/>
              <a:cs typeface="Cambria"/>
              <a:sym typeface="Cambria"/>
            </a:endParaRPr>
          </a:p>
          <a:p>
            <a:pPr indent="0" lvl="0" marL="457200" rtl="0" algn="l">
              <a:lnSpc>
                <a:spcPct val="100000"/>
              </a:lnSpc>
              <a:spcBef>
                <a:spcPts val="1560"/>
              </a:spcBef>
              <a:spcAft>
                <a:spcPts val="0"/>
              </a:spcAft>
              <a:buNone/>
            </a:pPr>
            <a:r>
              <a:t/>
            </a:r>
            <a:endParaRPr sz="2700">
              <a:solidFill>
                <a:srgbClr val="FFFFFF"/>
              </a:solidFill>
              <a:latin typeface="Cambria"/>
              <a:ea typeface="Cambria"/>
              <a:cs typeface="Cambria"/>
              <a:sym typeface="Cambria"/>
            </a:endParaRPr>
          </a:p>
          <a:p>
            <a:pPr indent="0" lvl="0" marL="80010" rtl="0" algn="l">
              <a:lnSpc>
                <a:spcPct val="100000"/>
              </a:lnSpc>
              <a:spcBef>
                <a:spcPts val="360"/>
              </a:spcBef>
              <a:spcAft>
                <a:spcPts val="0"/>
              </a:spcAft>
              <a:buSzPts val="2340"/>
              <a:buNone/>
            </a:pPr>
            <a:r>
              <a:rPr i="1" lang="en" sz="2700" u="none" strike="noStrike">
                <a:solidFill>
                  <a:srgbClr val="FFFFFF"/>
                </a:solidFill>
                <a:latin typeface="Cambria"/>
                <a:ea typeface="Cambria"/>
                <a:cs typeface="Cambria"/>
                <a:sym typeface="Cambria"/>
              </a:rPr>
              <a:t>The team will only complete Part 4 </a:t>
            </a:r>
            <a:r>
              <a:rPr b="1" i="1" lang="en" sz="2700" u="sng" strike="noStrike">
                <a:solidFill>
                  <a:srgbClr val="FFFFFF"/>
                </a:solidFill>
                <a:latin typeface="Cambria"/>
                <a:ea typeface="Cambria"/>
                <a:cs typeface="Cambria"/>
                <a:sym typeface="Cambria"/>
              </a:rPr>
              <a:t>after</a:t>
            </a:r>
            <a:r>
              <a:rPr i="1" lang="en" sz="2700" u="none" strike="noStrike">
                <a:solidFill>
                  <a:srgbClr val="FFFFFF"/>
                </a:solidFill>
                <a:latin typeface="Cambria"/>
                <a:ea typeface="Cambria"/>
                <a:cs typeface="Cambria"/>
                <a:sym typeface="Cambria"/>
              </a:rPr>
              <a:t> a decision to move to a special education evaluation has been made. </a:t>
            </a:r>
            <a:endParaRPr i="1" sz="2700">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81de511000_2_0"/>
          <p:cNvSpPr txBox="1"/>
          <p:nvPr/>
        </p:nvSpPr>
        <p:spPr>
          <a:xfrm>
            <a:off x="3367225" y="1850788"/>
            <a:ext cx="5336700" cy="1103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0" lang="en" sz="2200" u="sng" cap="none" strike="noStrike">
                <a:solidFill>
                  <a:schemeClr val="lt1"/>
                </a:solidFill>
                <a:latin typeface="Cambria"/>
                <a:ea typeface="Cambria"/>
                <a:cs typeface="Cambria"/>
                <a:sym typeface="Cambria"/>
                <a:hlinkClick r:id="rId3">
                  <a:extLst>
                    <a:ext uri="{A12FA001-AC4F-418D-AE19-62706E023703}">
                      <ahyp:hlinkClr val="tx"/>
                    </a:ext>
                  </a:extLst>
                </a:hlinkClick>
              </a:rPr>
              <a:t>MTSS Student Support Team Process </a:t>
            </a:r>
            <a:endParaRPr sz="1200"/>
          </a:p>
          <a:p>
            <a:pPr indent="0" lvl="0" marL="0" marR="0" rtl="0" algn="ctr">
              <a:lnSpc>
                <a:spcPct val="100000"/>
              </a:lnSpc>
              <a:spcBef>
                <a:spcPts val="0"/>
              </a:spcBef>
              <a:spcAft>
                <a:spcPts val="0"/>
              </a:spcAft>
              <a:buNone/>
            </a:pPr>
            <a:r>
              <a:rPr i="0" lang="en" sz="2200" u="sng" cap="none" strike="noStrike">
                <a:solidFill>
                  <a:schemeClr val="lt1"/>
                </a:solidFill>
                <a:latin typeface="Cambria"/>
                <a:ea typeface="Cambria"/>
                <a:cs typeface="Cambria"/>
                <a:sym typeface="Cambria"/>
                <a:hlinkClick r:id="rId4">
                  <a:extLst>
                    <a:ext uri="{A12FA001-AC4F-418D-AE19-62706E023703}">
                      <ahyp:hlinkClr val="tx"/>
                    </a:ext>
                  </a:extLst>
                </a:hlinkClick>
              </a:rPr>
              <a:t>Resource Guide</a:t>
            </a:r>
            <a:r>
              <a:rPr lang="en" sz="2200">
                <a:solidFill>
                  <a:schemeClr val="lt1"/>
                </a:solidFill>
                <a:latin typeface="Cambria"/>
                <a:ea typeface="Cambria"/>
                <a:cs typeface="Cambria"/>
                <a:sym typeface="Cambria"/>
              </a:rPr>
              <a:t> </a:t>
            </a:r>
            <a:r>
              <a:rPr lang="en" sz="2200" u="sng">
                <a:solidFill>
                  <a:schemeClr val="lt1"/>
                </a:solidFill>
                <a:latin typeface="Cambria"/>
                <a:ea typeface="Cambria"/>
                <a:cs typeface="Cambria"/>
                <a:sym typeface="Cambria"/>
              </a:rPr>
              <a:t>for Student Success Teams</a:t>
            </a:r>
            <a:endParaRPr i="0" sz="2200" u="sng" cap="none" strike="noStrike">
              <a:solidFill>
                <a:schemeClr val="lt1"/>
              </a:solidFill>
              <a:latin typeface="Cambria"/>
              <a:ea typeface="Cambria"/>
              <a:cs typeface="Cambria"/>
              <a:sym typeface="Cambria"/>
            </a:endParaRPr>
          </a:p>
        </p:txBody>
      </p:sp>
      <p:pic>
        <p:nvPicPr>
          <p:cNvPr id="259" name="Google Shape;259;g281de511000_2_0"/>
          <p:cNvPicPr preferRelativeResize="0"/>
          <p:nvPr/>
        </p:nvPicPr>
        <p:blipFill>
          <a:blip r:embed="rId5">
            <a:alphaModFix/>
          </a:blip>
          <a:stretch>
            <a:fillRect/>
          </a:stretch>
        </p:blipFill>
        <p:spPr>
          <a:xfrm>
            <a:off x="563770" y="862088"/>
            <a:ext cx="2385024" cy="3080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23"/>
          <p:cNvPicPr preferRelativeResize="0"/>
          <p:nvPr/>
        </p:nvPicPr>
        <p:blipFill rotWithShape="1">
          <a:blip r:embed="rId3">
            <a:alphaModFix/>
          </a:blip>
          <a:srcRect b="0" l="0" r="0" t="0"/>
          <a:stretch/>
        </p:blipFill>
        <p:spPr>
          <a:xfrm>
            <a:off x="321448" y="259772"/>
            <a:ext cx="3544680" cy="4623955"/>
          </a:xfrm>
          <a:prstGeom prst="rect">
            <a:avLst/>
          </a:prstGeom>
          <a:noFill/>
          <a:ln>
            <a:noFill/>
          </a:ln>
        </p:spPr>
      </p:pic>
      <p:pic>
        <p:nvPicPr>
          <p:cNvPr id="265" name="Google Shape;265;p23"/>
          <p:cNvPicPr preferRelativeResize="0"/>
          <p:nvPr/>
        </p:nvPicPr>
        <p:blipFill rotWithShape="1">
          <a:blip r:embed="rId4">
            <a:alphaModFix/>
          </a:blip>
          <a:srcRect b="0" l="0" r="0" t="0"/>
          <a:stretch/>
        </p:blipFill>
        <p:spPr>
          <a:xfrm>
            <a:off x="4656490" y="259771"/>
            <a:ext cx="3493184" cy="462395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24"/>
          <p:cNvPicPr preferRelativeResize="0"/>
          <p:nvPr/>
        </p:nvPicPr>
        <p:blipFill rotWithShape="1">
          <a:blip r:embed="rId3">
            <a:alphaModFix/>
          </a:blip>
          <a:srcRect b="0" l="0" r="0" t="0"/>
          <a:stretch/>
        </p:blipFill>
        <p:spPr>
          <a:xfrm>
            <a:off x="2750180" y="263401"/>
            <a:ext cx="3692501" cy="472899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25"/>
          <p:cNvPicPr preferRelativeResize="0"/>
          <p:nvPr/>
        </p:nvPicPr>
        <p:blipFill rotWithShape="1">
          <a:blip r:embed="rId3">
            <a:alphaModFix/>
          </a:blip>
          <a:srcRect b="0" l="0" r="0" t="0"/>
          <a:stretch/>
        </p:blipFill>
        <p:spPr>
          <a:xfrm>
            <a:off x="416936" y="349007"/>
            <a:ext cx="3478181" cy="4445485"/>
          </a:xfrm>
          <a:prstGeom prst="rect">
            <a:avLst/>
          </a:prstGeom>
          <a:noFill/>
          <a:ln>
            <a:noFill/>
          </a:ln>
        </p:spPr>
      </p:pic>
      <p:pic>
        <p:nvPicPr>
          <p:cNvPr id="276" name="Google Shape;276;p25"/>
          <p:cNvPicPr preferRelativeResize="0"/>
          <p:nvPr/>
        </p:nvPicPr>
        <p:blipFill rotWithShape="1">
          <a:blip r:embed="rId4">
            <a:alphaModFix/>
          </a:blip>
          <a:srcRect b="0" l="0" r="0" t="0"/>
          <a:stretch/>
        </p:blipFill>
        <p:spPr>
          <a:xfrm>
            <a:off x="4643776" y="349007"/>
            <a:ext cx="3484162" cy="444548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26"/>
          <p:cNvPicPr preferRelativeResize="0"/>
          <p:nvPr/>
        </p:nvPicPr>
        <p:blipFill rotWithShape="1">
          <a:blip r:embed="rId3">
            <a:alphaModFix/>
          </a:blip>
          <a:srcRect b="0" l="0" r="0" t="0"/>
          <a:stretch/>
        </p:blipFill>
        <p:spPr>
          <a:xfrm>
            <a:off x="408066" y="202424"/>
            <a:ext cx="3672455" cy="4738651"/>
          </a:xfrm>
          <a:prstGeom prst="rect">
            <a:avLst/>
          </a:prstGeom>
          <a:noFill/>
          <a:ln>
            <a:noFill/>
          </a:ln>
        </p:spPr>
      </p:pic>
      <p:pic>
        <p:nvPicPr>
          <p:cNvPr id="282" name="Google Shape;282;p26"/>
          <p:cNvPicPr preferRelativeResize="0"/>
          <p:nvPr/>
        </p:nvPicPr>
        <p:blipFill rotWithShape="1">
          <a:blip r:embed="rId4">
            <a:alphaModFix/>
          </a:blip>
          <a:srcRect b="0" l="0" r="0" t="0"/>
          <a:stretch/>
        </p:blipFill>
        <p:spPr>
          <a:xfrm>
            <a:off x="4744458" y="202424"/>
            <a:ext cx="3561924" cy="468959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27"/>
          <p:cNvPicPr preferRelativeResize="0"/>
          <p:nvPr/>
        </p:nvPicPr>
        <p:blipFill rotWithShape="1">
          <a:blip r:embed="rId3">
            <a:alphaModFix/>
          </a:blip>
          <a:srcRect b="0" l="0" r="0" t="0"/>
          <a:stretch/>
        </p:blipFill>
        <p:spPr>
          <a:xfrm>
            <a:off x="1466650" y="825425"/>
            <a:ext cx="6148175" cy="3492650"/>
          </a:xfrm>
          <a:prstGeom prst="rect">
            <a:avLst/>
          </a:prstGeom>
          <a:noFill/>
          <a:ln>
            <a:noFill/>
          </a:ln>
        </p:spPr>
      </p:pic>
      <p:sp>
        <p:nvSpPr>
          <p:cNvPr id="288" name="Google Shape;288;p27"/>
          <p:cNvSpPr/>
          <p:nvPr/>
        </p:nvSpPr>
        <p:spPr>
          <a:xfrm>
            <a:off x="5877151" y="172500"/>
            <a:ext cx="2595888" cy="2046276"/>
          </a:xfrm>
          <a:prstGeom prst="irregularSeal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1" i="0" lang="en" sz="1900" u="none" cap="none" strike="noStrike">
                <a:solidFill>
                  <a:srgbClr val="FF00FF"/>
                </a:solidFill>
                <a:latin typeface="Arial"/>
                <a:ea typeface="Arial"/>
                <a:cs typeface="Arial"/>
                <a:sym typeface="Arial"/>
              </a:rPr>
              <a:t>Take a BREAK</a:t>
            </a:r>
            <a:endParaRPr b="1" i="0" sz="1900" u="none" cap="none" strike="noStrike">
              <a:solidFill>
                <a:srgbClr val="FF00FF"/>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8"/>
          <p:cNvSpPr txBox="1"/>
          <p:nvPr>
            <p:ph type="ctrTitle"/>
          </p:nvPr>
        </p:nvSpPr>
        <p:spPr>
          <a:xfrm>
            <a:off x="819314" y="447014"/>
            <a:ext cx="7510500" cy="24105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4000"/>
              <a:buNone/>
            </a:pPr>
            <a:r>
              <a:rPr lang="en">
                <a:latin typeface="Cambria"/>
                <a:ea typeface="Cambria"/>
                <a:cs typeface="Cambria"/>
                <a:sym typeface="Cambria"/>
              </a:rPr>
              <a:t>Case Studies</a:t>
            </a:r>
            <a:endParaRPr>
              <a:latin typeface="Cambria"/>
              <a:ea typeface="Cambria"/>
              <a:cs typeface="Cambria"/>
              <a:sym typeface="Cambria"/>
            </a:endParaRPr>
          </a:p>
        </p:txBody>
      </p:sp>
      <p:sp>
        <p:nvSpPr>
          <p:cNvPr id="294" name="Google Shape;294;p28"/>
          <p:cNvSpPr txBox="1"/>
          <p:nvPr>
            <p:ph idx="1" type="subTitle"/>
          </p:nvPr>
        </p:nvSpPr>
        <p:spPr>
          <a:xfrm>
            <a:off x="819314" y="2914650"/>
            <a:ext cx="7510500" cy="166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600"/>
              </a:spcAft>
              <a:buSzPts val="2340"/>
              <a:buNone/>
            </a:pPr>
            <a:r>
              <a:rPr lang="en">
                <a:latin typeface="Cambria"/>
                <a:ea typeface="Cambria"/>
                <a:cs typeface="Cambria"/>
                <a:sym typeface="Cambria"/>
              </a:rPr>
              <a:t>What would you do?</a:t>
            </a:r>
            <a:endParaRPr>
              <a:latin typeface="Cambria"/>
              <a:ea typeface="Cambria"/>
              <a:cs typeface="Cambria"/>
              <a:sym typeface="Cambr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9"/>
          <p:cNvSpPr txBox="1"/>
          <p:nvPr/>
        </p:nvSpPr>
        <p:spPr>
          <a:xfrm>
            <a:off x="187037" y="290945"/>
            <a:ext cx="4738255"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000" u="none" cap="none" strike="noStrike">
                <a:solidFill>
                  <a:schemeClr val="lt1"/>
                </a:solidFill>
                <a:latin typeface="Cambria"/>
                <a:ea typeface="Cambria"/>
                <a:cs typeface="Cambria"/>
                <a:sym typeface="Cambria"/>
              </a:rPr>
              <a:t>Elementary Case Study</a:t>
            </a:r>
            <a:endParaRPr>
              <a:latin typeface="Cambria"/>
              <a:ea typeface="Cambria"/>
              <a:cs typeface="Cambria"/>
              <a:sym typeface="Cambria"/>
            </a:endParaRPr>
          </a:p>
        </p:txBody>
      </p:sp>
      <p:sp>
        <p:nvSpPr>
          <p:cNvPr id="300" name="Google Shape;300;p29"/>
          <p:cNvSpPr txBox="1"/>
          <p:nvPr/>
        </p:nvSpPr>
        <p:spPr>
          <a:xfrm>
            <a:off x="381000" y="598722"/>
            <a:ext cx="81879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 sz="1400" u="none" cap="none" strike="noStrike">
                <a:solidFill>
                  <a:schemeClr val="lt1"/>
                </a:solidFill>
                <a:latin typeface="Cambria"/>
                <a:ea typeface="Cambria"/>
                <a:cs typeface="Cambria"/>
                <a:sym typeface="Cambria"/>
              </a:rPr>
              <a:t>The following case study is an example using a fictitious elementary student.  MTSS Part 1: Team Discussion, Part 2: Intervention Data, and Part 3: Team Data Review. These forms provide a framework for districts to follow when following the MTSS process for student interventions. As always, please reach out to your School Psychologist or Coordinator/Assistant Director with any questions. </a:t>
            </a:r>
            <a:endParaRPr i="0" sz="1400" u="none" cap="none" strike="noStrik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1">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rPr b="1" lang="en">
                <a:solidFill>
                  <a:schemeClr val="lt1"/>
                </a:solidFill>
                <a:latin typeface="Cambria"/>
                <a:ea typeface="Cambria"/>
                <a:cs typeface="Cambria"/>
                <a:sym typeface="Cambria"/>
              </a:rPr>
              <a:t>Background Information: </a:t>
            </a:r>
            <a:endParaRPr>
              <a:solidFill>
                <a:schemeClr val="lt1"/>
              </a:solidFill>
              <a:latin typeface="Cambria"/>
              <a:ea typeface="Cambria"/>
              <a:cs typeface="Cambria"/>
              <a:sym typeface="Cambria"/>
            </a:endParaRPr>
          </a:p>
          <a:p>
            <a:pPr indent="0" lvl="0" marL="0" rtl="0" algn="l">
              <a:spcBef>
                <a:spcPts val="0"/>
              </a:spcBef>
              <a:spcAft>
                <a:spcPts val="0"/>
              </a:spcAft>
              <a:buClr>
                <a:schemeClr val="dk1"/>
              </a:buClr>
              <a:buFont typeface="Arial"/>
              <a:buNone/>
            </a:pPr>
            <a:r>
              <a:rPr lang="en">
                <a:solidFill>
                  <a:schemeClr val="lt1"/>
                </a:solidFill>
                <a:latin typeface="Cambria"/>
                <a:ea typeface="Cambria"/>
                <a:cs typeface="Cambria"/>
                <a:sym typeface="Cambria"/>
              </a:rPr>
              <a:t>Sam is a 9-year-old 3rd grader at Example Elementary. His teacher Mrs. Example has concerns about his reading. He has difficulty completing assignments and reads at a much slower pace than his peers. His teacher said he gives good effort but tends to shut down and will not complete reading assignments when things get too hard. Therefore his grades are suffering, and she is concerned that he will struggle to be successful in her class. Mrs. Exampleton is seeking out support from the Student Success Team to address these concerns. </a:t>
            </a:r>
            <a:endParaRPr>
              <a:solidFill>
                <a:schemeClr val="lt1"/>
              </a:solidFill>
              <a:latin typeface="Cambria"/>
              <a:ea typeface="Cambria"/>
              <a:cs typeface="Cambria"/>
              <a:sym typeface="Cambria"/>
            </a:endParaRPr>
          </a:p>
          <a:p>
            <a:pPr indent="0" lvl="0" marL="0" rtl="0" algn="l">
              <a:spcBef>
                <a:spcPts val="0"/>
              </a:spcBef>
              <a:spcAft>
                <a:spcPts val="0"/>
              </a:spcAft>
              <a:buClr>
                <a:schemeClr val="dk1"/>
              </a:buClr>
              <a:buFont typeface="Arial"/>
              <a:buNone/>
            </a:pPr>
            <a:br>
              <a:rPr lang="en">
                <a:solidFill>
                  <a:schemeClr val="dk1"/>
                </a:solidFill>
                <a:latin typeface="Georgia"/>
                <a:ea typeface="Georgia"/>
                <a:cs typeface="Georgia"/>
                <a:sym typeface="Georgia"/>
              </a:rPr>
            </a:br>
            <a:endParaRPr>
              <a:solidFill>
                <a:schemeClr val="lt1"/>
              </a:solidFill>
              <a:latin typeface="Georgia"/>
              <a:ea typeface="Georgia"/>
              <a:cs typeface="Georgia"/>
              <a:sym typeface="Georgia"/>
            </a:endParaRPr>
          </a:p>
          <a:p>
            <a:pPr indent="0" lvl="0" marL="0" marR="0" rtl="0" algn="l">
              <a:lnSpc>
                <a:spcPct val="100000"/>
              </a:lnSpc>
              <a:spcBef>
                <a:spcPts val="0"/>
              </a:spcBef>
              <a:spcAft>
                <a:spcPts val="0"/>
              </a:spcAft>
              <a:buNone/>
            </a:pPr>
            <a:r>
              <a:t/>
            </a:r>
            <a:endParaRPr>
              <a:solidFill>
                <a:schemeClr val="lt1"/>
              </a:solidFill>
              <a:latin typeface="Georgia"/>
              <a:ea typeface="Georgia"/>
              <a:cs typeface="Georgia"/>
              <a:sym typeface="Georgia"/>
            </a:endParaRPr>
          </a:p>
          <a:p>
            <a:pPr indent="0" lvl="0" marL="0" marR="0" rtl="0" algn="l">
              <a:lnSpc>
                <a:spcPct val="100000"/>
              </a:lnSpc>
              <a:spcBef>
                <a:spcPts val="0"/>
              </a:spcBef>
              <a:spcAft>
                <a:spcPts val="0"/>
              </a:spcAft>
              <a:buNone/>
            </a:pPr>
            <a:r>
              <a:t/>
            </a:r>
            <a:endParaRPr>
              <a:solidFill>
                <a:schemeClr val="lt1"/>
              </a:solidFill>
              <a:latin typeface="Georgia"/>
              <a:ea typeface="Georgia"/>
              <a:cs typeface="Georgia"/>
              <a:sym typeface="Georgia"/>
            </a:endParaRPr>
          </a:p>
          <a:p>
            <a:pPr indent="0" lvl="0" marL="0" marR="0" rtl="0" algn="l">
              <a:lnSpc>
                <a:spcPct val="100000"/>
              </a:lnSpc>
              <a:spcBef>
                <a:spcPts val="0"/>
              </a:spcBef>
              <a:spcAft>
                <a:spcPts val="0"/>
              </a:spcAft>
              <a:buNone/>
            </a:pPr>
            <a:br>
              <a:rPr i="0" lang="en" sz="1400" u="none" cap="none" strike="noStrike">
                <a:solidFill>
                  <a:srgbClr val="000000"/>
                </a:solidFill>
                <a:latin typeface="Georgia"/>
                <a:ea typeface="Georgia"/>
                <a:cs typeface="Georgia"/>
                <a:sym typeface="Georgia"/>
              </a:rPr>
            </a:br>
            <a:endParaRPr i="0" sz="1400" u="none" cap="none" strike="noStrike">
              <a:solidFill>
                <a:srgbClr val="000000"/>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
          <p:cNvSpPr txBox="1"/>
          <p:nvPr>
            <p:ph type="title"/>
          </p:nvPr>
        </p:nvSpPr>
        <p:spPr>
          <a:xfrm>
            <a:off x="311700" y="215675"/>
            <a:ext cx="8520600" cy="607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800"/>
              <a:buNone/>
            </a:pPr>
            <a:r>
              <a:rPr lang="en">
                <a:latin typeface="Cambria"/>
                <a:ea typeface="Cambria"/>
                <a:cs typeface="Cambria"/>
                <a:sym typeface="Cambria"/>
              </a:rPr>
              <a:t>Presented by: </a:t>
            </a:r>
            <a:r>
              <a:rPr lang="en" sz="1800" cap="small">
                <a:latin typeface="Cambria"/>
                <a:ea typeface="Cambria"/>
                <a:cs typeface="Cambria"/>
                <a:sym typeface="Cambria"/>
              </a:rPr>
              <a:t> </a:t>
            </a:r>
            <a:r>
              <a:rPr lang="en" sz="1700" cap="small">
                <a:latin typeface="Cambria"/>
                <a:ea typeface="Cambria"/>
                <a:cs typeface="Cambria"/>
                <a:sym typeface="Cambria"/>
              </a:rPr>
              <a:t>   </a:t>
            </a:r>
            <a:endParaRPr sz="3600">
              <a:latin typeface="Cambria"/>
              <a:ea typeface="Cambria"/>
              <a:cs typeface="Cambria"/>
              <a:sym typeface="Cambria"/>
            </a:endParaRPr>
          </a:p>
        </p:txBody>
      </p:sp>
      <p:sp>
        <p:nvSpPr>
          <p:cNvPr id="151" name="Google Shape;151;p3"/>
          <p:cNvSpPr txBox="1"/>
          <p:nvPr>
            <p:ph idx="1" type="body"/>
          </p:nvPr>
        </p:nvSpPr>
        <p:spPr>
          <a:xfrm>
            <a:off x="514650" y="1289725"/>
            <a:ext cx="8114700" cy="3093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600"/>
              </a:spcBef>
              <a:spcAft>
                <a:spcPts val="0"/>
              </a:spcAft>
              <a:buClr>
                <a:schemeClr val="dk1"/>
              </a:buClr>
              <a:buSzPts val="1100"/>
              <a:buFont typeface="Arial"/>
              <a:buNone/>
            </a:pPr>
            <a:r>
              <a:rPr lang="en" sz="2400">
                <a:latin typeface="Cambria"/>
                <a:ea typeface="Cambria"/>
                <a:cs typeface="Cambria"/>
                <a:sym typeface="Cambria"/>
              </a:rPr>
              <a:t>Christi Sickel - Assistant Director of Special Education</a:t>
            </a:r>
            <a:endParaRPr sz="2400">
              <a:latin typeface="Cambria"/>
              <a:ea typeface="Cambria"/>
              <a:cs typeface="Cambria"/>
              <a:sym typeface="Cambria"/>
            </a:endParaRPr>
          </a:p>
          <a:p>
            <a:pPr indent="0" lvl="0" marL="0" rtl="0" algn="l">
              <a:lnSpc>
                <a:spcPct val="100000"/>
              </a:lnSpc>
              <a:spcBef>
                <a:spcPts val="600"/>
              </a:spcBef>
              <a:spcAft>
                <a:spcPts val="0"/>
              </a:spcAft>
              <a:buClr>
                <a:schemeClr val="dk1"/>
              </a:buClr>
              <a:buSzPts val="1100"/>
              <a:buFont typeface="Arial"/>
              <a:buNone/>
            </a:pPr>
            <a:r>
              <a:rPr lang="en" sz="2400">
                <a:latin typeface="Cambria"/>
                <a:ea typeface="Cambria"/>
                <a:cs typeface="Cambria"/>
                <a:sym typeface="Cambria"/>
              </a:rPr>
              <a:t>Chris Hautala- CEIS Coordinator</a:t>
            </a:r>
            <a:endParaRPr sz="2400">
              <a:latin typeface="Cambria"/>
              <a:ea typeface="Cambria"/>
              <a:cs typeface="Cambria"/>
              <a:sym typeface="Cambria"/>
            </a:endParaRPr>
          </a:p>
          <a:p>
            <a:pPr indent="0" lvl="0" marL="0" rtl="0" algn="ctr">
              <a:lnSpc>
                <a:spcPct val="100000"/>
              </a:lnSpc>
              <a:spcBef>
                <a:spcPts val="600"/>
              </a:spcBef>
              <a:spcAft>
                <a:spcPts val="0"/>
              </a:spcAft>
              <a:buClr>
                <a:schemeClr val="dk1"/>
              </a:buClr>
              <a:buSzPts val="1100"/>
              <a:buFont typeface="Arial"/>
              <a:buNone/>
            </a:pPr>
            <a:r>
              <a:t/>
            </a:r>
            <a:endParaRPr sz="2400">
              <a:latin typeface="Cambria"/>
              <a:ea typeface="Cambria"/>
              <a:cs typeface="Cambria"/>
              <a:sym typeface="Cambria"/>
            </a:endParaRPr>
          </a:p>
          <a:p>
            <a:pPr indent="0" lvl="0" marL="0" rtl="0" algn="ctr">
              <a:lnSpc>
                <a:spcPct val="100000"/>
              </a:lnSpc>
              <a:spcBef>
                <a:spcPts val="600"/>
              </a:spcBef>
              <a:spcAft>
                <a:spcPts val="600"/>
              </a:spcAft>
              <a:buClr>
                <a:schemeClr val="dk1"/>
              </a:buClr>
              <a:buSzPts val="1100"/>
              <a:buFont typeface="Arial"/>
              <a:buNone/>
            </a:pPr>
            <a:r>
              <a:t/>
            </a:r>
            <a:endParaRPr sz="2100">
              <a:latin typeface="Cambria"/>
              <a:ea typeface="Cambria"/>
              <a:cs typeface="Cambria"/>
              <a:sym typeface="Cambri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283cb5e829a_0_1"/>
          <p:cNvSpPr txBox="1"/>
          <p:nvPr/>
        </p:nvSpPr>
        <p:spPr>
          <a:xfrm>
            <a:off x="378425" y="388450"/>
            <a:ext cx="7027800" cy="419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b="1" lang="en">
                <a:solidFill>
                  <a:schemeClr val="lt1"/>
                </a:solidFill>
                <a:latin typeface="Cambria"/>
                <a:ea typeface="Cambria"/>
                <a:cs typeface="Cambria"/>
                <a:sym typeface="Cambria"/>
              </a:rPr>
              <a:t>His teacher provided the following information:</a:t>
            </a:r>
            <a:endParaRPr sz="1200" u="sng">
              <a:solidFill>
                <a:srgbClr val="FFFFFF"/>
              </a:solidFill>
              <a:latin typeface="Cambria"/>
              <a:ea typeface="Cambria"/>
              <a:cs typeface="Cambria"/>
              <a:sym typeface="Cambria"/>
            </a:endParaRPr>
          </a:p>
          <a:p>
            <a:pPr indent="0" lvl="0" marL="0" rtl="0" algn="l">
              <a:lnSpc>
                <a:spcPct val="115000"/>
              </a:lnSpc>
              <a:spcBef>
                <a:spcPts val="0"/>
              </a:spcBef>
              <a:spcAft>
                <a:spcPts val="0"/>
              </a:spcAft>
              <a:buNone/>
            </a:pPr>
            <a:r>
              <a:rPr lang="en" sz="1200" u="sng">
                <a:solidFill>
                  <a:srgbClr val="FFFFFF"/>
                </a:solidFill>
                <a:latin typeface="Cambria"/>
                <a:ea typeface="Cambria"/>
                <a:cs typeface="Cambria"/>
                <a:sym typeface="Cambria"/>
              </a:rPr>
              <a:t>Benchmarks: </a:t>
            </a:r>
            <a:endParaRPr sz="1200" u="sng">
              <a:solidFill>
                <a:srgbClr val="FFFFFF"/>
              </a:solidFill>
              <a:latin typeface="Cambria"/>
              <a:ea typeface="Cambria"/>
              <a:cs typeface="Cambria"/>
              <a:sym typeface="Cambria"/>
            </a:endParaRPr>
          </a:p>
          <a:p>
            <a:pPr indent="-304800" lvl="0" marL="457200" rtl="0" algn="l">
              <a:lnSpc>
                <a:spcPct val="115000"/>
              </a:lnSpc>
              <a:spcBef>
                <a:spcPts val="0"/>
              </a:spcBef>
              <a:spcAft>
                <a:spcPts val="0"/>
              </a:spcAft>
              <a:buClr>
                <a:srgbClr val="FFFFFF"/>
              </a:buClr>
              <a:buSzPts val="1200"/>
              <a:buFont typeface="Cambria"/>
              <a:buChar char="●"/>
            </a:pPr>
            <a:r>
              <a:rPr lang="en" sz="1200">
                <a:solidFill>
                  <a:srgbClr val="FFFFFF"/>
                </a:solidFill>
                <a:latin typeface="Cambria"/>
                <a:ea typeface="Cambria"/>
                <a:cs typeface="Cambria"/>
                <a:sym typeface="Cambria"/>
              </a:rPr>
              <a:t>Fall STAR Reading 543</a:t>
            </a:r>
            <a:endParaRPr sz="1200">
              <a:solidFill>
                <a:srgbClr val="FFFFFF"/>
              </a:solidFill>
              <a:latin typeface="Cambria"/>
              <a:ea typeface="Cambria"/>
              <a:cs typeface="Cambria"/>
              <a:sym typeface="Cambria"/>
            </a:endParaRPr>
          </a:p>
          <a:p>
            <a:pPr indent="-304800" lvl="0" marL="457200" rtl="0" algn="l">
              <a:lnSpc>
                <a:spcPct val="115000"/>
              </a:lnSpc>
              <a:spcBef>
                <a:spcPts val="0"/>
              </a:spcBef>
              <a:spcAft>
                <a:spcPts val="0"/>
              </a:spcAft>
              <a:buClr>
                <a:srgbClr val="FFFFFF"/>
              </a:buClr>
              <a:buSzPts val="1200"/>
              <a:buFont typeface="Cambria"/>
              <a:buChar char="●"/>
            </a:pPr>
            <a:r>
              <a:rPr lang="en" sz="1200">
                <a:solidFill>
                  <a:srgbClr val="FFFFFF"/>
                </a:solidFill>
                <a:latin typeface="Cambria"/>
                <a:ea typeface="Cambria"/>
                <a:cs typeface="Cambria"/>
                <a:sym typeface="Cambria"/>
              </a:rPr>
              <a:t>Winter STAR Reading 563</a:t>
            </a:r>
            <a:endParaRPr sz="1200">
              <a:solidFill>
                <a:srgbClr val="FFFFFF"/>
              </a:solidFill>
              <a:latin typeface="Cambria"/>
              <a:ea typeface="Cambria"/>
              <a:cs typeface="Cambria"/>
              <a:sym typeface="Cambria"/>
            </a:endParaRPr>
          </a:p>
          <a:p>
            <a:pPr indent="-304800" lvl="0" marL="457200" rtl="0" algn="l">
              <a:lnSpc>
                <a:spcPct val="115000"/>
              </a:lnSpc>
              <a:spcBef>
                <a:spcPts val="0"/>
              </a:spcBef>
              <a:spcAft>
                <a:spcPts val="0"/>
              </a:spcAft>
              <a:buClr>
                <a:srgbClr val="FFFFFF"/>
              </a:buClr>
              <a:buSzPts val="1200"/>
              <a:buFont typeface="Cambria"/>
              <a:buChar char="●"/>
            </a:pPr>
            <a:r>
              <a:rPr lang="en" sz="1200">
                <a:solidFill>
                  <a:srgbClr val="FFFFFF"/>
                </a:solidFill>
                <a:latin typeface="Cambria"/>
                <a:ea typeface="Cambria"/>
                <a:cs typeface="Cambria"/>
                <a:sym typeface="Cambria"/>
              </a:rPr>
              <a:t>These scores are considered not meeting grade-level standards. </a:t>
            </a:r>
            <a:endParaRPr sz="1200">
              <a:solidFill>
                <a:srgbClr val="FFFFFF"/>
              </a:solidFill>
              <a:latin typeface="Cambria"/>
              <a:ea typeface="Cambria"/>
              <a:cs typeface="Cambria"/>
              <a:sym typeface="Cambria"/>
            </a:endParaRPr>
          </a:p>
          <a:p>
            <a:pPr indent="0" lvl="0" marL="0" rtl="0" algn="l">
              <a:lnSpc>
                <a:spcPct val="115000"/>
              </a:lnSpc>
              <a:spcBef>
                <a:spcPts val="0"/>
              </a:spcBef>
              <a:spcAft>
                <a:spcPts val="0"/>
              </a:spcAft>
              <a:buNone/>
            </a:pPr>
            <a:r>
              <a:rPr lang="en" sz="1200" u="sng">
                <a:solidFill>
                  <a:srgbClr val="FFFFFF"/>
                </a:solidFill>
                <a:latin typeface="Cambria"/>
                <a:ea typeface="Cambria"/>
                <a:cs typeface="Cambria"/>
                <a:sym typeface="Cambria"/>
              </a:rPr>
              <a:t>Grades: </a:t>
            </a:r>
            <a:endParaRPr sz="1200" u="sng">
              <a:solidFill>
                <a:srgbClr val="FFFFFF"/>
              </a:solidFill>
              <a:latin typeface="Cambria"/>
              <a:ea typeface="Cambria"/>
              <a:cs typeface="Cambria"/>
              <a:sym typeface="Cambria"/>
            </a:endParaRPr>
          </a:p>
          <a:p>
            <a:pPr indent="0" lvl="0" marL="0" rtl="0" algn="l">
              <a:lnSpc>
                <a:spcPct val="115000"/>
              </a:lnSpc>
              <a:spcBef>
                <a:spcPts val="0"/>
              </a:spcBef>
              <a:spcAft>
                <a:spcPts val="0"/>
              </a:spcAft>
              <a:buNone/>
            </a:pPr>
            <a:r>
              <a:rPr lang="en" sz="1200">
                <a:solidFill>
                  <a:srgbClr val="FFFFFF"/>
                </a:solidFill>
                <a:latin typeface="Cambria"/>
                <a:ea typeface="Cambria"/>
                <a:cs typeface="Cambria"/>
                <a:sym typeface="Cambria"/>
              </a:rPr>
              <a:t>Reading: U</a:t>
            </a:r>
            <a:endParaRPr sz="1200">
              <a:solidFill>
                <a:srgbClr val="FFFFFF"/>
              </a:solidFill>
              <a:latin typeface="Cambria"/>
              <a:ea typeface="Cambria"/>
              <a:cs typeface="Cambria"/>
              <a:sym typeface="Cambria"/>
            </a:endParaRPr>
          </a:p>
          <a:p>
            <a:pPr indent="0" lvl="0" marL="0" rtl="0" algn="l">
              <a:lnSpc>
                <a:spcPct val="115000"/>
              </a:lnSpc>
              <a:spcBef>
                <a:spcPts val="0"/>
              </a:spcBef>
              <a:spcAft>
                <a:spcPts val="0"/>
              </a:spcAft>
              <a:buNone/>
            </a:pPr>
            <a:r>
              <a:rPr lang="en" sz="1200">
                <a:solidFill>
                  <a:srgbClr val="FFFFFF"/>
                </a:solidFill>
                <a:latin typeface="Cambria"/>
                <a:ea typeface="Cambria"/>
                <a:cs typeface="Cambria"/>
                <a:sym typeface="Cambria"/>
              </a:rPr>
              <a:t>Spelling: U</a:t>
            </a:r>
            <a:endParaRPr sz="1200">
              <a:solidFill>
                <a:srgbClr val="FFFFFF"/>
              </a:solidFill>
              <a:latin typeface="Cambria"/>
              <a:ea typeface="Cambria"/>
              <a:cs typeface="Cambria"/>
              <a:sym typeface="Cambria"/>
            </a:endParaRPr>
          </a:p>
          <a:p>
            <a:pPr indent="0" lvl="0" marL="0" rtl="0" algn="l">
              <a:lnSpc>
                <a:spcPct val="115000"/>
              </a:lnSpc>
              <a:spcBef>
                <a:spcPts val="0"/>
              </a:spcBef>
              <a:spcAft>
                <a:spcPts val="0"/>
              </a:spcAft>
              <a:buNone/>
            </a:pPr>
            <a:r>
              <a:rPr lang="en" sz="1200">
                <a:solidFill>
                  <a:srgbClr val="FFFFFF"/>
                </a:solidFill>
                <a:latin typeface="Cambria"/>
                <a:ea typeface="Cambria"/>
                <a:cs typeface="Cambria"/>
                <a:sym typeface="Cambria"/>
              </a:rPr>
              <a:t>Math: S</a:t>
            </a:r>
            <a:endParaRPr sz="1200">
              <a:solidFill>
                <a:srgbClr val="FFFFFF"/>
              </a:solidFill>
              <a:latin typeface="Cambria"/>
              <a:ea typeface="Cambria"/>
              <a:cs typeface="Cambria"/>
              <a:sym typeface="Cambria"/>
            </a:endParaRPr>
          </a:p>
          <a:p>
            <a:pPr indent="0" lvl="0" marL="0" rtl="0" algn="l">
              <a:lnSpc>
                <a:spcPct val="115000"/>
              </a:lnSpc>
              <a:spcBef>
                <a:spcPts val="0"/>
              </a:spcBef>
              <a:spcAft>
                <a:spcPts val="0"/>
              </a:spcAft>
              <a:buNone/>
            </a:pPr>
            <a:r>
              <a:rPr lang="en" sz="1200">
                <a:solidFill>
                  <a:srgbClr val="FFFFFF"/>
                </a:solidFill>
                <a:latin typeface="Cambria"/>
                <a:ea typeface="Cambria"/>
                <a:cs typeface="Cambria"/>
                <a:sym typeface="Cambria"/>
              </a:rPr>
              <a:t>Music: S</a:t>
            </a:r>
            <a:endParaRPr sz="1200">
              <a:solidFill>
                <a:srgbClr val="FFFFFF"/>
              </a:solidFill>
              <a:latin typeface="Cambria"/>
              <a:ea typeface="Cambria"/>
              <a:cs typeface="Cambria"/>
              <a:sym typeface="Cambria"/>
            </a:endParaRPr>
          </a:p>
          <a:p>
            <a:pPr indent="0" lvl="0" marL="0" rtl="0" algn="l">
              <a:lnSpc>
                <a:spcPct val="115000"/>
              </a:lnSpc>
              <a:spcBef>
                <a:spcPts val="0"/>
              </a:spcBef>
              <a:spcAft>
                <a:spcPts val="0"/>
              </a:spcAft>
              <a:buNone/>
            </a:pPr>
            <a:r>
              <a:rPr lang="en" sz="1200">
                <a:solidFill>
                  <a:srgbClr val="FFFFFF"/>
                </a:solidFill>
                <a:latin typeface="Cambria"/>
                <a:ea typeface="Cambria"/>
                <a:cs typeface="Cambria"/>
                <a:sym typeface="Cambria"/>
              </a:rPr>
              <a:t>Gym: S</a:t>
            </a:r>
            <a:endParaRPr sz="1200">
              <a:solidFill>
                <a:srgbClr val="FFFFFF"/>
              </a:solidFill>
              <a:latin typeface="Cambria"/>
              <a:ea typeface="Cambria"/>
              <a:cs typeface="Cambria"/>
              <a:sym typeface="Cambria"/>
            </a:endParaRPr>
          </a:p>
          <a:p>
            <a:pPr indent="0" lvl="0" marL="0" rtl="0" algn="l">
              <a:lnSpc>
                <a:spcPct val="115000"/>
              </a:lnSpc>
              <a:spcBef>
                <a:spcPts val="0"/>
              </a:spcBef>
              <a:spcAft>
                <a:spcPts val="0"/>
              </a:spcAft>
              <a:buNone/>
            </a:pPr>
            <a:r>
              <a:rPr lang="en" sz="1200">
                <a:solidFill>
                  <a:srgbClr val="FFFFFF"/>
                </a:solidFill>
                <a:latin typeface="Cambria"/>
                <a:ea typeface="Cambria"/>
                <a:cs typeface="Cambria"/>
                <a:sym typeface="Cambria"/>
              </a:rPr>
              <a:t>Library/Media: S</a:t>
            </a:r>
            <a:endParaRPr sz="1200">
              <a:solidFill>
                <a:srgbClr val="FFFFFF"/>
              </a:solidFill>
              <a:latin typeface="Cambria"/>
              <a:ea typeface="Cambria"/>
              <a:cs typeface="Cambria"/>
              <a:sym typeface="Cambria"/>
            </a:endParaRPr>
          </a:p>
          <a:p>
            <a:pPr indent="0" lvl="0" marL="0" rtl="0" algn="l">
              <a:lnSpc>
                <a:spcPct val="115000"/>
              </a:lnSpc>
              <a:spcBef>
                <a:spcPts val="0"/>
              </a:spcBef>
              <a:spcAft>
                <a:spcPts val="0"/>
              </a:spcAft>
              <a:buNone/>
            </a:pPr>
            <a:r>
              <a:t/>
            </a:r>
            <a:endParaRPr sz="1200">
              <a:solidFill>
                <a:srgbClr val="FFFFFF"/>
              </a:solidFill>
              <a:latin typeface="Cambria"/>
              <a:ea typeface="Cambria"/>
              <a:cs typeface="Cambria"/>
              <a:sym typeface="Cambria"/>
            </a:endParaRPr>
          </a:p>
          <a:p>
            <a:pPr indent="0" lvl="0" marL="0" rtl="0" algn="l">
              <a:lnSpc>
                <a:spcPct val="115000"/>
              </a:lnSpc>
              <a:spcBef>
                <a:spcPts val="0"/>
              </a:spcBef>
              <a:spcAft>
                <a:spcPts val="0"/>
              </a:spcAft>
              <a:buNone/>
            </a:pPr>
            <a:r>
              <a:rPr lang="en" sz="1200" u="sng">
                <a:solidFill>
                  <a:srgbClr val="FFFFFF"/>
                </a:solidFill>
                <a:latin typeface="Cambria"/>
                <a:ea typeface="Cambria"/>
                <a:cs typeface="Cambria"/>
                <a:sym typeface="Cambria"/>
              </a:rPr>
              <a:t>Interventions/Accommodations/Modifications that have been implemented: </a:t>
            </a:r>
            <a:endParaRPr sz="1200" u="sng">
              <a:solidFill>
                <a:srgbClr val="FFFFFF"/>
              </a:solidFill>
              <a:latin typeface="Cambria"/>
              <a:ea typeface="Cambria"/>
              <a:cs typeface="Cambria"/>
              <a:sym typeface="Cambria"/>
            </a:endParaRPr>
          </a:p>
          <a:p>
            <a:pPr indent="-304800" lvl="0" marL="457200" rtl="0" algn="l">
              <a:lnSpc>
                <a:spcPct val="115000"/>
              </a:lnSpc>
              <a:spcBef>
                <a:spcPts val="0"/>
              </a:spcBef>
              <a:spcAft>
                <a:spcPts val="0"/>
              </a:spcAft>
              <a:buClr>
                <a:srgbClr val="FFFFFF"/>
              </a:buClr>
              <a:buSzPts val="1200"/>
              <a:buFont typeface="Cambria"/>
              <a:buChar char="●"/>
            </a:pPr>
            <a:r>
              <a:rPr lang="en" sz="1200">
                <a:solidFill>
                  <a:srgbClr val="FFFFFF"/>
                </a:solidFill>
                <a:latin typeface="Cambria"/>
                <a:ea typeface="Cambria"/>
                <a:cs typeface="Cambria"/>
                <a:sym typeface="Cambria"/>
              </a:rPr>
              <a:t>Given lower-level reading materials to read that are differentiated from his peers. </a:t>
            </a:r>
            <a:endParaRPr sz="1200">
              <a:solidFill>
                <a:srgbClr val="FFFFFF"/>
              </a:solidFill>
              <a:latin typeface="Cambria"/>
              <a:ea typeface="Cambria"/>
              <a:cs typeface="Cambria"/>
              <a:sym typeface="Cambria"/>
            </a:endParaRPr>
          </a:p>
          <a:p>
            <a:pPr indent="0" lvl="0" marL="0" rtl="0" algn="l">
              <a:lnSpc>
                <a:spcPct val="115000"/>
              </a:lnSpc>
              <a:spcBef>
                <a:spcPts val="0"/>
              </a:spcBef>
              <a:spcAft>
                <a:spcPts val="0"/>
              </a:spcAft>
              <a:buNone/>
            </a:pPr>
            <a:r>
              <a:t/>
            </a:r>
            <a:endParaRPr sz="1200">
              <a:solidFill>
                <a:srgbClr val="FFFFFF"/>
              </a:solidFill>
              <a:latin typeface="Cambria"/>
              <a:ea typeface="Cambria"/>
              <a:cs typeface="Cambria"/>
              <a:sym typeface="Cambria"/>
            </a:endParaRPr>
          </a:p>
          <a:p>
            <a:pPr indent="0" lvl="0" marL="0" rtl="0" algn="l">
              <a:lnSpc>
                <a:spcPct val="115000"/>
              </a:lnSpc>
              <a:spcBef>
                <a:spcPts val="0"/>
              </a:spcBef>
              <a:spcAft>
                <a:spcPts val="0"/>
              </a:spcAft>
              <a:buNone/>
            </a:pPr>
            <a:r>
              <a:rPr b="1" lang="en" sz="1200">
                <a:solidFill>
                  <a:srgbClr val="FFFFFF"/>
                </a:solidFill>
                <a:latin typeface="Cambria"/>
                <a:ea typeface="Cambria"/>
                <a:cs typeface="Cambria"/>
                <a:sym typeface="Cambria"/>
              </a:rPr>
              <a:t>Skill Deficits Identified: </a:t>
            </a:r>
            <a:endParaRPr b="1" sz="1200">
              <a:solidFill>
                <a:srgbClr val="FFFFFF"/>
              </a:solidFill>
              <a:latin typeface="Cambria"/>
              <a:ea typeface="Cambria"/>
              <a:cs typeface="Cambria"/>
              <a:sym typeface="Cambria"/>
            </a:endParaRPr>
          </a:p>
          <a:p>
            <a:pPr indent="-304800" lvl="0" marL="457200" rtl="0" algn="l">
              <a:lnSpc>
                <a:spcPct val="115000"/>
              </a:lnSpc>
              <a:spcBef>
                <a:spcPts val="0"/>
              </a:spcBef>
              <a:spcAft>
                <a:spcPts val="0"/>
              </a:spcAft>
              <a:buClr>
                <a:srgbClr val="FFFFFF"/>
              </a:buClr>
              <a:buSzPts val="1200"/>
              <a:buFont typeface="Cambria"/>
              <a:buAutoNum type="arabicPeriod"/>
            </a:pPr>
            <a:r>
              <a:rPr lang="en" sz="1200">
                <a:solidFill>
                  <a:srgbClr val="FFFFFF"/>
                </a:solidFill>
                <a:latin typeface="Cambria"/>
                <a:ea typeface="Cambria"/>
                <a:cs typeface="Cambria"/>
                <a:sym typeface="Cambria"/>
              </a:rPr>
              <a:t>Reading Fluency </a:t>
            </a:r>
            <a:endParaRPr sz="1200">
              <a:solidFill>
                <a:srgbClr val="FFFFFF"/>
              </a:solidFill>
              <a:latin typeface="Cambria"/>
              <a:ea typeface="Cambria"/>
              <a:cs typeface="Cambria"/>
              <a:sym typeface="Cambria"/>
            </a:endParaRPr>
          </a:p>
          <a:p>
            <a:pPr indent="-304800" lvl="0" marL="457200" rtl="0" algn="l">
              <a:lnSpc>
                <a:spcPct val="115000"/>
              </a:lnSpc>
              <a:spcBef>
                <a:spcPts val="0"/>
              </a:spcBef>
              <a:spcAft>
                <a:spcPts val="0"/>
              </a:spcAft>
              <a:buClr>
                <a:srgbClr val="FFFFFF"/>
              </a:buClr>
              <a:buSzPts val="1200"/>
              <a:buFont typeface="Cambria"/>
              <a:buAutoNum type="arabicPeriod"/>
            </a:pPr>
            <a:r>
              <a:rPr lang="en" sz="1200">
                <a:solidFill>
                  <a:srgbClr val="FFFFFF"/>
                </a:solidFill>
                <a:latin typeface="Cambria"/>
                <a:ea typeface="Cambria"/>
                <a:cs typeface="Cambria"/>
                <a:sym typeface="Cambria"/>
              </a:rPr>
              <a:t>Task Completion </a:t>
            </a:r>
            <a:endParaRPr sz="1200">
              <a:solidFill>
                <a:srgbClr val="FFFFFF"/>
              </a:solidFill>
              <a:latin typeface="Cambria"/>
              <a:ea typeface="Cambria"/>
              <a:cs typeface="Cambria"/>
              <a:sym typeface="Cambri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0"/>
          <p:cNvSpPr txBox="1"/>
          <p:nvPr/>
        </p:nvSpPr>
        <p:spPr>
          <a:xfrm>
            <a:off x="187037" y="290945"/>
            <a:ext cx="4738255"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000" u="none" cap="none" strike="noStrike">
                <a:solidFill>
                  <a:schemeClr val="lt1"/>
                </a:solidFill>
                <a:latin typeface="Cambria"/>
                <a:ea typeface="Cambria"/>
                <a:cs typeface="Cambria"/>
                <a:sym typeface="Cambria"/>
              </a:rPr>
              <a:t>High School Case Study</a:t>
            </a:r>
            <a:endParaRPr>
              <a:latin typeface="Cambria"/>
              <a:ea typeface="Cambria"/>
              <a:cs typeface="Cambria"/>
              <a:sym typeface="Cambria"/>
            </a:endParaRPr>
          </a:p>
        </p:txBody>
      </p:sp>
      <p:sp>
        <p:nvSpPr>
          <p:cNvPr id="311" name="Google Shape;311;p30"/>
          <p:cNvSpPr txBox="1"/>
          <p:nvPr/>
        </p:nvSpPr>
        <p:spPr>
          <a:xfrm>
            <a:off x="381000" y="598722"/>
            <a:ext cx="81879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 sz="1400" u="none" cap="none" strike="noStrike">
                <a:solidFill>
                  <a:schemeClr val="lt1"/>
                </a:solidFill>
                <a:latin typeface="Cambria"/>
                <a:ea typeface="Cambria"/>
                <a:cs typeface="Cambria"/>
                <a:sym typeface="Cambria"/>
              </a:rPr>
              <a:t>The following case study is an example using a fictitious elementary student.  MTSS Part 1: Team Discussion, Part 2: Intervention Data, and Part 3: Team Data Review. These forms provide a framework for districts to follow when following the MTSS process for student interventions. As always, please reach out to your School Psychologist or Coordinator/Assistant Director with any questions. </a:t>
            </a:r>
            <a:endParaRPr i="0" sz="1400" u="none" cap="none" strike="noStrik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312" name="Google Shape;312;p30"/>
          <p:cNvSpPr txBox="1"/>
          <p:nvPr/>
        </p:nvSpPr>
        <p:spPr>
          <a:xfrm>
            <a:off x="381000" y="1584132"/>
            <a:ext cx="8548200" cy="3324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chemeClr val="lt1"/>
                </a:solidFill>
                <a:latin typeface="Cambria"/>
                <a:ea typeface="Cambria"/>
                <a:cs typeface="Cambria"/>
                <a:sym typeface="Cambria"/>
              </a:rPr>
              <a:t>Background Information: </a:t>
            </a:r>
            <a:endParaRPr i="0" sz="1400" u="none" cap="none" strike="noStrik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rPr i="0" lang="en" sz="1400" u="none" cap="none" strike="noStrike">
                <a:solidFill>
                  <a:schemeClr val="lt1"/>
                </a:solidFill>
                <a:latin typeface="Cambria"/>
                <a:ea typeface="Cambria"/>
                <a:cs typeface="Cambria"/>
                <a:sym typeface="Cambria"/>
              </a:rPr>
              <a:t>Robby is a 16-year-old 10</a:t>
            </a:r>
            <a:r>
              <a:rPr baseline="30000" i="0" lang="en" sz="1400" u="none" cap="none" strike="noStrike">
                <a:solidFill>
                  <a:schemeClr val="lt1"/>
                </a:solidFill>
                <a:latin typeface="Cambria"/>
                <a:ea typeface="Cambria"/>
                <a:cs typeface="Cambria"/>
                <a:sym typeface="Cambria"/>
              </a:rPr>
              <a:t>th</a:t>
            </a:r>
            <a:r>
              <a:rPr i="0" lang="en" sz="1400" u="none" cap="none" strike="noStrike">
                <a:solidFill>
                  <a:schemeClr val="lt1"/>
                </a:solidFill>
                <a:latin typeface="Cambria"/>
                <a:ea typeface="Cambria"/>
                <a:cs typeface="Cambria"/>
                <a:sym typeface="Cambria"/>
              </a:rPr>
              <a:t> grader at Sample High School. His teacher has concerns related to withdrawal, participation, task initiation, and work completion. He is currently failing most of his classes due to missing assignments. During English, he does not participate in classroom discussion, rarely communicates with his peers, often puts his head down, fidgets with his materials or his phone, or looks around the room during independent work time, and rarely turns in completed work. His other teachers have expressed similar concerns, but reported that he appears to have a small group of friends who he regularly interacts with in school. His parents have concerns regarding anxiety and his ability to concentrate and complete homework assignments on his own. He is seeing a therapist outside of the school and has diagnoses of Generalized Anxiety Disorder and Attention Deficit Hyperactivity Disorder, Inattentive Type. His parents have voiced their concerns to his English teacher, and he agreed that the Student Success Team should be consulted to address current concerns. </a:t>
            </a:r>
            <a:endParaRPr i="0" sz="1400" u="none" cap="none" strike="noStrik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br>
              <a:rPr b="0" i="0" lang="en" sz="1400" u="none" cap="none" strike="noStrike">
                <a:solidFill>
                  <a:schemeClr val="lt1"/>
                </a:solidFill>
                <a:latin typeface="Arial"/>
                <a:ea typeface="Arial"/>
                <a:cs typeface="Arial"/>
                <a:sym typeface="Arial"/>
              </a:rPr>
            </a:br>
            <a:br>
              <a:rPr b="0" i="0" lang="en"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1"/>
          <p:cNvSpPr txBox="1"/>
          <p:nvPr/>
        </p:nvSpPr>
        <p:spPr>
          <a:xfrm>
            <a:off x="297871" y="187240"/>
            <a:ext cx="6643200" cy="403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chemeClr val="lt1"/>
                </a:solidFill>
                <a:latin typeface="Cambria"/>
                <a:ea typeface="Cambria"/>
                <a:cs typeface="Cambria"/>
                <a:sym typeface="Cambria"/>
              </a:rPr>
              <a:t>His teacher provided the following information:</a:t>
            </a:r>
            <a:endParaRPr i="0" sz="1400" u="none" cap="none" strike="noStrik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rPr i="0" lang="en" sz="1400" u="none" cap="none" strike="noStrike">
                <a:solidFill>
                  <a:schemeClr val="lt1"/>
                </a:solidFill>
                <a:latin typeface="Cambria"/>
                <a:ea typeface="Cambria"/>
                <a:cs typeface="Cambria"/>
                <a:sym typeface="Cambria"/>
              </a:rPr>
              <a:t>Robby has missed 5 days of school (excused absences) and does not have any office discipline referrals. He passed the vision and hearing screening.</a:t>
            </a:r>
            <a:br>
              <a:rPr i="0" lang="en" sz="1400" u="none" cap="none" strike="noStrike">
                <a:solidFill>
                  <a:schemeClr val="lt1"/>
                </a:solidFill>
                <a:latin typeface="Cambria"/>
                <a:ea typeface="Cambria"/>
                <a:cs typeface="Cambria"/>
                <a:sym typeface="Cambria"/>
              </a:rPr>
            </a:br>
            <a:r>
              <a:rPr i="0" lang="en" sz="1400" u="none" cap="none" strike="noStrike">
                <a:solidFill>
                  <a:schemeClr val="lt1"/>
                </a:solidFill>
                <a:latin typeface="Cambria"/>
                <a:ea typeface="Cambria"/>
                <a:cs typeface="Cambria"/>
                <a:sym typeface="Cambria"/>
              </a:rPr>
              <a:t>	</a:t>
            </a:r>
            <a:r>
              <a:rPr b="1" i="0" lang="en" sz="1400" u="none" cap="none" strike="noStrike">
                <a:solidFill>
                  <a:schemeClr val="lt1"/>
                </a:solidFill>
                <a:latin typeface="Cambria"/>
                <a:ea typeface="Cambria"/>
                <a:cs typeface="Cambria"/>
                <a:sym typeface="Cambria"/>
              </a:rPr>
              <a:t>Benchmarks (6</a:t>
            </a:r>
            <a:r>
              <a:rPr b="1" baseline="30000" i="0" lang="en" sz="1400" u="none" cap="none" strike="noStrike">
                <a:solidFill>
                  <a:schemeClr val="lt1"/>
                </a:solidFill>
                <a:latin typeface="Cambria"/>
                <a:ea typeface="Cambria"/>
                <a:cs typeface="Cambria"/>
                <a:sym typeface="Cambria"/>
              </a:rPr>
              <a:t>th</a:t>
            </a:r>
            <a:r>
              <a:rPr b="1" i="0" lang="en" sz="1400" u="none" cap="none" strike="noStrike">
                <a:solidFill>
                  <a:schemeClr val="lt1"/>
                </a:solidFill>
                <a:latin typeface="Cambria"/>
                <a:ea typeface="Cambria"/>
                <a:cs typeface="Cambria"/>
                <a:sym typeface="Cambria"/>
              </a:rPr>
              <a:t> Grade – MCA Scores)</a:t>
            </a:r>
            <a:endParaRPr i="0" sz="1400" u="none" cap="none" strike="noStrik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rPr i="0" lang="en" sz="1400" u="none" cap="none" strike="noStrike">
                <a:solidFill>
                  <a:schemeClr val="lt1"/>
                </a:solidFill>
                <a:latin typeface="Cambria"/>
                <a:ea typeface="Cambria"/>
                <a:cs typeface="Cambria"/>
                <a:sym typeface="Cambria"/>
              </a:rPr>
              <a:t>		Reading - 651</a:t>
            </a:r>
            <a:endParaRPr i="0" sz="1400" u="none" cap="none" strike="noStrik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rPr i="0" lang="en" sz="1400" u="none" cap="none" strike="noStrike">
                <a:solidFill>
                  <a:schemeClr val="lt1"/>
                </a:solidFill>
                <a:latin typeface="Cambria"/>
                <a:ea typeface="Cambria"/>
                <a:cs typeface="Cambria"/>
                <a:sym typeface="Cambria"/>
              </a:rPr>
              <a:t>		Mathematics - 660</a:t>
            </a:r>
            <a:endParaRPr i="0" sz="1400" u="none" cap="none" strike="noStrik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rPr i="0" lang="en" sz="1400" u="none" cap="none" strike="noStrike">
                <a:solidFill>
                  <a:schemeClr val="lt1"/>
                </a:solidFill>
                <a:latin typeface="Cambria"/>
                <a:ea typeface="Cambria"/>
                <a:cs typeface="Cambria"/>
                <a:sym typeface="Cambria"/>
              </a:rPr>
              <a:t>	These scores meet the grade-level standards.</a:t>
            </a:r>
            <a:endParaRPr i="0" sz="1400" u="none" cap="none" strike="noStrik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br>
              <a:rPr i="0" lang="en" sz="1400" u="none" cap="none" strike="noStrike">
                <a:solidFill>
                  <a:schemeClr val="lt1"/>
                </a:solidFill>
                <a:latin typeface="Cambria"/>
                <a:ea typeface="Cambria"/>
                <a:cs typeface="Cambria"/>
                <a:sym typeface="Cambria"/>
              </a:rPr>
            </a:br>
            <a:r>
              <a:rPr i="0" lang="en" sz="1400" u="none" cap="none" strike="noStrike">
                <a:solidFill>
                  <a:schemeClr val="lt1"/>
                </a:solidFill>
                <a:latin typeface="Cambria"/>
                <a:ea typeface="Cambria"/>
                <a:cs typeface="Cambria"/>
                <a:sym typeface="Cambria"/>
              </a:rPr>
              <a:t>	</a:t>
            </a:r>
            <a:r>
              <a:rPr b="1" i="0" lang="en" sz="1400" u="none" cap="none" strike="noStrike">
                <a:solidFill>
                  <a:schemeClr val="lt1"/>
                </a:solidFill>
                <a:latin typeface="Cambria"/>
                <a:ea typeface="Cambria"/>
                <a:cs typeface="Cambria"/>
                <a:sym typeface="Cambria"/>
              </a:rPr>
              <a:t>Grades: Percentage of Missing Assignments:</a:t>
            </a:r>
            <a:endParaRPr i="0" sz="1400" u="none" cap="none" strike="noStrik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rPr i="0" lang="en" sz="1400" u="none" cap="none" strike="noStrike">
                <a:solidFill>
                  <a:schemeClr val="lt1"/>
                </a:solidFill>
                <a:latin typeface="Cambria"/>
                <a:ea typeface="Cambria"/>
                <a:cs typeface="Cambria"/>
                <a:sym typeface="Cambria"/>
              </a:rPr>
              <a:t>		English – F 85%</a:t>
            </a:r>
            <a:endParaRPr i="0" sz="1400" u="none" cap="none" strike="noStrik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rPr i="0" lang="en" sz="1400" u="none" cap="none" strike="noStrike">
                <a:solidFill>
                  <a:schemeClr val="lt1"/>
                </a:solidFill>
                <a:latin typeface="Cambria"/>
                <a:ea typeface="Cambria"/>
                <a:cs typeface="Cambria"/>
                <a:sym typeface="Cambria"/>
              </a:rPr>
              <a:t>		American History – F 97%</a:t>
            </a:r>
            <a:endParaRPr i="0" sz="1400" u="none" cap="none" strike="noStrik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rPr i="0" lang="en" sz="1400" u="none" cap="none" strike="noStrike">
                <a:solidFill>
                  <a:schemeClr val="lt1"/>
                </a:solidFill>
                <a:latin typeface="Cambria"/>
                <a:ea typeface="Cambria"/>
                <a:cs typeface="Cambria"/>
                <a:sym typeface="Cambria"/>
              </a:rPr>
              <a:t>		Health – C 25%</a:t>
            </a:r>
            <a:endParaRPr i="0" sz="1400" u="none" cap="none" strike="noStrik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rPr i="0" lang="en" sz="1400" u="none" cap="none" strike="noStrike">
                <a:solidFill>
                  <a:schemeClr val="lt1"/>
                </a:solidFill>
                <a:latin typeface="Cambria"/>
                <a:ea typeface="Cambria"/>
                <a:cs typeface="Cambria"/>
                <a:sym typeface="Cambria"/>
              </a:rPr>
              <a:t>		Art – A 0%</a:t>
            </a:r>
            <a:endParaRPr i="0" sz="1400" u="none" cap="none" strike="noStrik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rPr i="0" lang="en" sz="1400" u="none" cap="none" strike="noStrike">
                <a:solidFill>
                  <a:schemeClr val="lt1"/>
                </a:solidFill>
                <a:latin typeface="Cambria"/>
                <a:ea typeface="Cambria"/>
                <a:cs typeface="Cambria"/>
                <a:sym typeface="Cambria"/>
              </a:rPr>
              <a:t>		Physical Science – F 89%</a:t>
            </a:r>
            <a:endParaRPr i="0" sz="1400" u="none" cap="none" strike="noStrik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rPr i="0" lang="en" sz="1800" u="none" cap="none" strike="noStrike">
                <a:solidFill>
                  <a:schemeClr val="lt1"/>
                </a:solidFill>
                <a:latin typeface="Cambria"/>
                <a:ea typeface="Cambria"/>
                <a:cs typeface="Cambria"/>
                <a:sym typeface="Cambria"/>
              </a:rPr>
              <a:t>		</a:t>
            </a:r>
            <a:r>
              <a:rPr i="0" lang="en" sz="1400" u="none" cap="none" strike="noStrike">
                <a:solidFill>
                  <a:schemeClr val="lt1"/>
                </a:solidFill>
                <a:latin typeface="Cambria"/>
                <a:ea typeface="Cambria"/>
                <a:cs typeface="Cambria"/>
                <a:sym typeface="Cambria"/>
              </a:rPr>
              <a:t>Geometry – F 79%</a:t>
            </a:r>
            <a:endParaRPr>
              <a:latin typeface="Cambria"/>
              <a:ea typeface="Cambria"/>
              <a:cs typeface="Cambria"/>
              <a:sym typeface="Cambria"/>
            </a:endParaRPr>
          </a:p>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318" name="Google Shape;318;p31"/>
          <p:cNvSpPr txBox="1"/>
          <p:nvPr/>
        </p:nvSpPr>
        <p:spPr>
          <a:xfrm>
            <a:off x="297871" y="3571265"/>
            <a:ext cx="8465100" cy="160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chemeClr val="lt1"/>
                </a:solidFill>
                <a:latin typeface="Cambria"/>
                <a:ea typeface="Cambria"/>
                <a:cs typeface="Cambria"/>
                <a:sym typeface="Cambria"/>
              </a:rPr>
              <a:t>The following accommodations/modifications have been utilized by his teachers:</a:t>
            </a:r>
            <a:endParaRPr i="0" sz="1400" u="none" cap="none" strike="noStrike">
              <a:solidFill>
                <a:schemeClr val="lt1"/>
              </a:solidFill>
              <a:latin typeface="Cambria"/>
              <a:ea typeface="Cambria"/>
              <a:cs typeface="Cambria"/>
              <a:sym typeface="Cambria"/>
            </a:endParaRPr>
          </a:p>
          <a:p>
            <a:pPr indent="-285750" lvl="0" marL="285750" marR="0" rtl="0" algn="l">
              <a:lnSpc>
                <a:spcPct val="100000"/>
              </a:lnSpc>
              <a:spcBef>
                <a:spcPts val="0"/>
              </a:spcBef>
              <a:spcAft>
                <a:spcPts val="0"/>
              </a:spcAft>
              <a:buClr>
                <a:srgbClr val="000000"/>
              </a:buClr>
              <a:buSzPts val="1400"/>
              <a:buFont typeface="Cambria"/>
              <a:buChar char="•"/>
            </a:pPr>
            <a:r>
              <a:rPr i="0" lang="en" sz="1400" u="none" cap="none" strike="noStrike">
                <a:solidFill>
                  <a:schemeClr val="lt1"/>
                </a:solidFill>
                <a:latin typeface="Cambria"/>
                <a:ea typeface="Cambria"/>
                <a:cs typeface="Cambria"/>
                <a:sym typeface="Cambria"/>
              </a:rPr>
              <a:t>Robby will be given additional time to complete his classroom assignments.</a:t>
            </a:r>
            <a:endParaRPr>
              <a:latin typeface="Cambria"/>
              <a:ea typeface="Cambria"/>
              <a:cs typeface="Cambria"/>
              <a:sym typeface="Cambria"/>
            </a:endParaRPr>
          </a:p>
          <a:p>
            <a:pPr indent="-285750" lvl="0" marL="285750" marR="0" rtl="0" algn="l">
              <a:lnSpc>
                <a:spcPct val="100000"/>
              </a:lnSpc>
              <a:spcBef>
                <a:spcPts val="0"/>
              </a:spcBef>
              <a:spcAft>
                <a:spcPts val="0"/>
              </a:spcAft>
              <a:buClr>
                <a:srgbClr val="000000"/>
              </a:buClr>
              <a:buSzPts val="1400"/>
              <a:buFont typeface="Cambria"/>
              <a:buChar char="•"/>
            </a:pPr>
            <a:r>
              <a:rPr i="0" lang="en" sz="1400" u="none" cap="none" strike="noStrike">
                <a:solidFill>
                  <a:schemeClr val="lt1"/>
                </a:solidFill>
                <a:latin typeface="Cambria"/>
                <a:ea typeface="Cambria"/>
                <a:cs typeface="Cambria"/>
                <a:sym typeface="Cambria"/>
              </a:rPr>
              <a:t>His assignments will be modified to contain fewer items.</a:t>
            </a:r>
            <a:endParaRPr>
              <a:latin typeface="Cambria"/>
              <a:ea typeface="Cambria"/>
              <a:cs typeface="Cambria"/>
              <a:sym typeface="Cambria"/>
            </a:endParaRPr>
          </a:p>
          <a:p>
            <a:pPr indent="-285750" lvl="0" marL="285750" marR="0" rtl="0" algn="l">
              <a:lnSpc>
                <a:spcPct val="100000"/>
              </a:lnSpc>
              <a:spcBef>
                <a:spcPts val="0"/>
              </a:spcBef>
              <a:spcAft>
                <a:spcPts val="0"/>
              </a:spcAft>
              <a:buClr>
                <a:srgbClr val="000000"/>
              </a:buClr>
              <a:buSzPts val="1400"/>
              <a:buFont typeface="Cambria"/>
              <a:buChar char="•"/>
            </a:pPr>
            <a:r>
              <a:rPr i="0" lang="en" sz="1400" u="none" cap="none" strike="noStrike">
                <a:solidFill>
                  <a:schemeClr val="lt1"/>
                </a:solidFill>
                <a:latin typeface="Cambria"/>
                <a:ea typeface="Cambria"/>
                <a:cs typeface="Cambria"/>
                <a:sym typeface="Cambria"/>
              </a:rPr>
              <a:t>Robby will be allowed to take tests in a quiet room with fewer distractions.</a:t>
            </a:r>
            <a:endParaRPr>
              <a:latin typeface="Cambria"/>
              <a:ea typeface="Cambria"/>
              <a:cs typeface="Cambria"/>
              <a:sym typeface="Cambria"/>
            </a:endParaRPr>
          </a:p>
          <a:p>
            <a:pPr indent="0" lvl="0" marL="0" marR="0" rtl="0" algn="l">
              <a:lnSpc>
                <a:spcPct val="100000"/>
              </a:lnSpc>
              <a:spcBef>
                <a:spcPts val="0"/>
              </a:spcBef>
              <a:spcAft>
                <a:spcPts val="0"/>
              </a:spcAft>
              <a:buNone/>
            </a:pPr>
            <a:br>
              <a:rPr b="0" i="0" lang="en" sz="1400" u="none" cap="none" strike="noStrike">
                <a:solidFill>
                  <a:schemeClr val="lt1"/>
                </a:solidFill>
                <a:latin typeface="Arial"/>
                <a:ea typeface="Arial"/>
                <a:cs typeface="Arial"/>
                <a:sym typeface="Arial"/>
              </a:rPr>
            </a:br>
            <a:br>
              <a:rPr b="0" i="0" lang="en" sz="1400" u="none" cap="none" strike="noStrike">
                <a:solidFill>
                  <a:srgbClr val="000000"/>
                </a:solidFill>
                <a:latin typeface="Arial"/>
                <a:ea typeface="Arial"/>
                <a:cs typeface="Arial"/>
                <a:sym typeface="Arial"/>
              </a:rPr>
            </a:b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2"/>
          <p:cNvSpPr txBox="1"/>
          <p:nvPr/>
        </p:nvSpPr>
        <p:spPr>
          <a:xfrm>
            <a:off x="1362675" y="1267725"/>
            <a:ext cx="7050000" cy="2269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0" lang="en" sz="2400" u="sng" cap="none" strike="noStrike">
                <a:solidFill>
                  <a:schemeClr val="lt1"/>
                </a:solidFill>
                <a:latin typeface="Cambria"/>
                <a:ea typeface="Cambria"/>
                <a:cs typeface="Cambria"/>
                <a:sym typeface="Cambria"/>
                <a:hlinkClick r:id="rId3">
                  <a:extLst>
                    <a:ext uri="{A12FA001-AC4F-418D-AE19-62706E023703}">
                      <ahyp:hlinkClr val="tx"/>
                    </a:ext>
                  </a:extLst>
                </a:hlinkClick>
              </a:rPr>
              <a:t>MTSS Student Support Team Process Guide</a:t>
            </a:r>
            <a:endParaRPr i="0" sz="2400" u="none" cap="none" strike="noStrike">
              <a:solidFill>
                <a:schemeClr val="lt1"/>
              </a:solidFill>
              <a:latin typeface="Cambria"/>
              <a:ea typeface="Cambria"/>
              <a:cs typeface="Cambria"/>
              <a:sym typeface="Cambria"/>
            </a:endParaRPr>
          </a:p>
        </p:txBody>
      </p:sp>
      <p:pic>
        <p:nvPicPr>
          <p:cNvPr id="324" name="Google Shape;324;p32"/>
          <p:cNvPicPr preferRelativeResize="0"/>
          <p:nvPr/>
        </p:nvPicPr>
        <p:blipFill>
          <a:blip r:embed="rId4">
            <a:alphaModFix/>
          </a:blip>
          <a:stretch>
            <a:fillRect/>
          </a:stretch>
        </p:blipFill>
        <p:spPr>
          <a:xfrm>
            <a:off x="3382799" y="2296975"/>
            <a:ext cx="1775998" cy="17737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3"/>
          <p:cNvSpPr txBox="1"/>
          <p:nvPr>
            <p:ph type="title"/>
          </p:nvPr>
        </p:nvSpPr>
        <p:spPr>
          <a:xfrm>
            <a:off x="311700" y="417725"/>
            <a:ext cx="8520600" cy="607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800"/>
              <a:buNone/>
            </a:pPr>
            <a:r>
              <a:rPr lang="en" cap="small">
                <a:latin typeface="Cambria"/>
                <a:ea typeface="Cambria"/>
                <a:cs typeface="Cambria"/>
                <a:sym typeface="Cambria"/>
              </a:rPr>
              <a:t>Parent Request For Special Education Evaluation</a:t>
            </a:r>
            <a:endParaRPr>
              <a:latin typeface="Cambria"/>
              <a:ea typeface="Cambria"/>
              <a:cs typeface="Cambria"/>
              <a:sym typeface="Cambria"/>
            </a:endParaRPr>
          </a:p>
        </p:txBody>
      </p:sp>
      <p:sp>
        <p:nvSpPr>
          <p:cNvPr id="330" name="Google Shape;330;p33"/>
          <p:cNvSpPr txBox="1"/>
          <p:nvPr/>
        </p:nvSpPr>
        <p:spPr>
          <a:xfrm>
            <a:off x="677075" y="963675"/>
            <a:ext cx="8030400" cy="410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36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a:p>
            <a:pPr indent="-374650" lvl="0" marL="457200" marR="0" rtl="0" algn="l">
              <a:lnSpc>
                <a:spcPct val="100000"/>
              </a:lnSpc>
              <a:spcBef>
                <a:spcPts val="600"/>
              </a:spcBef>
              <a:spcAft>
                <a:spcPts val="0"/>
              </a:spcAft>
              <a:buClr>
                <a:schemeClr val="lt1"/>
              </a:buClr>
              <a:buSzPts val="2300"/>
              <a:buFont typeface="Cambria"/>
              <a:buChar char="•"/>
            </a:pPr>
            <a:r>
              <a:rPr b="1" i="0" lang="en" sz="2300" u="none" cap="small" strike="noStrike">
                <a:solidFill>
                  <a:schemeClr val="lt1"/>
                </a:solidFill>
                <a:latin typeface="Cambria"/>
                <a:ea typeface="Cambria"/>
                <a:cs typeface="Cambria"/>
                <a:sym typeface="Cambria"/>
              </a:rPr>
              <a:t>Parent Requests - Administrative Led</a:t>
            </a:r>
            <a:endParaRPr i="0" sz="2300" u="none" cap="small" strike="noStrike">
              <a:solidFill>
                <a:srgbClr val="FFFFFF"/>
              </a:solidFill>
              <a:latin typeface="Cambria"/>
              <a:ea typeface="Cambria"/>
              <a:cs typeface="Cambria"/>
              <a:sym typeface="Cambria"/>
            </a:endParaRPr>
          </a:p>
          <a:p>
            <a:pPr indent="-342900" lvl="1" marL="914400" marR="0" rtl="0" algn="l">
              <a:lnSpc>
                <a:spcPct val="100000"/>
              </a:lnSpc>
              <a:spcBef>
                <a:spcPts val="0"/>
              </a:spcBef>
              <a:spcAft>
                <a:spcPts val="0"/>
              </a:spcAft>
              <a:buClr>
                <a:schemeClr val="lt1"/>
              </a:buClr>
              <a:buSzPts val="1800"/>
              <a:buFont typeface="Cambria"/>
              <a:buChar char="•"/>
            </a:pPr>
            <a:r>
              <a:rPr i="0" lang="en" sz="1800" u="sng" cap="small" strike="noStrike">
                <a:solidFill>
                  <a:srgbClr val="FF0000"/>
                </a:solidFill>
                <a:latin typeface="Cambria"/>
                <a:ea typeface="Cambria"/>
                <a:cs typeface="Cambria"/>
                <a:sym typeface="Cambria"/>
                <a:hlinkClick r:id="rId3">
                  <a:extLst>
                    <a:ext uri="{A12FA001-AC4F-418D-AE19-62706E023703}">
                      <ahyp:hlinkClr val="tx"/>
                    </a:ext>
                  </a:extLst>
                </a:hlinkClick>
              </a:rPr>
              <a:t>Process for Parent Request for Special Education Evaluation</a:t>
            </a:r>
            <a:endParaRPr i="0" sz="1800" u="none" cap="small" strike="noStrike">
              <a:solidFill>
                <a:srgbClr val="FF0000"/>
              </a:solidFill>
              <a:latin typeface="Cambria"/>
              <a:ea typeface="Cambria"/>
              <a:cs typeface="Cambria"/>
              <a:sym typeface="Cambria"/>
            </a:endParaRPr>
          </a:p>
          <a:p>
            <a:pPr indent="-342900" lvl="1" marL="914400" marR="0" rtl="0" algn="l">
              <a:lnSpc>
                <a:spcPct val="100000"/>
              </a:lnSpc>
              <a:spcBef>
                <a:spcPts val="0"/>
              </a:spcBef>
              <a:spcAft>
                <a:spcPts val="0"/>
              </a:spcAft>
              <a:buClr>
                <a:schemeClr val="lt1"/>
              </a:buClr>
              <a:buSzPts val="1800"/>
              <a:buFont typeface="Cambria"/>
              <a:buChar char="•"/>
            </a:pPr>
            <a:r>
              <a:rPr i="0" lang="en" sz="1800" u="none" cap="small" strike="noStrike">
                <a:solidFill>
                  <a:srgbClr val="FFFFFF"/>
                </a:solidFill>
                <a:latin typeface="Cambria"/>
                <a:ea typeface="Cambria"/>
                <a:cs typeface="Cambria"/>
                <a:sym typeface="Cambria"/>
              </a:rPr>
              <a:t>NEW!</a:t>
            </a:r>
            <a:r>
              <a:rPr i="0" lang="en" sz="1800" u="none" cap="small" strike="noStrike">
                <a:solidFill>
                  <a:srgbClr val="FFFFFF"/>
                </a:solidFill>
                <a:uFill>
                  <a:noFill/>
                </a:uFill>
                <a:latin typeface="Cambria"/>
                <a:ea typeface="Cambria"/>
                <a:cs typeface="Cambria"/>
                <a:sym typeface="Cambria"/>
                <a:hlinkClick r:id="rId4">
                  <a:extLst>
                    <a:ext uri="{A12FA001-AC4F-418D-AE19-62706E023703}">
                      <ahyp:hlinkClr val="tx"/>
                    </a:ext>
                  </a:extLst>
                </a:hlinkClick>
              </a:rPr>
              <a:t>   Admin Use: </a:t>
            </a:r>
            <a:r>
              <a:rPr i="0" lang="en" sz="1800" u="none" cap="small" strike="noStrike">
                <a:solidFill>
                  <a:srgbClr val="FF0000"/>
                </a:solidFill>
                <a:uFill>
                  <a:noFill/>
                </a:uFill>
                <a:latin typeface="Cambria"/>
                <a:ea typeface="Cambria"/>
                <a:cs typeface="Cambria"/>
                <a:sym typeface="Cambria"/>
                <a:hlinkClick r:id="rId5">
                  <a:extLst>
                    <a:ext uri="{A12FA001-AC4F-418D-AE19-62706E023703}">
                      <ahyp:hlinkClr val="tx"/>
                    </a:ext>
                  </a:extLst>
                </a:hlinkClick>
              </a:rPr>
              <a:t> </a:t>
            </a:r>
            <a:endParaRPr i="0" sz="1400" u="none" cap="none" strike="noStrike">
              <a:solidFill>
                <a:srgbClr val="000000"/>
              </a:solidFill>
              <a:latin typeface="Cambria"/>
              <a:ea typeface="Cambria"/>
              <a:cs typeface="Cambria"/>
              <a:sym typeface="Cambria"/>
            </a:endParaRPr>
          </a:p>
          <a:p>
            <a:pPr indent="-342900" lvl="2" marL="1371600" marR="0" rtl="0" algn="l">
              <a:lnSpc>
                <a:spcPct val="100000"/>
              </a:lnSpc>
              <a:spcBef>
                <a:spcPts val="0"/>
              </a:spcBef>
              <a:spcAft>
                <a:spcPts val="0"/>
              </a:spcAft>
              <a:buClr>
                <a:schemeClr val="lt1"/>
              </a:buClr>
              <a:buSzPts val="1800"/>
              <a:buFont typeface="Cambria"/>
              <a:buChar char="•"/>
            </a:pPr>
            <a:r>
              <a:rPr i="0" lang="en" sz="1800" u="sng" cap="small" strike="noStrike">
                <a:solidFill>
                  <a:srgbClr val="FF0000"/>
                </a:solidFill>
                <a:latin typeface="Cambria"/>
                <a:ea typeface="Cambria"/>
                <a:cs typeface="Cambria"/>
                <a:sym typeface="Cambria"/>
                <a:hlinkClick r:id="rId6">
                  <a:extLst>
                    <a:ext uri="{A12FA001-AC4F-418D-AE19-62706E023703}">
                      <ahyp:hlinkClr val="tx"/>
                    </a:ext>
                  </a:extLst>
                </a:hlinkClick>
              </a:rPr>
              <a:t>Updated Parent Eval Request Form Letter</a:t>
            </a:r>
            <a:endParaRPr i="0" sz="1800" u="sng" cap="small" strike="noStrike">
              <a:solidFill>
                <a:srgbClr val="FF0000"/>
              </a:solidFill>
              <a:latin typeface="Cambria"/>
              <a:ea typeface="Cambria"/>
              <a:cs typeface="Cambria"/>
              <a:sym typeface="Cambria"/>
            </a:endParaRPr>
          </a:p>
          <a:p>
            <a:pPr indent="-342900" lvl="2" marL="1371600" marR="0" rtl="0" algn="l">
              <a:lnSpc>
                <a:spcPct val="100000"/>
              </a:lnSpc>
              <a:spcBef>
                <a:spcPts val="0"/>
              </a:spcBef>
              <a:spcAft>
                <a:spcPts val="0"/>
              </a:spcAft>
              <a:buClr>
                <a:schemeClr val="lt1"/>
              </a:buClr>
              <a:buSzPts val="1800"/>
              <a:buFont typeface="Cambria"/>
              <a:buChar char="•"/>
            </a:pPr>
            <a:r>
              <a:rPr i="0" lang="en" sz="1800" u="sng" cap="small" strike="noStrike">
                <a:solidFill>
                  <a:srgbClr val="FF0000"/>
                </a:solidFill>
                <a:latin typeface="Cambria"/>
                <a:ea typeface="Cambria"/>
                <a:cs typeface="Cambria"/>
                <a:sym typeface="Cambria"/>
                <a:hlinkClick r:id="rId7">
                  <a:extLst>
                    <a:ext uri="{A12FA001-AC4F-418D-AE19-62706E023703}">
                      <ahyp:hlinkClr val="tx"/>
                    </a:ext>
                  </a:extLst>
                </a:hlinkClick>
              </a:rPr>
              <a:t>Guide for Admin Response to Parent Eval Request Form Letter</a:t>
            </a:r>
            <a:endParaRPr i="0" sz="1800" u="none" cap="small" strike="noStrike">
              <a:solidFill>
                <a:srgbClr val="FF0000"/>
              </a:solidFill>
              <a:latin typeface="Cambria"/>
              <a:ea typeface="Cambria"/>
              <a:cs typeface="Cambria"/>
              <a:sym typeface="Cambria"/>
            </a:endParaRPr>
          </a:p>
          <a:p>
            <a:pPr indent="0" lvl="0" marL="1371600" marR="0" rtl="0" algn="l">
              <a:lnSpc>
                <a:spcPct val="100000"/>
              </a:lnSpc>
              <a:spcBef>
                <a:spcPts val="600"/>
              </a:spcBef>
              <a:spcAft>
                <a:spcPts val="0"/>
              </a:spcAft>
              <a:buClr>
                <a:srgbClr val="000000"/>
              </a:buClr>
              <a:buSzPts val="1800"/>
              <a:buFont typeface="Arial"/>
              <a:buNone/>
            </a:pPr>
            <a:r>
              <a:t/>
            </a:r>
            <a:endParaRPr i="0" sz="1800" u="none" cap="small" strike="noStrike">
              <a:solidFill>
                <a:srgbClr val="00FFFF"/>
              </a:solidFill>
              <a:latin typeface="Cambria"/>
              <a:ea typeface="Cambria"/>
              <a:cs typeface="Cambria"/>
              <a:sym typeface="Cambria"/>
            </a:endParaRPr>
          </a:p>
          <a:p>
            <a:pPr indent="-368300" lvl="0" marL="457200" marR="0" rtl="0" algn="l">
              <a:lnSpc>
                <a:spcPct val="100000"/>
              </a:lnSpc>
              <a:spcBef>
                <a:spcPts val="600"/>
              </a:spcBef>
              <a:spcAft>
                <a:spcPts val="0"/>
              </a:spcAft>
              <a:buClr>
                <a:schemeClr val="lt1"/>
              </a:buClr>
              <a:buSzPts val="2200"/>
              <a:buFont typeface="Cambria"/>
              <a:buChar char="•"/>
            </a:pPr>
            <a:r>
              <a:rPr b="1" i="0" lang="en" sz="2200" u="none" cap="small" strike="noStrike">
                <a:solidFill>
                  <a:schemeClr val="lt1"/>
                </a:solidFill>
                <a:latin typeface="Cambria"/>
                <a:ea typeface="Cambria"/>
                <a:cs typeface="Cambria"/>
                <a:sym typeface="Cambria"/>
              </a:rPr>
              <a:t>Referrals in Kindergarten</a:t>
            </a:r>
            <a:endParaRPr b="1" i="0" sz="2200" u="none" cap="small" strike="noStrike">
              <a:solidFill>
                <a:schemeClr val="lt1"/>
              </a:solidFill>
              <a:latin typeface="Cambria"/>
              <a:ea typeface="Cambria"/>
              <a:cs typeface="Cambria"/>
              <a:sym typeface="Cambria"/>
            </a:endParaRPr>
          </a:p>
          <a:p>
            <a:pPr indent="-342900" lvl="1" marL="914400" marR="0" rtl="0" algn="l">
              <a:lnSpc>
                <a:spcPct val="100000"/>
              </a:lnSpc>
              <a:spcBef>
                <a:spcPts val="0"/>
              </a:spcBef>
              <a:spcAft>
                <a:spcPts val="0"/>
              </a:spcAft>
              <a:buClr>
                <a:schemeClr val="lt1"/>
              </a:buClr>
              <a:buSzPts val="1800"/>
              <a:buFont typeface="Cambria"/>
              <a:buChar char="•"/>
            </a:pPr>
            <a:r>
              <a:rPr i="0" lang="en" sz="1800" u="none" cap="small" strike="noStrike">
                <a:solidFill>
                  <a:schemeClr val="lt1"/>
                </a:solidFill>
                <a:latin typeface="Cambria"/>
                <a:ea typeface="Cambria"/>
                <a:cs typeface="Cambria"/>
                <a:sym typeface="Cambria"/>
              </a:rPr>
              <a:t>Academic referrals must be based on Minnesota Standards, not boxed curriculum</a:t>
            </a:r>
            <a:endParaRPr i="0" sz="1800" u="none" cap="small" strike="noStrike">
              <a:solidFill>
                <a:schemeClr val="lt1"/>
              </a:solidFill>
              <a:latin typeface="Cambria"/>
              <a:ea typeface="Cambria"/>
              <a:cs typeface="Cambria"/>
              <a:sym typeface="Cambria"/>
            </a:endParaRPr>
          </a:p>
          <a:p>
            <a:pPr indent="-342900" lvl="1" marL="914400" marR="0" rtl="0" algn="l">
              <a:lnSpc>
                <a:spcPct val="100000"/>
              </a:lnSpc>
              <a:spcBef>
                <a:spcPts val="0"/>
              </a:spcBef>
              <a:spcAft>
                <a:spcPts val="0"/>
              </a:spcAft>
              <a:buClr>
                <a:schemeClr val="lt1"/>
              </a:buClr>
              <a:buSzPts val="1800"/>
              <a:buFont typeface="Cambria"/>
              <a:buChar char="•"/>
            </a:pPr>
            <a:r>
              <a:rPr i="0" lang="en" sz="1800" u="none" cap="small" strike="noStrike">
                <a:solidFill>
                  <a:schemeClr val="lt1"/>
                </a:solidFill>
                <a:latin typeface="Cambria"/>
                <a:ea typeface="Cambria"/>
                <a:cs typeface="Cambria"/>
                <a:sym typeface="Cambria"/>
              </a:rPr>
              <a:t>Kindergarten students must follow MTSS/Pre-Referral Intervention Process</a:t>
            </a:r>
            <a:endParaRPr i="0" sz="1800" u="none" cap="small" strike="noStrike">
              <a:solidFill>
                <a:schemeClr val="lt1"/>
              </a:solidFill>
              <a:latin typeface="Cambria"/>
              <a:ea typeface="Cambria"/>
              <a:cs typeface="Cambria"/>
              <a:sym typeface="Cambria"/>
            </a:endParaRPr>
          </a:p>
          <a:p>
            <a:pPr indent="0" lvl="0" marL="457200" marR="0" rtl="0" algn="l">
              <a:lnSpc>
                <a:spcPct val="100000"/>
              </a:lnSpc>
              <a:spcBef>
                <a:spcPts val="600"/>
              </a:spcBef>
              <a:spcAft>
                <a:spcPts val="60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281de511000_4_0"/>
          <p:cNvSpPr txBox="1"/>
          <p:nvPr/>
        </p:nvSpPr>
        <p:spPr>
          <a:xfrm>
            <a:off x="1781775" y="1111000"/>
            <a:ext cx="50382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800">
                <a:solidFill>
                  <a:schemeClr val="lt1"/>
                </a:solidFill>
                <a:latin typeface="Cambria"/>
                <a:ea typeface="Cambria"/>
                <a:cs typeface="Cambria"/>
                <a:sym typeface="Cambria"/>
              </a:rPr>
              <a:t>What are your team’s next steps?</a:t>
            </a:r>
            <a:endParaRPr sz="4800">
              <a:solidFill>
                <a:schemeClr val="lt1"/>
              </a:solidFill>
              <a:latin typeface="Cambria"/>
              <a:ea typeface="Cambria"/>
              <a:cs typeface="Cambria"/>
              <a:sym typeface="Cambria"/>
            </a:endParaRPr>
          </a:p>
        </p:txBody>
      </p:sp>
      <p:pic>
        <p:nvPicPr>
          <p:cNvPr id="336" name="Google Shape;336;g281de511000_4_0"/>
          <p:cNvPicPr preferRelativeResize="0"/>
          <p:nvPr/>
        </p:nvPicPr>
        <p:blipFill>
          <a:blip r:embed="rId3">
            <a:alphaModFix/>
          </a:blip>
          <a:stretch>
            <a:fillRect/>
          </a:stretch>
        </p:blipFill>
        <p:spPr>
          <a:xfrm>
            <a:off x="273650" y="3185425"/>
            <a:ext cx="2660649" cy="177377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5"/>
          <p:cNvSpPr txBox="1"/>
          <p:nvPr/>
        </p:nvSpPr>
        <p:spPr>
          <a:xfrm>
            <a:off x="2286000" y="2417862"/>
            <a:ext cx="4572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2" name="Google Shape;342;p35"/>
          <p:cNvSpPr txBox="1"/>
          <p:nvPr/>
        </p:nvSpPr>
        <p:spPr>
          <a:xfrm>
            <a:off x="625475" y="1529625"/>
            <a:ext cx="7910100" cy="2955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FFFFFF"/>
                </a:solidFill>
                <a:latin typeface="Cambria"/>
                <a:ea typeface="Cambria"/>
                <a:cs typeface="Cambria"/>
                <a:sym typeface="Cambria"/>
              </a:rPr>
              <a:t>Student Success Team Train the Trainer -  Phoenix Room at the NLC &amp; Virtual</a:t>
            </a:r>
            <a:endParaRPr i="0" sz="1600" u="none" cap="none" strike="noStrike">
              <a:solidFill>
                <a:srgbClr val="000000"/>
              </a:solidFill>
              <a:latin typeface="Cambria"/>
              <a:ea typeface="Cambria"/>
              <a:cs typeface="Cambria"/>
              <a:sym typeface="Cambria"/>
            </a:endParaRPr>
          </a:p>
          <a:p>
            <a:pPr indent="0" lvl="0" marL="0" marR="0" rtl="0" algn="l">
              <a:lnSpc>
                <a:spcPct val="100000"/>
              </a:lnSpc>
              <a:spcBef>
                <a:spcPts val="1200"/>
              </a:spcBef>
              <a:spcAft>
                <a:spcPts val="0"/>
              </a:spcAft>
              <a:buClr>
                <a:srgbClr val="000000"/>
              </a:buClr>
              <a:buSzPts val="1600"/>
              <a:buFont typeface="Arial"/>
              <a:buNone/>
            </a:pPr>
            <a:r>
              <a:rPr i="1" lang="en" sz="1600" u="none" cap="none" strike="noStrike">
                <a:solidFill>
                  <a:srgbClr val="FFFFFF"/>
                </a:solidFill>
                <a:latin typeface="Cambria"/>
                <a:ea typeface="Cambria"/>
                <a:cs typeface="Cambria"/>
                <a:sym typeface="Cambria"/>
              </a:rPr>
              <a:t>Each SST should send teams or 2-3 members (1 Administrator, SST Lead/Chair, 1 SST member)</a:t>
            </a:r>
            <a:endParaRPr i="1" sz="1600" u="none" cap="none" strike="noStrike">
              <a:solidFill>
                <a:srgbClr val="000000"/>
              </a:solidFill>
              <a:latin typeface="Cambria"/>
              <a:ea typeface="Cambria"/>
              <a:cs typeface="Cambria"/>
              <a:sym typeface="Cambria"/>
            </a:endParaRPr>
          </a:p>
          <a:p>
            <a:pPr indent="0" lvl="0" marL="914400" marR="0" rtl="0" algn="l">
              <a:lnSpc>
                <a:spcPct val="100000"/>
              </a:lnSpc>
              <a:spcBef>
                <a:spcPts val="0"/>
              </a:spcBef>
              <a:spcAft>
                <a:spcPts val="0"/>
              </a:spcAft>
              <a:buClr>
                <a:srgbClr val="000000"/>
              </a:buClr>
              <a:buSzPts val="1600"/>
              <a:buFont typeface="Arial"/>
              <a:buNone/>
            </a:pPr>
            <a:r>
              <a:t/>
            </a:r>
            <a:endParaRPr i="0" sz="1600" u="none" cap="none" strike="noStrike">
              <a:solidFill>
                <a:srgbClr val="FFFFFF"/>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600"/>
              <a:buFont typeface="Cambria"/>
              <a:buChar char="•"/>
            </a:pPr>
            <a:r>
              <a:rPr b="1" i="0" lang="en" sz="1600" u="none" cap="none" strike="noStrike">
                <a:solidFill>
                  <a:srgbClr val="FFFF00"/>
                </a:solidFill>
                <a:latin typeface="Cambria"/>
                <a:ea typeface="Cambria"/>
                <a:cs typeface="Cambria"/>
                <a:sym typeface="Cambria"/>
              </a:rPr>
              <a:t>Tuesday, Nov. 28 </a:t>
            </a:r>
            <a:r>
              <a:rPr b="1" i="0" lang="en" sz="1600" u="none" cap="none" strike="noStrike">
                <a:solidFill>
                  <a:srgbClr val="FFFFFF"/>
                </a:solidFill>
                <a:latin typeface="Cambria"/>
                <a:ea typeface="Cambria"/>
                <a:cs typeface="Cambria"/>
                <a:sym typeface="Cambria"/>
              </a:rPr>
              <a:t>- Interventions &amp; Progress Monitoring/Data Collection</a:t>
            </a:r>
            <a:endParaRPr i="0" sz="1600" u="none" cap="none" strike="noStrike">
              <a:solidFill>
                <a:srgbClr val="000000"/>
              </a:solidFill>
              <a:latin typeface="Cambria"/>
              <a:ea typeface="Cambria"/>
              <a:cs typeface="Cambria"/>
              <a:sym typeface="Cambria"/>
            </a:endParaRPr>
          </a:p>
          <a:p>
            <a:pPr indent="-298450" lvl="1" marL="742950" marR="0" rtl="0" algn="l">
              <a:lnSpc>
                <a:spcPct val="100000"/>
              </a:lnSpc>
              <a:spcBef>
                <a:spcPts val="0"/>
              </a:spcBef>
              <a:spcAft>
                <a:spcPts val="0"/>
              </a:spcAft>
              <a:buClr>
                <a:srgbClr val="000000"/>
              </a:buClr>
              <a:buSzPts val="1600"/>
              <a:buFont typeface="Cambria"/>
              <a:buChar char="•"/>
            </a:pPr>
            <a:r>
              <a:rPr i="0" lang="en" sz="1600" u="none" cap="none" strike="noStrike">
                <a:solidFill>
                  <a:srgbClr val="FFFFFF"/>
                </a:solidFill>
                <a:latin typeface="Cambria"/>
                <a:ea typeface="Cambria"/>
                <a:cs typeface="Cambria"/>
                <a:sym typeface="Cambria"/>
              </a:rPr>
              <a:t>8:30-11:30 Elementary</a:t>
            </a:r>
            <a:endParaRPr i="0" sz="1600" u="none" cap="none" strike="noStrike">
              <a:solidFill>
                <a:srgbClr val="000000"/>
              </a:solidFill>
              <a:latin typeface="Cambria"/>
              <a:ea typeface="Cambria"/>
              <a:cs typeface="Cambria"/>
              <a:sym typeface="Cambria"/>
            </a:endParaRPr>
          </a:p>
          <a:p>
            <a:pPr indent="-298450" lvl="1" marL="742950" marR="0" rtl="0" algn="l">
              <a:lnSpc>
                <a:spcPct val="100000"/>
              </a:lnSpc>
              <a:spcBef>
                <a:spcPts val="0"/>
              </a:spcBef>
              <a:spcAft>
                <a:spcPts val="0"/>
              </a:spcAft>
              <a:buClr>
                <a:srgbClr val="000000"/>
              </a:buClr>
              <a:buSzPts val="1600"/>
              <a:buFont typeface="Cambria"/>
              <a:buChar char="•"/>
            </a:pPr>
            <a:r>
              <a:rPr i="0" lang="en" sz="1600" u="none" cap="none" strike="noStrike">
                <a:solidFill>
                  <a:srgbClr val="FFFFFF"/>
                </a:solidFill>
                <a:latin typeface="Cambria"/>
                <a:ea typeface="Cambria"/>
                <a:cs typeface="Cambria"/>
                <a:sym typeface="Cambria"/>
              </a:rPr>
              <a:t>12:00-3:00 High School</a:t>
            </a:r>
            <a:endParaRPr i="0" sz="1600" u="none" cap="none" strike="noStrike">
              <a:solidFill>
                <a:srgbClr val="FFFFFF"/>
              </a:solidFill>
              <a:latin typeface="Cambria"/>
              <a:ea typeface="Cambria"/>
              <a:cs typeface="Cambria"/>
              <a:sym typeface="Cambria"/>
            </a:endParaRPr>
          </a:p>
          <a:p>
            <a:pPr indent="0" lvl="0" marL="914400" marR="0" rtl="0" algn="l">
              <a:lnSpc>
                <a:spcPct val="100000"/>
              </a:lnSpc>
              <a:spcBef>
                <a:spcPts val="0"/>
              </a:spcBef>
              <a:spcAft>
                <a:spcPts val="0"/>
              </a:spcAft>
              <a:buClr>
                <a:srgbClr val="000000"/>
              </a:buClr>
              <a:buSzPts val="1600"/>
              <a:buFont typeface="Arial"/>
              <a:buNone/>
            </a:pPr>
            <a:r>
              <a:t/>
            </a:r>
            <a:endParaRPr i="0" sz="1600" u="none" cap="none" strike="noStrike">
              <a:solidFill>
                <a:srgbClr val="FFFFFF"/>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600"/>
              <a:buFont typeface="Cambria"/>
              <a:buChar char="•"/>
            </a:pPr>
            <a:r>
              <a:rPr b="1" i="0" lang="en" sz="1600" u="none" cap="none" strike="noStrike">
                <a:solidFill>
                  <a:srgbClr val="FFFF00"/>
                </a:solidFill>
                <a:latin typeface="Cambria"/>
                <a:ea typeface="Cambria"/>
                <a:cs typeface="Cambria"/>
                <a:sym typeface="Cambria"/>
              </a:rPr>
              <a:t>Thursday, Jan. 25</a:t>
            </a:r>
            <a:r>
              <a:rPr b="1" i="0" lang="en" sz="1600" u="none" cap="none" strike="noStrike">
                <a:solidFill>
                  <a:srgbClr val="FFFFFF"/>
                </a:solidFill>
                <a:latin typeface="Cambria"/>
                <a:ea typeface="Cambria"/>
                <a:cs typeface="Cambria"/>
                <a:sym typeface="Cambria"/>
              </a:rPr>
              <a:t> - The Whole Child </a:t>
            </a:r>
            <a:endParaRPr i="0" sz="1600" u="none" cap="none" strike="noStrike">
              <a:solidFill>
                <a:srgbClr val="000000"/>
              </a:solidFill>
              <a:latin typeface="Cambria"/>
              <a:ea typeface="Cambria"/>
              <a:cs typeface="Cambria"/>
              <a:sym typeface="Cambria"/>
            </a:endParaRPr>
          </a:p>
          <a:p>
            <a:pPr indent="-298450" lvl="1" marL="742950" marR="0" rtl="0" algn="l">
              <a:lnSpc>
                <a:spcPct val="100000"/>
              </a:lnSpc>
              <a:spcBef>
                <a:spcPts val="0"/>
              </a:spcBef>
              <a:spcAft>
                <a:spcPts val="0"/>
              </a:spcAft>
              <a:buClr>
                <a:srgbClr val="000000"/>
              </a:buClr>
              <a:buSzPts val="1600"/>
              <a:buFont typeface="Cambria"/>
              <a:buChar char="•"/>
            </a:pPr>
            <a:r>
              <a:rPr i="0" lang="en" sz="1600" u="none" cap="none" strike="noStrike">
                <a:solidFill>
                  <a:srgbClr val="FFFFFF"/>
                </a:solidFill>
                <a:latin typeface="Cambria"/>
                <a:ea typeface="Cambria"/>
                <a:cs typeface="Cambria"/>
                <a:sym typeface="Cambria"/>
              </a:rPr>
              <a:t>8:30-11:30 Elementary</a:t>
            </a:r>
            <a:endParaRPr i="0" sz="1600" u="none" cap="none" strike="noStrike">
              <a:solidFill>
                <a:srgbClr val="000000"/>
              </a:solidFill>
              <a:latin typeface="Cambria"/>
              <a:ea typeface="Cambria"/>
              <a:cs typeface="Cambria"/>
              <a:sym typeface="Cambria"/>
            </a:endParaRPr>
          </a:p>
          <a:p>
            <a:pPr indent="-298450" lvl="1" marL="742950" marR="0" rtl="0" algn="l">
              <a:lnSpc>
                <a:spcPct val="100000"/>
              </a:lnSpc>
              <a:spcBef>
                <a:spcPts val="0"/>
              </a:spcBef>
              <a:spcAft>
                <a:spcPts val="0"/>
              </a:spcAft>
              <a:buClr>
                <a:srgbClr val="000000"/>
              </a:buClr>
              <a:buSzPts val="1600"/>
              <a:buFont typeface="Cambria"/>
              <a:buChar char="•"/>
            </a:pPr>
            <a:r>
              <a:rPr i="0" lang="en" sz="1600" u="none" cap="none" strike="noStrike">
                <a:solidFill>
                  <a:srgbClr val="FFFFFF"/>
                </a:solidFill>
                <a:latin typeface="Cambria"/>
                <a:ea typeface="Cambria"/>
                <a:cs typeface="Cambria"/>
                <a:sym typeface="Cambria"/>
              </a:rPr>
              <a:t>12:00-3:00 High School</a:t>
            </a:r>
            <a:endParaRPr i="0" sz="1600" u="none" cap="none" strike="noStrike">
              <a:solidFill>
                <a:srgbClr val="000000"/>
              </a:solidFill>
              <a:latin typeface="Cambria"/>
              <a:ea typeface="Cambria"/>
              <a:cs typeface="Cambria"/>
              <a:sym typeface="Cambria"/>
            </a:endParaRPr>
          </a:p>
        </p:txBody>
      </p:sp>
      <p:sp>
        <p:nvSpPr>
          <p:cNvPr id="343" name="Google Shape;343;p35"/>
          <p:cNvSpPr txBox="1"/>
          <p:nvPr/>
        </p:nvSpPr>
        <p:spPr>
          <a:xfrm>
            <a:off x="323893" y="704175"/>
            <a:ext cx="86619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 sz="2800">
                <a:solidFill>
                  <a:srgbClr val="FFFF00"/>
                </a:solidFill>
                <a:latin typeface="Cambria"/>
                <a:ea typeface="Cambria"/>
                <a:cs typeface="Cambria"/>
                <a:sym typeface="Cambria"/>
              </a:rPr>
              <a:t>Questions &amp; </a:t>
            </a:r>
            <a:r>
              <a:rPr b="1" i="0" lang="en" sz="2800" u="none" cap="none" strike="noStrike">
                <a:solidFill>
                  <a:srgbClr val="FFFF00"/>
                </a:solidFill>
                <a:latin typeface="Cambria"/>
                <a:ea typeface="Cambria"/>
                <a:cs typeface="Cambria"/>
                <a:sym typeface="Cambria"/>
              </a:rPr>
              <a:t>Save the Date</a:t>
            </a:r>
            <a:endParaRPr b="1" i="0" sz="2800" u="none" cap="none" strike="noStrike">
              <a:solidFill>
                <a:srgbClr val="FFFF00"/>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4"/>
          <p:cNvSpPr txBox="1"/>
          <p:nvPr>
            <p:ph type="title"/>
          </p:nvPr>
        </p:nvSpPr>
        <p:spPr>
          <a:xfrm>
            <a:off x="311700" y="410000"/>
            <a:ext cx="8520600" cy="607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800"/>
              <a:buNone/>
            </a:pPr>
            <a:r>
              <a:rPr lang="en">
                <a:latin typeface="Cambria"/>
                <a:ea typeface="Cambria"/>
                <a:cs typeface="Cambria"/>
                <a:sym typeface="Cambria"/>
              </a:rPr>
              <a:t>Introductions and Welcome</a:t>
            </a:r>
            <a:endParaRPr>
              <a:latin typeface="Cambria"/>
              <a:ea typeface="Cambria"/>
              <a:cs typeface="Cambria"/>
              <a:sym typeface="Cambria"/>
            </a:endParaRPr>
          </a:p>
        </p:txBody>
      </p:sp>
      <p:sp>
        <p:nvSpPr>
          <p:cNvPr id="157" name="Google Shape;157;p4"/>
          <p:cNvSpPr txBox="1"/>
          <p:nvPr>
            <p:ph idx="1" type="body"/>
          </p:nvPr>
        </p:nvSpPr>
        <p:spPr>
          <a:xfrm>
            <a:off x="1289750" y="1017800"/>
            <a:ext cx="6739500" cy="2216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600"/>
              </a:spcBef>
              <a:spcAft>
                <a:spcPts val="0"/>
              </a:spcAft>
              <a:buSzPts val="2340"/>
              <a:buNone/>
            </a:pPr>
            <a:r>
              <a:rPr lang="en" sz="2800">
                <a:latin typeface="Cambria"/>
                <a:ea typeface="Cambria"/>
                <a:cs typeface="Cambria"/>
                <a:sym typeface="Cambria"/>
              </a:rPr>
              <a:t>Please share:</a:t>
            </a:r>
            <a:endParaRPr>
              <a:latin typeface="Cambria"/>
              <a:ea typeface="Cambria"/>
              <a:cs typeface="Cambria"/>
              <a:sym typeface="Cambria"/>
            </a:endParaRPr>
          </a:p>
          <a:p>
            <a:pPr indent="0" lvl="0" marL="0" rtl="0" algn="l">
              <a:lnSpc>
                <a:spcPct val="100000"/>
              </a:lnSpc>
              <a:spcBef>
                <a:spcPts val="1200"/>
              </a:spcBef>
              <a:spcAft>
                <a:spcPts val="0"/>
              </a:spcAft>
              <a:buSzPts val="2340"/>
              <a:buNone/>
            </a:pPr>
            <a:r>
              <a:rPr lang="en">
                <a:latin typeface="Cambria"/>
                <a:ea typeface="Cambria"/>
                <a:cs typeface="Cambria"/>
                <a:sym typeface="Cambria"/>
              </a:rPr>
              <a:t>Name</a:t>
            </a:r>
            <a:endParaRPr>
              <a:latin typeface="Cambria"/>
              <a:ea typeface="Cambria"/>
              <a:cs typeface="Cambria"/>
              <a:sym typeface="Cambria"/>
            </a:endParaRPr>
          </a:p>
          <a:p>
            <a:pPr indent="0" lvl="0" marL="0" rtl="0" algn="l">
              <a:lnSpc>
                <a:spcPct val="100000"/>
              </a:lnSpc>
              <a:spcBef>
                <a:spcPts val="1200"/>
              </a:spcBef>
              <a:spcAft>
                <a:spcPts val="0"/>
              </a:spcAft>
              <a:buSzPts val="2340"/>
              <a:buNone/>
            </a:pPr>
            <a:r>
              <a:rPr lang="en">
                <a:latin typeface="Cambria"/>
                <a:ea typeface="Cambria"/>
                <a:cs typeface="Cambria"/>
                <a:sym typeface="Cambria"/>
              </a:rPr>
              <a:t>School District/school</a:t>
            </a:r>
            <a:endParaRPr>
              <a:latin typeface="Cambria"/>
              <a:ea typeface="Cambria"/>
              <a:cs typeface="Cambria"/>
              <a:sym typeface="Cambria"/>
            </a:endParaRPr>
          </a:p>
          <a:p>
            <a:pPr indent="0" lvl="0" marL="0" rtl="0" algn="l">
              <a:lnSpc>
                <a:spcPct val="100000"/>
              </a:lnSpc>
              <a:spcBef>
                <a:spcPts val="1200"/>
              </a:spcBef>
              <a:spcAft>
                <a:spcPts val="600"/>
              </a:spcAft>
              <a:buSzPts val="2340"/>
              <a:buNone/>
            </a:pPr>
            <a:r>
              <a:rPr lang="en">
                <a:latin typeface="Cambria"/>
                <a:ea typeface="Cambria"/>
                <a:cs typeface="Cambria"/>
                <a:sym typeface="Cambria"/>
              </a:rPr>
              <a:t>Role on Student Success Team</a:t>
            </a:r>
            <a:endParaRPr>
              <a:latin typeface="Cambria"/>
              <a:ea typeface="Cambria"/>
              <a:cs typeface="Cambria"/>
              <a:sym typeface="Cambria"/>
            </a:endParaRPr>
          </a:p>
        </p:txBody>
      </p:sp>
      <p:pic>
        <p:nvPicPr>
          <p:cNvPr id="158" name="Google Shape;158;p4"/>
          <p:cNvPicPr preferRelativeResize="0"/>
          <p:nvPr/>
        </p:nvPicPr>
        <p:blipFill>
          <a:blip r:embed="rId3">
            <a:alphaModFix/>
          </a:blip>
          <a:stretch>
            <a:fillRect/>
          </a:stretch>
        </p:blipFill>
        <p:spPr>
          <a:xfrm>
            <a:off x="6153175" y="967250"/>
            <a:ext cx="2860196" cy="16045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5"/>
          <p:cNvSpPr txBox="1"/>
          <p:nvPr>
            <p:ph type="title"/>
          </p:nvPr>
        </p:nvSpPr>
        <p:spPr>
          <a:xfrm>
            <a:off x="311700" y="246050"/>
            <a:ext cx="8520600" cy="607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800"/>
              <a:buNone/>
            </a:pPr>
            <a:r>
              <a:rPr lang="en"/>
              <a:t>Overview	</a:t>
            </a:r>
            <a:endParaRPr/>
          </a:p>
        </p:txBody>
      </p:sp>
      <p:sp>
        <p:nvSpPr>
          <p:cNvPr id="164" name="Google Shape;164;p5"/>
          <p:cNvSpPr txBox="1"/>
          <p:nvPr>
            <p:ph idx="1" type="body"/>
          </p:nvPr>
        </p:nvSpPr>
        <p:spPr>
          <a:xfrm>
            <a:off x="311700" y="818100"/>
            <a:ext cx="8520600" cy="3900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360"/>
              </a:spcBef>
              <a:spcAft>
                <a:spcPts val="0"/>
              </a:spcAft>
              <a:buSzPts val="2340"/>
              <a:buNone/>
            </a:pPr>
            <a:r>
              <a:t/>
            </a:r>
            <a:endParaRPr sz="2100">
              <a:latin typeface="Cambria"/>
              <a:ea typeface="Cambria"/>
              <a:cs typeface="Cambria"/>
              <a:sym typeface="Cambria"/>
            </a:endParaRPr>
          </a:p>
          <a:p>
            <a:pPr indent="457200" lvl="0" marL="0" rtl="0" algn="l">
              <a:lnSpc>
                <a:spcPct val="100000"/>
              </a:lnSpc>
              <a:spcBef>
                <a:spcPts val="600"/>
              </a:spcBef>
              <a:spcAft>
                <a:spcPts val="0"/>
              </a:spcAft>
              <a:buSzPts val="2340"/>
              <a:buNone/>
            </a:pPr>
            <a:r>
              <a:rPr b="1" lang="en" sz="2200">
                <a:latin typeface="Cambria"/>
                <a:ea typeface="Cambria"/>
                <a:cs typeface="Cambria"/>
                <a:sym typeface="Cambria"/>
              </a:rPr>
              <a:t>Topics covered:</a:t>
            </a:r>
            <a:endParaRPr b="1" sz="2200">
              <a:latin typeface="Cambria"/>
              <a:ea typeface="Cambria"/>
              <a:cs typeface="Cambria"/>
              <a:sym typeface="Cambria"/>
            </a:endParaRPr>
          </a:p>
          <a:p>
            <a:pPr indent="-368298" lvl="2" marL="1371600" rtl="0" algn="l">
              <a:lnSpc>
                <a:spcPct val="100000"/>
              </a:lnSpc>
              <a:spcBef>
                <a:spcPts val="600"/>
              </a:spcBef>
              <a:spcAft>
                <a:spcPts val="0"/>
              </a:spcAft>
              <a:buSzPts val="2200"/>
              <a:buFont typeface="Cambria"/>
              <a:buChar char="•"/>
            </a:pPr>
            <a:r>
              <a:rPr lang="en" sz="2200">
                <a:latin typeface="Cambria"/>
                <a:ea typeface="Cambria"/>
                <a:cs typeface="Cambria"/>
                <a:sym typeface="Cambria"/>
              </a:rPr>
              <a:t>Introductions &amp; Welcome</a:t>
            </a:r>
            <a:endParaRPr>
              <a:latin typeface="Cambria"/>
              <a:ea typeface="Cambria"/>
              <a:cs typeface="Cambria"/>
              <a:sym typeface="Cambria"/>
            </a:endParaRPr>
          </a:p>
          <a:p>
            <a:pPr indent="-368298" lvl="2" marL="1371600" rtl="0" algn="l">
              <a:lnSpc>
                <a:spcPct val="100000"/>
              </a:lnSpc>
              <a:spcBef>
                <a:spcPts val="600"/>
              </a:spcBef>
              <a:spcAft>
                <a:spcPts val="0"/>
              </a:spcAft>
              <a:buSzPts val="2200"/>
              <a:buFont typeface="Cambria"/>
              <a:buChar char="•"/>
            </a:pPr>
            <a:r>
              <a:rPr lang="en" sz="2200">
                <a:latin typeface="Cambria"/>
                <a:ea typeface="Cambria"/>
                <a:cs typeface="Cambria"/>
                <a:sym typeface="Cambria"/>
              </a:rPr>
              <a:t>Overview of MTSS</a:t>
            </a:r>
            <a:endParaRPr>
              <a:latin typeface="Cambria"/>
              <a:ea typeface="Cambria"/>
              <a:cs typeface="Cambria"/>
              <a:sym typeface="Cambria"/>
            </a:endParaRPr>
          </a:p>
          <a:p>
            <a:pPr indent="-368298" lvl="2" marL="1371600" rtl="0" algn="l">
              <a:lnSpc>
                <a:spcPct val="100000"/>
              </a:lnSpc>
              <a:spcBef>
                <a:spcPts val="600"/>
              </a:spcBef>
              <a:spcAft>
                <a:spcPts val="0"/>
              </a:spcAft>
              <a:buSzPts val="2200"/>
              <a:buFont typeface="Cambria"/>
              <a:buChar char="•"/>
            </a:pPr>
            <a:r>
              <a:rPr lang="en" sz="2200">
                <a:latin typeface="Cambria"/>
                <a:ea typeface="Cambria"/>
                <a:cs typeface="Cambria"/>
                <a:sym typeface="Cambria"/>
              </a:rPr>
              <a:t>Student success teams</a:t>
            </a:r>
            <a:endParaRPr>
              <a:latin typeface="Cambria"/>
              <a:ea typeface="Cambria"/>
              <a:cs typeface="Cambria"/>
              <a:sym typeface="Cambria"/>
            </a:endParaRPr>
          </a:p>
          <a:p>
            <a:pPr indent="-368298" lvl="2" marL="1371600" rtl="0" algn="l">
              <a:lnSpc>
                <a:spcPct val="100000"/>
              </a:lnSpc>
              <a:spcBef>
                <a:spcPts val="600"/>
              </a:spcBef>
              <a:spcAft>
                <a:spcPts val="0"/>
              </a:spcAft>
              <a:buSzPts val="2200"/>
              <a:buFont typeface="Cambria"/>
              <a:buChar char="•"/>
            </a:pPr>
            <a:r>
              <a:rPr lang="en" sz="2200">
                <a:latin typeface="Cambria"/>
                <a:ea typeface="Cambria"/>
                <a:cs typeface="Cambria"/>
                <a:sym typeface="Cambria"/>
              </a:rPr>
              <a:t>Updated </a:t>
            </a:r>
            <a:r>
              <a:rPr lang="en" sz="2200">
                <a:latin typeface="Cambria"/>
                <a:ea typeface="Cambria"/>
                <a:cs typeface="Cambria"/>
                <a:sym typeface="Cambria"/>
              </a:rPr>
              <a:t>forms</a:t>
            </a:r>
            <a:endParaRPr>
              <a:latin typeface="Cambria"/>
              <a:ea typeface="Cambria"/>
              <a:cs typeface="Cambria"/>
              <a:sym typeface="Cambria"/>
            </a:endParaRPr>
          </a:p>
          <a:p>
            <a:pPr indent="-368298" lvl="2" marL="1371600" rtl="0" algn="l">
              <a:lnSpc>
                <a:spcPct val="100000"/>
              </a:lnSpc>
              <a:spcBef>
                <a:spcPts val="600"/>
              </a:spcBef>
              <a:spcAft>
                <a:spcPts val="0"/>
              </a:spcAft>
              <a:buSzPts val="2200"/>
              <a:buFont typeface="Cambria"/>
              <a:buChar char="•"/>
            </a:pPr>
            <a:r>
              <a:rPr lang="en" sz="2200">
                <a:latin typeface="Cambria"/>
                <a:ea typeface="Cambria"/>
                <a:cs typeface="Cambria"/>
                <a:sym typeface="Cambria"/>
              </a:rPr>
              <a:t>Case studies</a:t>
            </a:r>
            <a:endParaRPr>
              <a:latin typeface="Cambria"/>
              <a:ea typeface="Cambria"/>
              <a:cs typeface="Cambria"/>
              <a:sym typeface="Cambria"/>
            </a:endParaRPr>
          </a:p>
          <a:p>
            <a:pPr indent="-368298" lvl="2" marL="1371600" rtl="0" algn="l">
              <a:lnSpc>
                <a:spcPct val="100000"/>
              </a:lnSpc>
              <a:spcBef>
                <a:spcPts val="600"/>
              </a:spcBef>
              <a:spcAft>
                <a:spcPts val="0"/>
              </a:spcAft>
              <a:buSzPts val="2200"/>
              <a:buFont typeface="Cambria"/>
              <a:buChar char="•"/>
            </a:pPr>
            <a:r>
              <a:rPr lang="en" sz="2200">
                <a:latin typeface="Cambria"/>
                <a:ea typeface="Cambria"/>
                <a:cs typeface="Cambria"/>
                <a:sym typeface="Cambria"/>
              </a:rPr>
              <a:t>MTSS Student support Team guide</a:t>
            </a:r>
            <a:endParaRPr>
              <a:latin typeface="Cambria"/>
              <a:ea typeface="Cambria"/>
              <a:cs typeface="Cambria"/>
              <a:sym typeface="Cambria"/>
            </a:endParaRPr>
          </a:p>
          <a:p>
            <a:pPr indent="-368298" lvl="2" marL="1371600" rtl="0" algn="l">
              <a:lnSpc>
                <a:spcPct val="100000"/>
              </a:lnSpc>
              <a:spcBef>
                <a:spcPts val="600"/>
              </a:spcBef>
              <a:spcAft>
                <a:spcPts val="0"/>
              </a:spcAft>
              <a:buSzPts val="2200"/>
              <a:buFont typeface="Cambria"/>
              <a:buChar char="•"/>
            </a:pPr>
            <a:r>
              <a:rPr lang="en" sz="2200">
                <a:latin typeface="Cambria"/>
                <a:ea typeface="Cambria"/>
                <a:cs typeface="Cambria"/>
                <a:sym typeface="Cambria"/>
              </a:rPr>
              <a:t>Parent referral</a:t>
            </a:r>
            <a:endParaRPr sz="2200">
              <a:latin typeface="Cambria"/>
              <a:ea typeface="Cambria"/>
              <a:cs typeface="Cambria"/>
              <a:sym typeface="Cambria"/>
            </a:endParaRPr>
          </a:p>
          <a:p>
            <a:pPr indent="-368298" lvl="2" marL="1371600" rtl="0" algn="l">
              <a:lnSpc>
                <a:spcPct val="100000"/>
              </a:lnSpc>
              <a:spcBef>
                <a:spcPts val="600"/>
              </a:spcBef>
              <a:spcAft>
                <a:spcPts val="0"/>
              </a:spcAft>
              <a:buSzPts val="2200"/>
              <a:buFont typeface="Cambria"/>
              <a:buChar char="•"/>
            </a:pPr>
            <a:r>
              <a:rPr lang="en" sz="2200">
                <a:latin typeface="Cambria"/>
                <a:ea typeface="Cambria"/>
                <a:cs typeface="Cambria"/>
                <a:sym typeface="Cambria"/>
              </a:rPr>
              <a:t>Next steps</a:t>
            </a:r>
            <a:endParaRPr sz="2200">
              <a:latin typeface="Cambria"/>
              <a:ea typeface="Cambria"/>
              <a:cs typeface="Cambria"/>
              <a:sym typeface="Cambria"/>
            </a:endParaRPr>
          </a:p>
          <a:p>
            <a:pPr indent="-228600" lvl="1" marL="914400" rtl="0" algn="l">
              <a:lnSpc>
                <a:spcPct val="100000"/>
              </a:lnSpc>
              <a:spcBef>
                <a:spcPts val="600"/>
              </a:spcBef>
              <a:spcAft>
                <a:spcPts val="0"/>
              </a:spcAft>
              <a:buSzPts val="2200"/>
              <a:buNone/>
            </a:pPr>
            <a:r>
              <a:t/>
            </a:r>
            <a:endParaRPr sz="2200"/>
          </a:p>
          <a:p>
            <a:pPr indent="0" lvl="0" marL="0" rtl="0" algn="l">
              <a:lnSpc>
                <a:spcPct val="100000"/>
              </a:lnSpc>
              <a:spcBef>
                <a:spcPts val="600"/>
              </a:spcBef>
              <a:spcAft>
                <a:spcPts val="600"/>
              </a:spcAft>
              <a:buSzPts val="2340"/>
              <a:buNone/>
            </a:pPr>
            <a:r>
              <a:t/>
            </a:r>
            <a:endParaRPr sz="1900"/>
          </a:p>
        </p:txBody>
      </p:sp>
      <p:pic>
        <p:nvPicPr>
          <p:cNvPr id="165" name="Google Shape;165;p5"/>
          <p:cNvPicPr preferRelativeResize="0"/>
          <p:nvPr/>
        </p:nvPicPr>
        <p:blipFill rotWithShape="1">
          <a:blip r:embed="rId3">
            <a:alphaModFix/>
          </a:blip>
          <a:srcRect b="0" l="0" r="0" t="0"/>
          <a:stretch/>
        </p:blipFill>
        <p:spPr>
          <a:xfrm>
            <a:off x="6833575" y="1381000"/>
            <a:ext cx="986325" cy="1639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6"/>
          <p:cNvSpPr txBox="1"/>
          <p:nvPr/>
        </p:nvSpPr>
        <p:spPr>
          <a:xfrm>
            <a:off x="1127550" y="1779000"/>
            <a:ext cx="6888900" cy="158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360"/>
              </a:spcBef>
              <a:spcAft>
                <a:spcPts val="0"/>
              </a:spcAft>
              <a:buClr>
                <a:srgbClr val="000000"/>
              </a:buClr>
              <a:buSzPts val="2700"/>
              <a:buFont typeface="Arial"/>
              <a:buNone/>
            </a:pPr>
            <a:r>
              <a:rPr b="1" i="0" lang="en" sz="2700" u="none" cap="small" strike="noStrike">
                <a:solidFill>
                  <a:srgbClr val="FF0000"/>
                </a:solidFill>
                <a:latin typeface="Cambria"/>
                <a:ea typeface="Cambria"/>
                <a:cs typeface="Cambria"/>
                <a:sym typeface="Cambria"/>
              </a:rPr>
              <a:t>SCHOOLS</a:t>
            </a:r>
            <a:r>
              <a:rPr i="0" lang="en" sz="2700" u="none" cap="small" strike="noStrike">
                <a:solidFill>
                  <a:schemeClr val="lt1"/>
                </a:solidFill>
                <a:latin typeface="Cambria"/>
                <a:ea typeface="Cambria"/>
                <a:cs typeface="Cambria"/>
                <a:sym typeface="Cambria"/>
              </a:rPr>
              <a:t> have to be ready for kids.  </a:t>
            </a:r>
            <a:endParaRPr i="0" sz="2700" u="none" cap="small" strike="noStrike">
              <a:solidFill>
                <a:schemeClr val="lt1"/>
              </a:solidFill>
              <a:latin typeface="Cambria"/>
              <a:ea typeface="Cambria"/>
              <a:cs typeface="Cambria"/>
              <a:sym typeface="Cambria"/>
            </a:endParaRPr>
          </a:p>
          <a:p>
            <a:pPr indent="0" lvl="0" marL="0" marR="0" rtl="0" algn="ctr">
              <a:lnSpc>
                <a:spcPct val="100000"/>
              </a:lnSpc>
              <a:spcBef>
                <a:spcPts val="600"/>
              </a:spcBef>
              <a:spcAft>
                <a:spcPts val="0"/>
              </a:spcAft>
              <a:buClr>
                <a:srgbClr val="000000"/>
              </a:buClr>
              <a:buSzPts val="2700"/>
              <a:buFont typeface="Arial"/>
              <a:buNone/>
            </a:pPr>
            <a:r>
              <a:rPr i="0" lang="en" sz="2700" u="none" cap="small" strike="noStrike">
                <a:solidFill>
                  <a:schemeClr val="lt1"/>
                </a:solidFill>
                <a:latin typeface="Cambria"/>
                <a:ea typeface="Cambria"/>
                <a:cs typeface="Cambria"/>
                <a:sym typeface="Cambria"/>
              </a:rPr>
              <a:t>Kids </a:t>
            </a:r>
            <a:r>
              <a:rPr b="1" i="0" lang="en" sz="2700" u="none" cap="small" strike="noStrike">
                <a:solidFill>
                  <a:srgbClr val="FF0000"/>
                </a:solidFill>
                <a:latin typeface="Cambria"/>
                <a:ea typeface="Cambria"/>
                <a:cs typeface="Cambria"/>
                <a:sym typeface="Cambria"/>
              </a:rPr>
              <a:t>DON’T NEED</a:t>
            </a:r>
            <a:r>
              <a:rPr i="0" lang="en" sz="2700" u="none" cap="small" strike="noStrike">
                <a:solidFill>
                  <a:schemeClr val="lt1"/>
                </a:solidFill>
                <a:latin typeface="Cambria"/>
                <a:ea typeface="Cambria"/>
                <a:cs typeface="Cambria"/>
                <a:sym typeface="Cambria"/>
              </a:rPr>
              <a:t> to be ready for school. </a:t>
            </a:r>
            <a:endParaRPr i="0" sz="1700" u="none" cap="small" strike="noStrike">
              <a:solidFill>
                <a:schemeClr val="lt1"/>
              </a:solidFill>
              <a:latin typeface="Cambria"/>
              <a:ea typeface="Cambria"/>
              <a:cs typeface="Cambria"/>
              <a:sym typeface="Cambria"/>
            </a:endParaRPr>
          </a:p>
          <a:p>
            <a:pPr indent="0" lvl="0" marL="0" marR="0" rtl="0" algn="ctr">
              <a:lnSpc>
                <a:spcPct val="100000"/>
              </a:lnSpc>
              <a:spcBef>
                <a:spcPts val="600"/>
              </a:spcBef>
              <a:spcAft>
                <a:spcPts val="600"/>
              </a:spcAft>
              <a:buClr>
                <a:srgbClr val="000000"/>
              </a:buClr>
              <a:buSzPts val="1700"/>
              <a:buFont typeface="Arial"/>
              <a:buNone/>
            </a:pPr>
            <a:r>
              <a:rPr i="0" lang="en" sz="1700" u="none" cap="small" strike="noStrike">
                <a:solidFill>
                  <a:schemeClr val="lt1"/>
                </a:solidFill>
                <a:latin typeface="Cambria"/>
                <a:ea typeface="Cambria"/>
                <a:cs typeface="Cambria"/>
                <a:sym typeface="Cambria"/>
              </a:rPr>
              <a:t>Minnesota Department of Education</a:t>
            </a:r>
            <a:r>
              <a:rPr i="0" lang="en" sz="2700" u="none" cap="small" strike="noStrike">
                <a:solidFill>
                  <a:schemeClr val="lt1"/>
                </a:solidFill>
                <a:latin typeface="Cambria"/>
                <a:ea typeface="Cambria"/>
                <a:cs typeface="Cambria"/>
                <a:sym typeface="Cambria"/>
              </a:rPr>
              <a:t> </a:t>
            </a:r>
            <a:endParaRPr i="0" sz="2100" u="none" cap="none" strike="noStrike">
              <a:solidFill>
                <a:srgbClr val="000000"/>
              </a:solidFill>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descr="Picture" id="175" name="Google Shape;175;p8"/>
          <p:cNvPicPr preferRelativeResize="0"/>
          <p:nvPr/>
        </p:nvPicPr>
        <p:blipFill rotWithShape="1">
          <a:blip r:embed="rId3">
            <a:alphaModFix/>
          </a:blip>
          <a:srcRect b="0" l="0" r="0" t="0"/>
          <a:stretch/>
        </p:blipFill>
        <p:spPr>
          <a:xfrm>
            <a:off x="1393999" y="315363"/>
            <a:ext cx="6356000" cy="4512774"/>
          </a:xfrm>
          <a:prstGeom prst="rect">
            <a:avLst/>
          </a:prstGeom>
          <a:solidFill>
            <a:srgbClr val="FFFFFF"/>
          </a:solidFill>
          <a:ln cap="flat" cmpd="sng" w="3810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9"/>
          <p:cNvSpPr txBox="1"/>
          <p:nvPr/>
        </p:nvSpPr>
        <p:spPr>
          <a:xfrm>
            <a:off x="477982" y="678924"/>
            <a:ext cx="79941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 sz="2000" u="none" cap="none" strike="noStrike">
                <a:solidFill>
                  <a:schemeClr val="lt1"/>
                </a:solidFill>
                <a:latin typeface="Cambria"/>
                <a:ea typeface="Cambria"/>
                <a:cs typeface="Cambria"/>
                <a:sym typeface="Cambria"/>
              </a:rPr>
              <a:t>Multi-Tiered Systems of Supports (MTSS) is a systematic, </a:t>
            </a:r>
            <a:endParaRPr>
              <a:latin typeface="Cambria"/>
              <a:ea typeface="Cambria"/>
              <a:cs typeface="Cambria"/>
              <a:sym typeface="Cambria"/>
            </a:endParaRPr>
          </a:p>
          <a:p>
            <a:pPr indent="0" lvl="0" marL="0" marR="0" rtl="0" algn="l">
              <a:lnSpc>
                <a:spcPct val="100000"/>
              </a:lnSpc>
              <a:spcBef>
                <a:spcPts val="0"/>
              </a:spcBef>
              <a:spcAft>
                <a:spcPts val="0"/>
              </a:spcAft>
              <a:buNone/>
            </a:pPr>
            <a:r>
              <a:rPr i="0" lang="en" sz="2000" u="none" cap="none" strike="noStrike">
                <a:solidFill>
                  <a:schemeClr val="lt1"/>
                </a:solidFill>
                <a:latin typeface="Cambria"/>
                <a:ea typeface="Cambria"/>
                <a:cs typeface="Cambria"/>
                <a:sym typeface="Cambria"/>
              </a:rPr>
              <a:t>continuous-improvement framework in which data-based problem solving and decision-making is practiced across all levels of the educational system for supporting all students. This includes students receiving special education </a:t>
            </a:r>
            <a:endParaRPr>
              <a:latin typeface="Cambria"/>
              <a:ea typeface="Cambria"/>
              <a:cs typeface="Cambria"/>
              <a:sym typeface="Cambria"/>
            </a:endParaRPr>
          </a:p>
          <a:p>
            <a:pPr indent="0" lvl="0" marL="0" marR="0" rtl="0" algn="l">
              <a:lnSpc>
                <a:spcPct val="100000"/>
              </a:lnSpc>
              <a:spcBef>
                <a:spcPts val="0"/>
              </a:spcBef>
              <a:spcAft>
                <a:spcPts val="0"/>
              </a:spcAft>
              <a:buNone/>
            </a:pPr>
            <a:r>
              <a:rPr i="0" lang="en" sz="2000" u="none" cap="none" strike="noStrike">
                <a:solidFill>
                  <a:schemeClr val="lt1"/>
                </a:solidFill>
                <a:latin typeface="Cambria"/>
                <a:ea typeface="Cambria"/>
                <a:cs typeface="Cambria"/>
                <a:sym typeface="Cambria"/>
              </a:rPr>
              <a:t>services. </a:t>
            </a:r>
            <a:endParaRPr>
              <a:latin typeface="Cambria"/>
              <a:ea typeface="Cambria"/>
              <a:cs typeface="Cambria"/>
              <a:sym typeface="Cambria"/>
            </a:endParaRPr>
          </a:p>
          <a:p>
            <a:pPr indent="0" lvl="0" marL="0" marR="0" rtl="0" algn="l">
              <a:lnSpc>
                <a:spcPct val="100000"/>
              </a:lnSpc>
              <a:spcBef>
                <a:spcPts val="0"/>
              </a:spcBef>
              <a:spcAft>
                <a:spcPts val="0"/>
              </a:spcAft>
              <a:buNone/>
            </a:pPr>
            <a:r>
              <a:t/>
            </a:r>
            <a:endParaRPr i="0" sz="2000" u="none" cap="none" strike="noStrik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rPr i="0" lang="en" sz="2000" u="none" cap="none" strike="noStrike">
                <a:solidFill>
                  <a:schemeClr val="lt1"/>
                </a:solidFill>
                <a:latin typeface="Cambria"/>
                <a:ea typeface="Cambria"/>
                <a:cs typeface="Cambria"/>
                <a:sym typeface="Cambria"/>
              </a:rPr>
              <a:t>The MTSS paradigm shift focuses on </a:t>
            </a:r>
            <a:r>
              <a:rPr b="1" i="0" lang="en" sz="2000" u="none" cap="none" strike="noStrike">
                <a:solidFill>
                  <a:schemeClr val="lt1"/>
                </a:solidFill>
                <a:latin typeface="Cambria"/>
                <a:ea typeface="Cambria"/>
                <a:cs typeface="Cambria"/>
                <a:sym typeface="Cambria"/>
              </a:rPr>
              <a:t>all </a:t>
            </a:r>
            <a:r>
              <a:rPr i="0" lang="en" sz="2000" u="none" cap="none" strike="noStrike">
                <a:solidFill>
                  <a:schemeClr val="lt1"/>
                </a:solidFill>
                <a:latin typeface="Cambria"/>
                <a:ea typeface="Cambria"/>
                <a:cs typeface="Cambria"/>
                <a:sym typeface="Cambria"/>
              </a:rPr>
              <a:t>students, identifies what help </a:t>
            </a:r>
            <a:r>
              <a:rPr b="1" i="0" lang="en" sz="2000" u="none" cap="none" strike="noStrike">
                <a:solidFill>
                  <a:schemeClr val="lt1"/>
                </a:solidFill>
                <a:latin typeface="Cambria"/>
                <a:ea typeface="Cambria"/>
                <a:cs typeface="Cambria"/>
                <a:sym typeface="Cambria"/>
              </a:rPr>
              <a:t>each student needs, </a:t>
            </a:r>
            <a:r>
              <a:rPr i="0" lang="en" sz="2000" u="none" cap="none" strike="noStrike">
                <a:solidFill>
                  <a:schemeClr val="lt1"/>
                </a:solidFill>
                <a:latin typeface="Cambria"/>
                <a:ea typeface="Cambria"/>
                <a:cs typeface="Cambria"/>
                <a:sym typeface="Cambria"/>
              </a:rPr>
              <a:t>and is intentional in design and redesign of services and supports matched to the needs of each student. </a:t>
            </a:r>
            <a:endParaRPr i="0" sz="2000" u="none" cap="none" strike="noStrik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br>
              <a:rPr b="0" i="0" lang="en"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10"/>
          <p:cNvPicPr preferRelativeResize="0"/>
          <p:nvPr/>
        </p:nvPicPr>
        <p:blipFill rotWithShape="1">
          <a:blip r:embed="rId3">
            <a:alphaModFix/>
          </a:blip>
          <a:srcRect b="0" l="0" r="0" t="0"/>
          <a:stretch/>
        </p:blipFill>
        <p:spPr>
          <a:xfrm>
            <a:off x="806824" y="272331"/>
            <a:ext cx="6189008" cy="461639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sh">
  <a:themeElements>
    <a:clrScheme name="Mesh">
      <a:dk1>
        <a:srgbClr val="000000"/>
      </a:dk1>
      <a:lt1>
        <a:srgbClr val="FFFFFF"/>
      </a:lt1>
      <a:dk2>
        <a:srgbClr val="363D46"/>
      </a:dk2>
      <a:lt2>
        <a:srgbClr val="EBEBEB"/>
      </a:lt2>
      <a:accent1>
        <a:srgbClr val="6F6F6F"/>
      </a:accent1>
      <a:accent2>
        <a:srgbClr val="5B0F00"/>
      </a:accent2>
      <a:accent3>
        <a:srgbClr val="A61C00"/>
      </a:accent3>
      <a:accent4>
        <a:srgbClr val="666666"/>
      </a:accent4>
      <a:accent5>
        <a:srgbClr val="5B0F00"/>
      </a:accent5>
      <a:accent6>
        <a:srgbClr val="980000"/>
      </a:accent6>
      <a:hlink>
        <a:srgbClr val="F28943"/>
      </a:hlink>
      <a:folHlink>
        <a:srgbClr val="F1B7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Chris Hautala</dc:creator>
</cp:coreProperties>
</file>