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57" r:id="rId2"/>
    <p:sldId id="425" r:id="rId3"/>
    <p:sldId id="389" r:id="rId4"/>
    <p:sldId id="390" r:id="rId5"/>
    <p:sldId id="448" r:id="rId6"/>
    <p:sldId id="447" r:id="rId7"/>
    <p:sldId id="370" r:id="rId8"/>
    <p:sldId id="445" r:id="rId9"/>
    <p:sldId id="466" r:id="rId10"/>
    <p:sldId id="449" r:id="rId11"/>
    <p:sldId id="450" r:id="rId12"/>
    <p:sldId id="446" r:id="rId13"/>
    <p:sldId id="455" r:id="rId14"/>
    <p:sldId id="451" r:id="rId15"/>
    <p:sldId id="453" r:id="rId16"/>
    <p:sldId id="456" r:id="rId17"/>
    <p:sldId id="457" r:id="rId18"/>
    <p:sldId id="458" r:id="rId19"/>
    <p:sldId id="459" r:id="rId20"/>
    <p:sldId id="460" r:id="rId21"/>
    <p:sldId id="461" r:id="rId22"/>
    <p:sldId id="463" r:id="rId23"/>
    <p:sldId id="464" r:id="rId24"/>
    <p:sldId id="465" r:id="rId25"/>
    <p:sldId id="467" r:id="rId26"/>
    <p:sldId id="509" r:id="rId27"/>
    <p:sldId id="510" r:id="rId28"/>
    <p:sldId id="511" r:id="rId29"/>
    <p:sldId id="462" r:id="rId30"/>
  </p:sldIdLst>
  <p:sldSz cx="9144000" cy="6858000" type="screen4x3"/>
  <p:notesSz cx="7077075" cy="93630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8E40"/>
    <a:srgbClr val="005426"/>
    <a:srgbClr val="C1FAA4"/>
    <a:srgbClr val="CC0099"/>
    <a:srgbClr val="006600"/>
    <a:srgbClr val="FF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26" autoAdjust="0"/>
    <p:restoredTop sz="95228" autoAdjust="0"/>
  </p:normalViewPr>
  <p:slideViewPr>
    <p:cSldViewPr>
      <p:cViewPr varScale="1">
        <p:scale>
          <a:sx n="152" d="100"/>
          <a:sy n="152" d="100"/>
        </p:scale>
        <p:origin x="374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43" d="100"/>
          <a:sy n="143" d="100"/>
        </p:scale>
        <p:origin x="5808" y="200"/>
      </p:cViewPr>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BD79DC0-C312-46A5-B097-726B25EC579F}"/>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3" name="Rectangle 3">
            <a:extLst>
              <a:ext uri="{FF2B5EF4-FFF2-40B4-BE49-F238E27FC236}">
                <a16:creationId xmlns:a16="http://schemas.microsoft.com/office/drawing/2014/main" id="{AA8CC7B3-8444-443C-AF0F-83AF3717B898}"/>
              </a:ext>
            </a:extLst>
          </p:cNvPr>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eaLnBrk="1" hangingPunct="1">
              <a:defRPr sz="1200" b="0">
                <a:latin typeface="Arial" charset="0"/>
                <a:cs typeface="+mn-cs"/>
              </a:defRPr>
            </a:lvl1pPr>
          </a:lstStyle>
          <a:p>
            <a:pPr>
              <a:defRPr/>
            </a:pPr>
            <a:endParaRPr lang="en-US"/>
          </a:p>
        </p:txBody>
      </p:sp>
      <p:sp>
        <p:nvSpPr>
          <p:cNvPr id="14340" name="Rectangle 4">
            <a:extLst>
              <a:ext uri="{FF2B5EF4-FFF2-40B4-BE49-F238E27FC236}">
                <a16:creationId xmlns:a16="http://schemas.microsoft.com/office/drawing/2014/main" id="{3C8CF730-F626-43BA-97EA-5E401BF54597}"/>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a:extLst>
              <a:ext uri="{FF2B5EF4-FFF2-40B4-BE49-F238E27FC236}">
                <a16:creationId xmlns:a16="http://schemas.microsoft.com/office/drawing/2014/main" id="{0351733A-95B0-423B-BADB-9BC742940B97}"/>
              </a:ext>
            </a:extLst>
          </p:cNvPr>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D19126E8-3B48-4D4E-90D7-8DEED221342C}"/>
              </a:ext>
            </a:extLst>
          </p:cNvPr>
          <p:cNvSpPr>
            <a:spLocks noGrp="1" noChangeArrowheads="1"/>
          </p:cNvSpPr>
          <p:nvPr>
            <p:ph type="ftr" sz="quarter" idx="4"/>
          </p:nvPr>
        </p:nvSpPr>
        <p:spPr bwMode="auto">
          <a:xfrm>
            <a:off x="0"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eaLnBrk="1" hangingPunct="1">
              <a:defRPr sz="1200" b="0">
                <a:latin typeface="Arial" charset="0"/>
                <a:cs typeface="+mn-cs"/>
              </a:defRPr>
            </a:lvl1pPr>
          </a:lstStyle>
          <a:p>
            <a:pPr>
              <a:defRPr/>
            </a:pPr>
            <a:endParaRPr lang="en-US"/>
          </a:p>
        </p:txBody>
      </p:sp>
      <p:sp>
        <p:nvSpPr>
          <p:cNvPr id="15367" name="Rectangle 7">
            <a:extLst>
              <a:ext uri="{FF2B5EF4-FFF2-40B4-BE49-F238E27FC236}">
                <a16:creationId xmlns:a16="http://schemas.microsoft.com/office/drawing/2014/main" id="{F046EF33-2321-4E9C-9333-C727BF559FD6}"/>
              </a:ext>
            </a:extLst>
          </p:cNvPr>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eaLnBrk="1" hangingPunct="1">
              <a:defRPr sz="1200" b="0"/>
            </a:lvl1pPr>
          </a:lstStyle>
          <a:p>
            <a:pPr>
              <a:defRPr/>
            </a:pPr>
            <a:fld id="{E9D2FF27-D92E-4EEC-A8AA-E7B397AC2CD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D2FF27-D92E-4EEC-A8AA-E7B397AC2CDB}" type="slidenum">
              <a:rPr lang="en-US" altLang="en-US" smtClean="0"/>
              <a:pPr>
                <a:defRPr/>
              </a:pPr>
              <a:t>23</a:t>
            </a:fld>
            <a:endParaRPr lang="en-US" altLang="en-US"/>
          </a:p>
        </p:txBody>
      </p:sp>
    </p:spTree>
    <p:extLst>
      <p:ext uri="{BB962C8B-B14F-4D97-AF65-F5344CB8AC3E}">
        <p14:creationId xmlns:p14="http://schemas.microsoft.com/office/powerpoint/2010/main" val="4240516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80D00B2-47CD-4790-87F1-E56531FD557B}"/>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559B08DF-A53A-4AD8-AE68-68848D234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0964" name="Slide Number Placeholder 3">
            <a:extLst>
              <a:ext uri="{FF2B5EF4-FFF2-40B4-BE49-F238E27FC236}">
                <a16:creationId xmlns:a16="http://schemas.microsoft.com/office/drawing/2014/main" id="{CA076CED-7316-405C-869A-C8D5CB9715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373DE34-7D60-4233-AE14-DD8B4FDE447D}" type="slidenum">
              <a:rPr lang="en-US" altLang="en-US" smtClean="0"/>
              <a:pPr>
                <a:spcBef>
                  <a:spcPct val="0"/>
                </a:spcBef>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68DC380-C133-41AE-8F9D-1CDCDB2EB26E}"/>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175884D2-782B-42E6-AD25-D86FA660FA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C34E6C4F-8C1F-41A0-8536-22B729F7A9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2000" indent="-292100">
              <a:spcBef>
                <a:spcPct val="30000"/>
              </a:spcBef>
              <a:defRPr sz="1200">
                <a:solidFill>
                  <a:schemeClr val="tx1"/>
                </a:solidFill>
                <a:latin typeface="Arial" panose="020B0604020202020204" pitchFamily="34" charset="0"/>
              </a:defRPr>
            </a:lvl2pPr>
            <a:lvl3pPr marL="1173163" indent="-233363">
              <a:spcBef>
                <a:spcPct val="30000"/>
              </a:spcBef>
              <a:defRPr sz="1200">
                <a:solidFill>
                  <a:schemeClr val="tx1"/>
                </a:solidFill>
                <a:latin typeface="Arial" panose="020B0604020202020204" pitchFamily="34" charset="0"/>
              </a:defRPr>
            </a:lvl3pPr>
            <a:lvl4pPr marL="1643063" indent="-233363">
              <a:spcBef>
                <a:spcPct val="30000"/>
              </a:spcBef>
              <a:defRPr sz="1200">
                <a:solidFill>
                  <a:schemeClr val="tx1"/>
                </a:solidFill>
                <a:latin typeface="Arial" panose="020B0604020202020204" pitchFamily="34" charset="0"/>
              </a:defRPr>
            </a:lvl4pPr>
            <a:lvl5pPr marL="2112963" indent="-233363">
              <a:spcBef>
                <a:spcPct val="30000"/>
              </a:spcBef>
              <a:defRPr sz="1200">
                <a:solidFill>
                  <a:schemeClr val="tx1"/>
                </a:solidFill>
                <a:latin typeface="Arial" panose="020B0604020202020204" pitchFamily="34" charset="0"/>
              </a:defRPr>
            </a:lvl5pPr>
            <a:lvl6pPr marL="2570163" indent="-233363" eaLnBrk="0" fontAlgn="base" hangingPunct="0">
              <a:spcBef>
                <a:spcPct val="30000"/>
              </a:spcBef>
              <a:spcAft>
                <a:spcPct val="0"/>
              </a:spcAft>
              <a:defRPr sz="1200">
                <a:solidFill>
                  <a:schemeClr val="tx1"/>
                </a:solidFill>
                <a:latin typeface="Arial" panose="020B0604020202020204" pitchFamily="34" charset="0"/>
              </a:defRPr>
            </a:lvl6pPr>
            <a:lvl7pPr marL="3027363" indent="-233363" eaLnBrk="0" fontAlgn="base" hangingPunct="0">
              <a:spcBef>
                <a:spcPct val="30000"/>
              </a:spcBef>
              <a:spcAft>
                <a:spcPct val="0"/>
              </a:spcAft>
              <a:defRPr sz="1200">
                <a:solidFill>
                  <a:schemeClr val="tx1"/>
                </a:solidFill>
                <a:latin typeface="Arial" panose="020B0604020202020204" pitchFamily="34" charset="0"/>
              </a:defRPr>
            </a:lvl7pPr>
            <a:lvl8pPr marL="3484563" indent="-233363" eaLnBrk="0" fontAlgn="base" hangingPunct="0">
              <a:spcBef>
                <a:spcPct val="30000"/>
              </a:spcBef>
              <a:spcAft>
                <a:spcPct val="0"/>
              </a:spcAft>
              <a:defRPr sz="1200">
                <a:solidFill>
                  <a:schemeClr val="tx1"/>
                </a:solidFill>
                <a:latin typeface="Arial" panose="020B0604020202020204" pitchFamily="34" charset="0"/>
              </a:defRPr>
            </a:lvl8pPr>
            <a:lvl9pPr marL="3941763" indent="-2333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C9928A-8C5F-47EC-ADFE-30736AFDF591}" type="slidenum">
              <a:rPr lang="en-US" altLang="en-US" smtClean="0"/>
              <a:pPr>
                <a:spcBef>
                  <a:spcPct val="0"/>
                </a:spcBef>
              </a:pPr>
              <a:t>25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391B227-7C47-4CB2-82DC-C425841A4EE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AA00D1-2D33-486B-94E1-9DDDAD2D569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39593-87B4-4116-9DBE-D62AC1AC51F0}"/>
              </a:ext>
            </a:extLst>
          </p:cNvPr>
          <p:cNvSpPr>
            <a:spLocks noGrp="1" noChangeArrowheads="1"/>
          </p:cNvSpPr>
          <p:nvPr>
            <p:ph type="sldNum" sz="quarter" idx="12"/>
          </p:nvPr>
        </p:nvSpPr>
        <p:spPr/>
        <p:txBody>
          <a:bodyPr/>
          <a:lstStyle>
            <a:lvl1pPr>
              <a:defRPr/>
            </a:lvl1pPr>
          </a:lstStyle>
          <a:p>
            <a:pPr>
              <a:defRPr/>
            </a:pPr>
            <a:fld id="{57CEBBE6-CD83-4F45-86FD-BA32008EDBA9}" type="slidenum">
              <a:rPr lang="en-US" altLang="en-US"/>
              <a:pPr>
                <a:defRPr/>
              </a:pPr>
              <a:t>‹#›</a:t>
            </a:fld>
            <a:endParaRPr lang="en-US" altLang="en-US"/>
          </a:p>
        </p:txBody>
      </p:sp>
    </p:spTree>
    <p:extLst>
      <p:ext uri="{BB962C8B-B14F-4D97-AF65-F5344CB8AC3E}">
        <p14:creationId xmlns:p14="http://schemas.microsoft.com/office/powerpoint/2010/main" val="110748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15E740E-AC85-4AF1-BA8E-037DD8610DE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9DFD5E-2FCC-40E0-A3CB-A626F2060D9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C130633-6AD2-4870-A73A-6D5BF73EA403}"/>
              </a:ext>
            </a:extLst>
          </p:cNvPr>
          <p:cNvSpPr>
            <a:spLocks noGrp="1" noChangeArrowheads="1"/>
          </p:cNvSpPr>
          <p:nvPr>
            <p:ph type="sldNum" sz="quarter" idx="12"/>
          </p:nvPr>
        </p:nvSpPr>
        <p:spPr/>
        <p:txBody>
          <a:bodyPr/>
          <a:lstStyle>
            <a:lvl1pPr>
              <a:defRPr/>
            </a:lvl1pPr>
          </a:lstStyle>
          <a:p>
            <a:pPr>
              <a:defRPr/>
            </a:pPr>
            <a:fld id="{31FD940D-7B46-4F53-89E0-1CC9634322E5}" type="slidenum">
              <a:rPr lang="en-US" altLang="en-US"/>
              <a:pPr>
                <a:defRPr/>
              </a:pPr>
              <a:t>‹#›</a:t>
            </a:fld>
            <a:endParaRPr lang="en-US" altLang="en-US"/>
          </a:p>
        </p:txBody>
      </p:sp>
    </p:spTree>
    <p:extLst>
      <p:ext uri="{BB962C8B-B14F-4D97-AF65-F5344CB8AC3E}">
        <p14:creationId xmlns:p14="http://schemas.microsoft.com/office/powerpoint/2010/main" val="111174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049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76200"/>
            <a:ext cx="6705600" cy="6049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931FBA-91D7-4FEC-9871-36DC18CE6FD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1A974C-165C-47B6-B32B-E37595FFDEC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64AD35-6948-40A2-9597-E9E1266A9874}"/>
              </a:ext>
            </a:extLst>
          </p:cNvPr>
          <p:cNvSpPr>
            <a:spLocks noGrp="1" noChangeArrowheads="1"/>
          </p:cNvSpPr>
          <p:nvPr>
            <p:ph type="sldNum" sz="quarter" idx="12"/>
          </p:nvPr>
        </p:nvSpPr>
        <p:spPr/>
        <p:txBody>
          <a:bodyPr/>
          <a:lstStyle>
            <a:lvl1pPr>
              <a:defRPr/>
            </a:lvl1pPr>
          </a:lstStyle>
          <a:p>
            <a:pPr>
              <a:defRPr/>
            </a:pPr>
            <a:fld id="{2DE9D82D-7C3E-498E-A0AE-20D8157FC34B}" type="slidenum">
              <a:rPr lang="en-US" altLang="en-US"/>
              <a:pPr>
                <a:defRPr/>
              </a:pPr>
              <a:t>‹#›</a:t>
            </a:fld>
            <a:endParaRPr lang="en-US" altLang="en-US"/>
          </a:p>
        </p:txBody>
      </p:sp>
    </p:spTree>
    <p:extLst>
      <p:ext uri="{BB962C8B-B14F-4D97-AF65-F5344CB8AC3E}">
        <p14:creationId xmlns:p14="http://schemas.microsoft.com/office/powerpoint/2010/main" val="2250689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7620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7F9596-B38B-46F6-B7BE-B134BCB26ECC}"/>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9CAE19F-0FC5-487B-A575-41373C74E379}"/>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BA1DC83-E9CD-4861-B271-8CE145B7D1AF}"/>
              </a:ext>
            </a:extLst>
          </p:cNvPr>
          <p:cNvSpPr>
            <a:spLocks noGrp="1" noChangeArrowheads="1"/>
          </p:cNvSpPr>
          <p:nvPr>
            <p:ph type="sldNum" sz="quarter" idx="12"/>
          </p:nvPr>
        </p:nvSpPr>
        <p:spPr/>
        <p:txBody>
          <a:bodyPr/>
          <a:lstStyle>
            <a:lvl1pPr>
              <a:defRPr/>
            </a:lvl1pPr>
          </a:lstStyle>
          <a:p>
            <a:pPr>
              <a:defRPr/>
            </a:pPr>
            <a:fld id="{45E16D2F-154D-4784-B3B8-ECBAE4F8A325}" type="slidenum">
              <a:rPr lang="en-US" altLang="en-US"/>
              <a:pPr>
                <a:defRPr/>
              </a:pPr>
              <a:t>‹#›</a:t>
            </a:fld>
            <a:endParaRPr lang="en-US" altLang="en-US"/>
          </a:p>
        </p:txBody>
      </p:sp>
    </p:spTree>
    <p:extLst>
      <p:ext uri="{BB962C8B-B14F-4D97-AF65-F5344CB8AC3E}">
        <p14:creationId xmlns:p14="http://schemas.microsoft.com/office/powerpoint/2010/main" val="1923902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7B23E4-403B-420B-98E0-54E0E2508CA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14FC25-F6DF-4C65-8EFE-B03765F046A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47BC9F-D9C6-490E-B9A3-6A675BEA7500}"/>
              </a:ext>
            </a:extLst>
          </p:cNvPr>
          <p:cNvSpPr>
            <a:spLocks noGrp="1" noChangeArrowheads="1"/>
          </p:cNvSpPr>
          <p:nvPr>
            <p:ph type="sldNum" sz="quarter" idx="12"/>
          </p:nvPr>
        </p:nvSpPr>
        <p:spPr/>
        <p:txBody>
          <a:bodyPr/>
          <a:lstStyle>
            <a:lvl1pPr>
              <a:defRPr/>
            </a:lvl1pPr>
          </a:lstStyle>
          <a:p>
            <a:pPr>
              <a:defRPr/>
            </a:pPr>
            <a:fld id="{07684ACB-D457-4E52-8B5F-A07053A0F2F9}" type="slidenum">
              <a:rPr lang="en-US" altLang="en-US"/>
              <a:pPr>
                <a:defRPr/>
              </a:pPr>
              <a:t>‹#›</a:t>
            </a:fld>
            <a:endParaRPr lang="en-US" altLang="en-US"/>
          </a:p>
        </p:txBody>
      </p:sp>
    </p:spTree>
    <p:extLst>
      <p:ext uri="{BB962C8B-B14F-4D97-AF65-F5344CB8AC3E}">
        <p14:creationId xmlns:p14="http://schemas.microsoft.com/office/powerpoint/2010/main" val="138825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11513C-13E6-459F-A70A-062DF48E78E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7BA705-A08E-4D23-B896-8627AF650C5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26D15-BE25-4F07-850F-877E0416493B}"/>
              </a:ext>
            </a:extLst>
          </p:cNvPr>
          <p:cNvSpPr>
            <a:spLocks noGrp="1" noChangeArrowheads="1"/>
          </p:cNvSpPr>
          <p:nvPr>
            <p:ph type="sldNum" sz="quarter" idx="12"/>
          </p:nvPr>
        </p:nvSpPr>
        <p:spPr/>
        <p:txBody>
          <a:bodyPr/>
          <a:lstStyle>
            <a:lvl1pPr>
              <a:defRPr/>
            </a:lvl1pPr>
          </a:lstStyle>
          <a:p>
            <a:pPr>
              <a:defRPr/>
            </a:pPr>
            <a:fld id="{24E2B410-85C8-47D7-B6E6-F1A1A7F9D982}" type="slidenum">
              <a:rPr lang="en-US" altLang="en-US"/>
              <a:pPr>
                <a:defRPr/>
              </a:pPr>
              <a:t>‹#›</a:t>
            </a:fld>
            <a:endParaRPr lang="en-US" altLang="en-US"/>
          </a:p>
        </p:txBody>
      </p:sp>
    </p:spTree>
    <p:extLst>
      <p:ext uri="{BB962C8B-B14F-4D97-AF65-F5344CB8AC3E}">
        <p14:creationId xmlns:p14="http://schemas.microsoft.com/office/powerpoint/2010/main" val="47351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E5449C-EB5A-4424-870E-2D925EA8F0BE}"/>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8A24570D-9DF7-4A81-88AB-D1DF4843C472}"/>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446D107-F0B6-405E-99C4-34709C2CA339}"/>
              </a:ext>
            </a:extLst>
          </p:cNvPr>
          <p:cNvSpPr>
            <a:spLocks noGrp="1" noChangeArrowheads="1"/>
          </p:cNvSpPr>
          <p:nvPr>
            <p:ph type="sldNum" sz="quarter" idx="12"/>
          </p:nvPr>
        </p:nvSpPr>
        <p:spPr/>
        <p:txBody>
          <a:bodyPr/>
          <a:lstStyle>
            <a:lvl1pPr>
              <a:defRPr/>
            </a:lvl1pPr>
          </a:lstStyle>
          <a:p>
            <a:pPr>
              <a:defRPr/>
            </a:pPr>
            <a:fld id="{92DFCB78-DDE0-4FDC-ABB4-8DAEF777E257}" type="slidenum">
              <a:rPr lang="en-US" altLang="en-US"/>
              <a:pPr>
                <a:defRPr/>
              </a:pPr>
              <a:t>‹#›</a:t>
            </a:fld>
            <a:endParaRPr lang="en-US" altLang="en-US"/>
          </a:p>
        </p:txBody>
      </p:sp>
    </p:spTree>
    <p:extLst>
      <p:ext uri="{BB962C8B-B14F-4D97-AF65-F5344CB8AC3E}">
        <p14:creationId xmlns:p14="http://schemas.microsoft.com/office/powerpoint/2010/main" val="287395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812ECC-71EB-4FD2-A2ED-7DDFFF07487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53EF66-4C59-47C7-8857-BFCAEA3222D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97B446-8002-4311-8607-0FAA82BE8565}"/>
              </a:ext>
            </a:extLst>
          </p:cNvPr>
          <p:cNvSpPr>
            <a:spLocks noGrp="1" noChangeArrowheads="1"/>
          </p:cNvSpPr>
          <p:nvPr>
            <p:ph type="sldNum" sz="quarter" idx="12"/>
          </p:nvPr>
        </p:nvSpPr>
        <p:spPr/>
        <p:txBody>
          <a:bodyPr/>
          <a:lstStyle>
            <a:lvl1pPr>
              <a:defRPr/>
            </a:lvl1pPr>
          </a:lstStyle>
          <a:p>
            <a:pPr>
              <a:defRPr/>
            </a:pPr>
            <a:fld id="{95C99B93-1A1A-4169-BD5D-F6634F6BFA12}" type="slidenum">
              <a:rPr lang="en-US" altLang="en-US"/>
              <a:pPr>
                <a:defRPr/>
              </a:pPr>
              <a:t>‹#›</a:t>
            </a:fld>
            <a:endParaRPr lang="en-US" altLang="en-US"/>
          </a:p>
        </p:txBody>
      </p:sp>
    </p:spTree>
    <p:extLst>
      <p:ext uri="{BB962C8B-B14F-4D97-AF65-F5344CB8AC3E}">
        <p14:creationId xmlns:p14="http://schemas.microsoft.com/office/powerpoint/2010/main" val="386712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77BDE0D-E8BF-4DF3-957C-03CF083D9BB3}"/>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1476A2-DF7D-4A21-99BA-BCEF86D18227}"/>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B29A32-C5EC-43D2-BD92-648175C9F60A}"/>
              </a:ext>
            </a:extLst>
          </p:cNvPr>
          <p:cNvSpPr>
            <a:spLocks noGrp="1" noChangeArrowheads="1"/>
          </p:cNvSpPr>
          <p:nvPr>
            <p:ph type="sldNum" sz="quarter" idx="12"/>
          </p:nvPr>
        </p:nvSpPr>
        <p:spPr/>
        <p:txBody>
          <a:bodyPr/>
          <a:lstStyle>
            <a:lvl1pPr>
              <a:defRPr/>
            </a:lvl1pPr>
          </a:lstStyle>
          <a:p>
            <a:pPr>
              <a:defRPr/>
            </a:pPr>
            <a:fld id="{A64FD663-8419-4FC7-A08E-04B2BD740C0F}" type="slidenum">
              <a:rPr lang="en-US" altLang="en-US"/>
              <a:pPr>
                <a:defRPr/>
              </a:pPr>
              <a:t>‹#›</a:t>
            </a:fld>
            <a:endParaRPr lang="en-US" altLang="en-US"/>
          </a:p>
        </p:txBody>
      </p:sp>
    </p:spTree>
    <p:extLst>
      <p:ext uri="{BB962C8B-B14F-4D97-AF65-F5344CB8AC3E}">
        <p14:creationId xmlns:p14="http://schemas.microsoft.com/office/powerpoint/2010/main" val="335070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CCFC528-DC92-47A1-9680-136643053FD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84FCA7-E356-45B1-A3B1-640E554B8443}"/>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F3ED4B2-B1F7-410F-90CD-57DEFF42A01F}"/>
              </a:ext>
            </a:extLst>
          </p:cNvPr>
          <p:cNvSpPr>
            <a:spLocks noGrp="1" noChangeArrowheads="1"/>
          </p:cNvSpPr>
          <p:nvPr>
            <p:ph type="sldNum" sz="quarter" idx="12"/>
          </p:nvPr>
        </p:nvSpPr>
        <p:spPr/>
        <p:txBody>
          <a:bodyPr/>
          <a:lstStyle>
            <a:lvl1pPr>
              <a:defRPr/>
            </a:lvl1pPr>
          </a:lstStyle>
          <a:p>
            <a:pPr>
              <a:defRPr/>
            </a:pPr>
            <a:fld id="{3F62DE11-CCC3-49DF-8E4C-646D478C2E86}" type="slidenum">
              <a:rPr lang="en-US" altLang="en-US"/>
              <a:pPr>
                <a:defRPr/>
              </a:pPr>
              <a:t>‹#›</a:t>
            </a:fld>
            <a:endParaRPr lang="en-US" altLang="en-US"/>
          </a:p>
        </p:txBody>
      </p:sp>
    </p:spTree>
    <p:extLst>
      <p:ext uri="{BB962C8B-B14F-4D97-AF65-F5344CB8AC3E}">
        <p14:creationId xmlns:p14="http://schemas.microsoft.com/office/powerpoint/2010/main" val="85342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E46DB5C-BE44-4372-BC1F-F1611E7C58A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15C00EB-08D8-4E9D-B31E-7F9DC9C063B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1C05864-96D9-4479-BC4D-BC9F5A98647C}"/>
              </a:ext>
            </a:extLst>
          </p:cNvPr>
          <p:cNvSpPr>
            <a:spLocks noGrp="1" noChangeArrowheads="1"/>
          </p:cNvSpPr>
          <p:nvPr>
            <p:ph type="sldNum" sz="quarter" idx="12"/>
          </p:nvPr>
        </p:nvSpPr>
        <p:spPr/>
        <p:txBody>
          <a:bodyPr/>
          <a:lstStyle>
            <a:lvl1pPr>
              <a:defRPr/>
            </a:lvl1pPr>
          </a:lstStyle>
          <a:p>
            <a:pPr>
              <a:defRPr/>
            </a:pPr>
            <a:fld id="{99E9BAE4-18BF-4D9B-B5E2-836272916B8C}" type="slidenum">
              <a:rPr lang="en-US" altLang="en-US"/>
              <a:pPr>
                <a:defRPr/>
              </a:pPr>
              <a:t>‹#›</a:t>
            </a:fld>
            <a:endParaRPr lang="en-US" altLang="en-US"/>
          </a:p>
        </p:txBody>
      </p:sp>
    </p:spTree>
    <p:extLst>
      <p:ext uri="{BB962C8B-B14F-4D97-AF65-F5344CB8AC3E}">
        <p14:creationId xmlns:p14="http://schemas.microsoft.com/office/powerpoint/2010/main" val="3502027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D6686E-711C-4CCC-AA83-3B4D126DE2C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EC2C04F-FD4F-4657-9D8C-900FA8A5EA36}"/>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C4982BA-F6EE-4D59-BD30-ED5F4C1261F9}"/>
              </a:ext>
            </a:extLst>
          </p:cNvPr>
          <p:cNvSpPr>
            <a:spLocks noGrp="1" noChangeArrowheads="1"/>
          </p:cNvSpPr>
          <p:nvPr>
            <p:ph type="sldNum" sz="quarter" idx="12"/>
          </p:nvPr>
        </p:nvSpPr>
        <p:spPr/>
        <p:txBody>
          <a:bodyPr/>
          <a:lstStyle>
            <a:lvl1pPr>
              <a:defRPr/>
            </a:lvl1pPr>
          </a:lstStyle>
          <a:p>
            <a:pPr>
              <a:defRPr/>
            </a:pPr>
            <a:fld id="{D26C0A25-D26F-492C-8BC5-F5C3DF0EFE01}" type="slidenum">
              <a:rPr lang="en-US" altLang="en-US"/>
              <a:pPr>
                <a:defRPr/>
              </a:pPr>
              <a:t>‹#›</a:t>
            </a:fld>
            <a:endParaRPr lang="en-US" altLang="en-US"/>
          </a:p>
        </p:txBody>
      </p:sp>
    </p:spTree>
    <p:extLst>
      <p:ext uri="{BB962C8B-B14F-4D97-AF65-F5344CB8AC3E}">
        <p14:creationId xmlns:p14="http://schemas.microsoft.com/office/powerpoint/2010/main" val="245675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2CD718-CE92-46C8-8A3B-61595ABE1197}"/>
              </a:ext>
            </a:extLst>
          </p:cNvPr>
          <p:cNvSpPr>
            <a:spLocks noGrp="1" noChangeArrowheads="1"/>
          </p:cNvSpPr>
          <p:nvPr>
            <p:ph type="title"/>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848CD27-0C4D-4E0F-946C-408A6DCEB043}"/>
              </a:ext>
            </a:extLst>
          </p:cNvPr>
          <p:cNvSpPr>
            <a:spLocks noGrp="1" noChangeArrowheads="1"/>
          </p:cNvSpPr>
          <p:nvPr>
            <p:ph type="body" idx="1"/>
          </p:nvPr>
        </p:nvSpPr>
        <p:spPr bwMode="auto">
          <a:xfrm>
            <a:off x="7620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6676" name="Rectangle 4">
            <a:extLst>
              <a:ext uri="{FF2B5EF4-FFF2-40B4-BE49-F238E27FC236}">
                <a16:creationId xmlns:a16="http://schemas.microsoft.com/office/drawing/2014/main" id="{789BF139-6193-4648-966B-DC9A86C89B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cs typeface="+mn-cs"/>
              </a:defRPr>
            </a:lvl1pPr>
          </a:lstStyle>
          <a:p>
            <a:pPr>
              <a:defRPr/>
            </a:pPr>
            <a:endParaRPr lang="en-US"/>
          </a:p>
        </p:txBody>
      </p:sp>
      <p:sp>
        <p:nvSpPr>
          <p:cNvPr id="156677" name="Rectangle 5">
            <a:extLst>
              <a:ext uri="{FF2B5EF4-FFF2-40B4-BE49-F238E27FC236}">
                <a16:creationId xmlns:a16="http://schemas.microsoft.com/office/drawing/2014/main" id="{47A5627E-78B5-4226-8F6E-36683E95FF0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cs typeface="+mn-cs"/>
              </a:defRPr>
            </a:lvl1pPr>
          </a:lstStyle>
          <a:p>
            <a:pPr>
              <a:defRPr/>
            </a:pPr>
            <a:endParaRPr lang="en-US"/>
          </a:p>
        </p:txBody>
      </p:sp>
      <p:sp>
        <p:nvSpPr>
          <p:cNvPr id="156678" name="Rectangle 6">
            <a:extLst>
              <a:ext uri="{FF2B5EF4-FFF2-40B4-BE49-F238E27FC236}">
                <a16:creationId xmlns:a16="http://schemas.microsoft.com/office/drawing/2014/main" id="{203C60F8-743D-4DCC-B8B5-6DBD8912D2E7}"/>
              </a:ext>
            </a:extLst>
          </p:cNvPr>
          <p:cNvSpPr>
            <a:spLocks noGrp="1" noChangeArrowheads="1"/>
          </p:cNvSpPr>
          <p:nvPr>
            <p:ph type="sldNum" sz="quarter" idx="4"/>
          </p:nvPr>
        </p:nvSpPr>
        <p:spPr bwMode="auto">
          <a:xfrm>
            <a:off x="8534400" y="6473825"/>
            <a:ext cx="457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C8F00CB2-1CC4-4439-86CC-284875C617B4}" type="slidenum">
              <a:rPr lang="en-US" altLang="en-US"/>
              <a:pPr>
                <a:defRPr/>
              </a:pPr>
              <a:t>‹#›</a:t>
            </a:fld>
            <a:endParaRPr lang="en-US" altLang="en-US"/>
          </a:p>
        </p:txBody>
      </p:sp>
      <p:grpSp>
        <p:nvGrpSpPr>
          <p:cNvPr id="1031" name="Group 15">
            <a:extLst>
              <a:ext uri="{FF2B5EF4-FFF2-40B4-BE49-F238E27FC236}">
                <a16:creationId xmlns:a16="http://schemas.microsoft.com/office/drawing/2014/main" id="{CB5AEA31-33CD-4EB2-B422-A9C1DF364686}"/>
              </a:ext>
            </a:extLst>
          </p:cNvPr>
          <p:cNvGrpSpPr>
            <a:grpSpLocks/>
          </p:cNvGrpSpPr>
          <p:nvPr userDrawn="1"/>
        </p:nvGrpSpPr>
        <p:grpSpPr bwMode="auto">
          <a:xfrm>
            <a:off x="228600" y="1219200"/>
            <a:ext cx="8458200" cy="5486400"/>
            <a:chOff x="96" y="768"/>
            <a:chExt cx="5328" cy="3456"/>
          </a:xfrm>
        </p:grpSpPr>
        <p:sp>
          <p:nvSpPr>
            <p:cNvPr id="1033" name="Line 9">
              <a:extLst>
                <a:ext uri="{FF2B5EF4-FFF2-40B4-BE49-F238E27FC236}">
                  <a16:creationId xmlns:a16="http://schemas.microsoft.com/office/drawing/2014/main" id="{1D1A2A18-635A-4208-A899-B019A39154B5}"/>
                </a:ext>
              </a:extLst>
            </p:cNvPr>
            <p:cNvSpPr>
              <a:spLocks noChangeShapeType="1"/>
            </p:cNvSpPr>
            <p:nvPr userDrawn="1"/>
          </p:nvSpPr>
          <p:spPr bwMode="auto">
            <a:xfrm>
              <a:off x="96" y="768"/>
              <a:ext cx="0" cy="3456"/>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Line 10">
              <a:extLst>
                <a:ext uri="{FF2B5EF4-FFF2-40B4-BE49-F238E27FC236}">
                  <a16:creationId xmlns:a16="http://schemas.microsoft.com/office/drawing/2014/main" id="{E918FF60-7180-4AD3-BF01-D1121839FAAF}"/>
                </a:ext>
              </a:extLst>
            </p:cNvPr>
            <p:cNvSpPr>
              <a:spLocks noChangeShapeType="1"/>
            </p:cNvSpPr>
            <p:nvPr userDrawn="1"/>
          </p:nvSpPr>
          <p:spPr bwMode="auto">
            <a:xfrm>
              <a:off x="96" y="4224"/>
              <a:ext cx="5328" cy="0"/>
            </a:xfrm>
            <a:prstGeom prst="line">
              <a:avLst/>
            </a:prstGeom>
            <a:noFill/>
            <a:ln w="38100">
              <a:solidFill>
                <a:srgbClr val="3366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Line 11">
              <a:extLst>
                <a:ext uri="{FF2B5EF4-FFF2-40B4-BE49-F238E27FC236}">
                  <a16:creationId xmlns:a16="http://schemas.microsoft.com/office/drawing/2014/main" id="{78FF5B6E-04EE-4748-A0DC-8D7A88EC5CF1}"/>
                </a:ext>
              </a:extLst>
            </p:cNvPr>
            <p:cNvSpPr>
              <a:spLocks noChangeShapeType="1"/>
            </p:cNvSpPr>
            <p:nvPr userDrawn="1"/>
          </p:nvSpPr>
          <p:spPr bwMode="auto">
            <a:xfrm>
              <a:off x="192" y="960"/>
              <a:ext cx="0" cy="3168"/>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2">
              <a:extLst>
                <a:ext uri="{FF2B5EF4-FFF2-40B4-BE49-F238E27FC236}">
                  <a16:creationId xmlns:a16="http://schemas.microsoft.com/office/drawing/2014/main" id="{87F4A42F-1C77-49A3-A49F-994DBF4609B5}"/>
                </a:ext>
              </a:extLst>
            </p:cNvPr>
            <p:cNvSpPr>
              <a:spLocks noChangeShapeType="1"/>
            </p:cNvSpPr>
            <p:nvPr userDrawn="1"/>
          </p:nvSpPr>
          <p:spPr bwMode="auto">
            <a:xfrm>
              <a:off x="192" y="4128"/>
              <a:ext cx="504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032" name="Picture 13" descr="USAlgo75">
            <a:extLst>
              <a:ext uri="{FF2B5EF4-FFF2-40B4-BE49-F238E27FC236}">
                <a16:creationId xmlns:a16="http://schemas.microsoft.com/office/drawing/2014/main" id="{83B4DF3B-2339-4A36-87D9-F4CDAF441A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200" y="533400"/>
            <a:ext cx="704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hf hdr="0" ftr="0" dt="0"/>
  <p:txStyles>
    <p:title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p:titleStyle>
    <p:bodyStyle>
      <a:lvl1pPr marL="342900" indent="-342900" algn="l" rtl="0" eaLnBrk="0" fontAlgn="base" hangingPunct="0">
        <a:spcBef>
          <a:spcPct val="20000"/>
        </a:spcBef>
        <a:spcAft>
          <a:spcPct val="0"/>
        </a:spcAft>
        <a:buClr>
          <a:srgbClr val="3366CC"/>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366CC"/>
        </a:buClr>
        <a:buChar char="–"/>
        <a:defRPr sz="2800">
          <a:solidFill>
            <a:schemeClr val="tx1"/>
          </a:solidFill>
          <a:latin typeface="+mn-lt"/>
        </a:defRPr>
      </a:lvl2pPr>
      <a:lvl3pPr marL="1143000" indent="-228600" algn="l" rtl="0" eaLnBrk="0" fontAlgn="base" hangingPunct="0">
        <a:spcBef>
          <a:spcPct val="20000"/>
        </a:spcBef>
        <a:spcAft>
          <a:spcPct val="0"/>
        </a:spcAft>
        <a:buClr>
          <a:srgbClr val="3366CC"/>
        </a:buClr>
        <a:buChar char="•"/>
        <a:defRPr sz="2400">
          <a:solidFill>
            <a:schemeClr val="tx1"/>
          </a:solidFill>
          <a:latin typeface="+mn-lt"/>
        </a:defRPr>
      </a:lvl3pPr>
      <a:lvl4pPr marL="1600200" indent="-228600" algn="l" rtl="0" eaLnBrk="0" fontAlgn="base" hangingPunct="0">
        <a:spcBef>
          <a:spcPct val="20000"/>
        </a:spcBef>
        <a:spcAft>
          <a:spcPct val="0"/>
        </a:spcAft>
        <a:buClr>
          <a:srgbClr val="3366CC"/>
        </a:buClr>
        <a:buChar char="–"/>
        <a:defRPr sz="2000">
          <a:solidFill>
            <a:schemeClr val="tx1"/>
          </a:solidFill>
          <a:latin typeface="+mn-lt"/>
        </a:defRPr>
      </a:lvl4pPr>
      <a:lvl5pPr marL="2057400" indent="-228600" algn="l" rtl="0" eaLnBrk="0" fontAlgn="base" hangingPunct="0">
        <a:spcBef>
          <a:spcPct val="20000"/>
        </a:spcBef>
        <a:spcAft>
          <a:spcPct val="0"/>
        </a:spcAft>
        <a:buClr>
          <a:srgbClr val="3366CC"/>
        </a:buClr>
        <a:buChar char="»"/>
        <a:defRPr sz="2000">
          <a:solidFill>
            <a:schemeClr val="tx1"/>
          </a:solidFill>
          <a:latin typeface="+mn-lt"/>
        </a:defRPr>
      </a:lvl5pPr>
      <a:lvl6pPr marL="2514600" indent="-228600" algn="l" rtl="0" fontAlgn="base">
        <a:spcBef>
          <a:spcPct val="20000"/>
        </a:spcBef>
        <a:spcAft>
          <a:spcPct val="0"/>
        </a:spcAft>
        <a:buClr>
          <a:srgbClr val="3366CC"/>
        </a:buClr>
        <a:buChar char="»"/>
        <a:defRPr sz="2000">
          <a:solidFill>
            <a:schemeClr val="tx1"/>
          </a:solidFill>
          <a:latin typeface="+mn-lt"/>
        </a:defRPr>
      </a:lvl6pPr>
      <a:lvl7pPr marL="2971800" indent="-228600" algn="l" rtl="0" fontAlgn="base">
        <a:spcBef>
          <a:spcPct val="20000"/>
        </a:spcBef>
        <a:spcAft>
          <a:spcPct val="0"/>
        </a:spcAft>
        <a:buClr>
          <a:srgbClr val="3366CC"/>
        </a:buClr>
        <a:buChar char="»"/>
        <a:defRPr sz="2000">
          <a:solidFill>
            <a:schemeClr val="tx1"/>
          </a:solidFill>
          <a:latin typeface="+mn-lt"/>
        </a:defRPr>
      </a:lvl7pPr>
      <a:lvl8pPr marL="3429000" indent="-228600" algn="l" rtl="0" fontAlgn="base">
        <a:spcBef>
          <a:spcPct val="20000"/>
        </a:spcBef>
        <a:spcAft>
          <a:spcPct val="0"/>
        </a:spcAft>
        <a:buClr>
          <a:srgbClr val="3366CC"/>
        </a:buClr>
        <a:buChar char="»"/>
        <a:defRPr sz="2000">
          <a:solidFill>
            <a:schemeClr val="tx1"/>
          </a:solidFill>
          <a:latin typeface="+mn-lt"/>
        </a:defRPr>
      </a:lvl8pPr>
      <a:lvl9pPr marL="3886200" indent="-228600" algn="l" rtl="0" fontAlgn="base">
        <a:spcBef>
          <a:spcPct val="20000"/>
        </a:spcBef>
        <a:spcAft>
          <a:spcPct val="0"/>
        </a:spcAft>
        <a:buClr>
          <a:srgbClr val="3366CC"/>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3AC12DF4-E184-4259-9B4A-1C1E1D0993E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9FECD2D1-9D08-496A-B06A-DE707501706B}" type="slidenum">
              <a:rPr lang="en-US" altLang="en-US" sz="1000" smtClean="0"/>
              <a:pPr>
                <a:spcBef>
                  <a:spcPct val="0"/>
                </a:spcBef>
                <a:buClrTx/>
                <a:buFontTx/>
                <a:buNone/>
              </a:pPr>
              <a:t>1</a:t>
            </a:fld>
            <a:endParaRPr lang="en-US" altLang="en-US" sz="1000"/>
          </a:p>
        </p:txBody>
      </p:sp>
      <p:sp>
        <p:nvSpPr>
          <p:cNvPr id="182274" name="Text Box 2">
            <a:extLst>
              <a:ext uri="{FF2B5EF4-FFF2-40B4-BE49-F238E27FC236}">
                <a16:creationId xmlns:a16="http://schemas.microsoft.com/office/drawing/2014/main" id="{6E2A3497-4DC6-49C2-BD6B-4D7EB553937F}"/>
              </a:ext>
            </a:extLst>
          </p:cNvPr>
          <p:cNvSpPr txBox="1">
            <a:spLocks noChangeArrowheads="1"/>
          </p:cNvSpPr>
          <p:nvPr/>
        </p:nvSpPr>
        <p:spPr bwMode="auto">
          <a:xfrm>
            <a:off x="495300" y="4022725"/>
            <a:ext cx="8001000" cy="1384300"/>
          </a:xfrm>
          <a:prstGeom prst="rect">
            <a:avLst/>
          </a:prstGeom>
          <a:noFill/>
          <a:ln w="9525">
            <a:noFill/>
            <a:miter lim="800000"/>
            <a:headEnd/>
            <a:tailEnd/>
          </a:ln>
          <a:effectLst/>
        </p:spPr>
        <p:txBody>
          <a:bodyPr>
            <a:spAutoFit/>
          </a:bodyPr>
          <a:lstStyle/>
          <a:p>
            <a:pPr algn="ctr" eaLnBrk="1" hangingPunct="1">
              <a:spcBef>
                <a:spcPct val="50000"/>
              </a:spcBef>
              <a:defRPr/>
            </a:pPr>
            <a:br>
              <a:rPr lang="en-US" sz="4000" i="1" dirty="0">
                <a:solidFill>
                  <a:schemeClr val="accent2"/>
                </a:solidFill>
                <a:effectLst>
                  <a:outerShdw blurRad="38100" dist="38100" dir="2700000" algn="tl">
                    <a:srgbClr val="C0C0C0"/>
                  </a:outerShdw>
                </a:effectLst>
                <a:latin typeface="Lucida Console" pitchFamily="49" charset="0"/>
                <a:cs typeface="+mn-cs"/>
              </a:rPr>
            </a:br>
            <a:r>
              <a:rPr lang="en-US" sz="4000" i="1" dirty="0">
                <a:solidFill>
                  <a:schemeClr val="accent2"/>
                </a:solidFill>
                <a:effectLst>
                  <a:outerShdw blurRad="38100" dist="38100" dir="2700000" algn="tl">
                    <a:srgbClr val="C0C0C0"/>
                  </a:outerShdw>
                </a:effectLst>
                <a:latin typeface="Lucida Console" pitchFamily="49" charset="0"/>
                <a:cs typeface="+mn-cs"/>
              </a:rPr>
              <a:t> </a:t>
            </a:r>
            <a:r>
              <a:rPr lang="en-US" sz="4400" i="1" dirty="0">
                <a:solidFill>
                  <a:srgbClr val="005426"/>
                </a:solidFill>
                <a:effectLst>
                  <a:outerShdw blurRad="38100" dist="38100" dir="2700000" algn="tl">
                    <a:srgbClr val="C0C0C0"/>
                  </a:outerShdw>
                </a:effectLst>
                <a:latin typeface="Times New Roman" pitchFamily="18" charset="0"/>
                <a:cs typeface="Times New Roman" pitchFamily="18" charset="0"/>
              </a:rPr>
              <a:t>Scorekeeping Clinic</a:t>
            </a:r>
            <a:endParaRPr lang="en-US" sz="4400" i="1" dirty="0">
              <a:solidFill>
                <a:srgbClr val="005426"/>
              </a:solidFill>
              <a:latin typeface="Times New Roman" pitchFamily="18" charset="0"/>
              <a:cs typeface="Times New Roman" pitchFamily="18" charset="0"/>
            </a:endParaRPr>
          </a:p>
        </p:txBody>
      </p:sp>
      <p:pic>
        <p:nvPicPr>
          <p:cNvPr id="182277" name="Picture 5" descr="Vball9">
            <a:extLst>
              <a:ext uri="{FF2B5EF4-FFF2-40B4-BE49-F238E27FC236}">
                <a16:creationId xmlns:a16="http://schemas.microsoft.com/office/drawing/2014/main" id="{20A38B9A-D466-4DA8-AEC4-19E3C017D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official logo">
            <a:extLst>
              <a:ext uri="{FF2B5EF4-FFF2-40B4-BE49-F238E27FC236}">
                <a16:creationId xmlns:a16="http://schemas.microsoft.com/office/drawing/2014/main" id="{30CA8F83-8176-42D0-87CD-D10DA60BC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75" y="1495425"/>
            <a:ext cx="3141663"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3736FE6-7DA7-FD94-D0CE-202B9990C512}"/>
              </a:ext>
            </a:extLst>
          </p:cNvPr>
          <p:cNvSpPr txBox="1"/>
          <p:nvPr/>
        </p:nvSpPr>
        <p:spPr>
          <a:xfrm>
            <a:off x="1051560" y="6263640"/>
            <a:ext cx="1188720" cy="230832"/>
          </a:xfrm>
          <a:prstGeom prst="rect">
            <a:avLst/>
          </a:prstGeom>
          <a:noFill/>
        </p:spPr>
        <p:txBody>
          <a:bodyPr wrap="square" rtlCol="0">
            <a:spAutoFit/>
          </a:bodyPr>
          <a:lstStyle/>
          <a:p>
            <a:r>
              <a:rPr lang="en-US" sz="900" b="0" i="1" dirty="0"/>
              <a:t>Updated July 2025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1000"/>
                                        <p:tgtEl>
                                          <p:spTgt spid="182274"/>
                                        </p:tgtEl>
                                      </p:cBhvr>
                                    </p:animEffect>
                                    <p:anim calcmode="lin" valueType="num">
                                      <p:cBhvr>
                                        <p:cTn id="8" dur="1000" fill="hold"/>
                                        <p:tgtEl>
                                          <p:spTgt spid="182274"/>
                                        </p:tgtEl>
                                        <p:attrNameLst>
                                          <p:attrName>ppt_x</p:attrName>
                                        </p:attrNameLst>
                                      </p:cBhvr>
                                      <p:tavLst>
                                        <p:tav tm="0">
                                          <p:val>
                                            <p:strVal val="#ppt_x"/>
                                          </p:val>
                                        </p:tav>
                                        <p:tav tm="100000">
                                          <p:val>
                                            <p:strVal val="#ppt_x"/>
                                          </p:val>
                                        </p:tav>
                                      </p:tavLst>
                                    </p:anim>
                                    <p:anim calcmode="lin" valueType="num">
                                      <p:cBhvr>
                                        <p:cTn id="9" dur="900" decel="100000" fill="hold"/>
                                        <p:tgtEl>
                                          <p:spTgt spid="18227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227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 presetClass="entr" presetSubtype="32" fill="hold" nodeType="afterEffect">
                                  <p:stCondLst>
                                    <p:cond delay="0"/>
                                  </p:stCondLst>
                                  <p:childTnLst>
                                    <p:set>
                                      <p:cBhvr>
                                        <p:cTn id="13" dur="1" fill="hold">
                                          <p:stCondLst>
                                            <p:cond delay="0"/>
                                          </p:stCondLst>
                                        </p:cTn>
                                        <p:tgtEl>
                                          <p:spTgt spid="182277"/>
                                        </p:tgtEl>
                                        <p:attrNameLst>
                                          <p:attrName>style.visibility</p:attrName>
                                        </p:attrNameLst>
                                      </p:cBhvr>
                                      <p:to>
                                        <p:strVal val="visible"/>
                                      </p:to>
                                    </p:set>
                                    <p:animEffect transition="in" filter="box(out)">
                                      <p:cBhvr>
                                        <p:cTn id="14" dur="500"/>
                                        <p:tgtEl>
                                          <p:spTgt spid="182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C136501-1D08-420C-9D8B-80AA79D4CCC2}"/>
              </a:ext>
            </a:extLst>
          </p:cNvPr>
          <p:cNvSpPr>
            <a:spLocks noGrp="1" noChangeArrowheads="1"/>
          </p:cNvSpPr>
          <p:nvPr>
            <p:ph type="title"/>
          </p:nvPr>
        </p:nvSpPr>
        <p:spPr/>
        <p:txBody>
          <a:bodyPr/>
          <a:lstStyle/>
          <a:p>
            <a:r>
              <a:rPr lang="en-US" altLang="en-US"/>
              <a:t>Practice Set Situation</a:t>
            </a:r>
          </a:p>
        </p:txBody>
      </p:sp>
      <p:sp>
        <p:nvSpPr>
          <p:cNvPr id="25603" name="Text Placeholder 2">
            <a:extLst>
              <a:ext uri="{FF2B5EF4-FFF2-40B4-BE49-F238E27FC236}">
                <a16:creationId xmlns:a16="http://schemas.microsoft.com/office/drawing/2014/main" id="{AB4495F4-36AA-4C8D-B2E7-F7A5AEA8F48E}"/>
              </a:ext>
            </a:extLst>
          </p:cNvPr>
          <p:cNvSpPr>
            <a:spLocks noGrp="1" noChangeArrowheads="1"/>
          </p:cNvSpPr>
          <p:nvPr>
            <p:ph type="body" sz="half" idx="1"/>
          </p:nvPr>
        </p:nvSpPr>
        <p:spPr>
          <a:xfrm>
            <a:off x="762000" y="1600200"/>
            <a:ext cx="7723188" cy="4525963"/>
          </a:xfrm>
        </p:spPr>
        <p:txBody>
          <a:bodyPr/>
          <a:lstStyle/>
          <a:p>
            <a:r>
              <a:rPr lang="en-US" altLang="en-US"/>
              <a:t>The following is a set situation. As you follow along with this situation you will see the placement on the score sheet. We recommend you use pencil during this session. After each situation click the mouse to see the results, then click again to move forward. </a:t>
            </a:r>
          </a:p>
        </p:txBody>
      </p:sp>
      <p:sp>
        <p:nvSpPr>
          <p:cNvPr id="25604" name="Slide Number Placeholder 4">
            <a:extLst>
              <a:ext uri="{FF2B5EF4-FFF2-40B4-BE49-F238E27FC236}">
                <a16:creationId xmlns:a16="http://schemas.microsoft.com/office/drawing/2014/main" id="{AA457797-ACAD-4661-92CD-910203F7B41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3BB605A-A553-4F46-93D0-0D7F0AD11CB5}" type="slidenum">
              <a:rPr lang="en-US" altLang="en-US" sz="1000" smtClean="0"/>
              <a:pPr>
                <a:spcBef>
                  <a:spcPct val="0"/>
                </a:spcBef>
                <a:buClrTx/>
                <a:buFontTx/>
                <a:buNone/>
              </a:pPr>
              <a:t>10</a:t>
            </a:fld>
            <a:endParaRPr lang="en-US" altLang="en-US" sz="1000"/>
          </a:p>
        </p:txBody>
      </p:sp>
      <p:pic>
        <p:nvPicPr>
          <p:cNvPr id="6" name="Picture 9" descr="Vball9">
            <a:extLst>
              <a:ext uri="{FF2B5EF4-FFF2-40B4-BE49-F238E27FC236}">
                <a16:creationId xmlns:a16="http://schemas.microsoft.com/office/drawing/2014/main" id="{C6B789D2-A7CA-436E-940E-D955F4880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CCE388A2-9E21-43FB-9973-3B85F67F2DC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F45C9180-DC31-4741-947B-27053EBB1DFA}" type="slidenum">
              <a:rPr lang="en-US" altLang="en-US" sz="1000" smtClean="0"/>
              <a:pPr>
                <a:spcBef>
                  <a:spcPct val="0"/>
                </a:spcBef>
                <a:buClrTx/>
                <a:buFontTx/>
                <a:buNone/>
              </a:pPr>
              <a:t>11</a:t>
            </a:fld>
            <a:endParaRPr lang="en-US" altLang="en-US" sz="1000"/>
          </a:p>
        </p:txBody>
      </p:sp>
      <p:sp>
        <p:nvSpPr>
          <p:cNvPr id="26627" name="Text Placeholder 5">
            <a:extLst>
              <a:ext uri="{FF2B5EF4-FFF2-40B4-BE49-F238E27FC236}">
                <a16:creationId xmlns:a16="http://schemas.microsoft.com/office/drawing/2014/main" id="{F4BE5FB2-9936-4675-8A41-18CC4D2BDE5B}"/>
              </a:ext>
            </a:extLst>
          </p:cNvPr>
          <p:cNvSpPr>
            <a:spLocks noGrp="1" noChangeArrowheads="1"/>
          </p:cNvSpPr>
          <p:nvPr>
            <p:ph type="body" sz="half" idx="1"/>
          </p:nvPr>
        </p:nvSpPr>
        <p:spPr>
          <a:xfrm>
            <a:off x="336550" y="758825"/>
            <a:ext cx="8516938" cy="5200650"/>
          </a:xfrm>
          <a:solidFill>
            <a:schemeClr val="accent1"/>
          </a:solidFill>
        </p:spPr>
        <p:txBody>
          <a:bodyPr>
            <a:spAutoFit/>
          </a:bodyPr>
          <a:lstStyle/>
          <a:p>
            <a:r>
              <a:rPr lang="en-US" altLang="en-US" sz="2000"/>
              <a:t>You arrive at Ferris HS for the match as the scorekeeper. As you approach the table you see that you have all the appropriate materials to do your job. </a:t>
            </a:r>
          </a:p>
          <a:p>
            <a:endParaRPr lang="en-US" altLang="en-US" sz="2000"/>
          </a:p>
          <a:p>
            <a:r>
              <a:rPr lang="en-US" altLang="en-US" sz="2000"/>
              <a:t>Score Sheets, Lineup Sheets a black/blue pen and a red pen. </a:t>
            </a:r>
          </a:p>
          <a:p>
            <a:endParaRPr lang="en-US" altLang="en-US" sz="2000"/>
          </a:p>
          <a:p>
            <a:r>
              <a:rPr lang="en-US" altLang="en-US" sz="2000"/>
              <a:t>Ferris is on your right side and Shadle Park is on your left side  warming up as you are seated at the table</a:t>
            </a:r>
          </a:p>
          <a:p>
            <a:endParaRPr lang="en-US" altLang="en-US" sz="2000"/>
          </a:p>
          <a:p>
            <a:r>
              <a:rPr lang="en-US" altLang="en-US" sz="2000"/>
              <a:t>Your officials for the match are:</a:t>
            </a:r>
            <a:br>
              <a:rPr lang="en-US" altLang="en-US" sz="2000"/>
            </a:br>
            <a:r>
              <a:rPr lang="en-US" altLang="en-US" sz="2000"/>
              <a:t>R1 – Romin Referee</a:t>
            </a:r>
            <a:br>
              <a:rPr lang="en-US" altLang="en-US" sz="2000"/>
            </a:br>
            <a:r>
              <a:rPr lang="en-US" altLang="en-US" sz="2000"/>
              <a:t>R2 – Sunny Day</a:t>
            </a:r>
            <a:br>
              <a:rPr lang="en-US" altLang="en-US" sz="2000"/>
            </a:br>
            <a:r>
              <a:rPr lang="en-US" altLang="en-US" sz="2000"/>
              <a:t>Scorer – Your Name</a:t>
            </a:r>
          </a:p>
          <a:p>
            <a:endParaRPr lang="en-US" altLang="en-US" sz="2000"/>
          </a:p>
          <a:p>
            <a:r>
              <a:rPr lang="en-US" altLang="en-US" sz="2000"/>
              <a:t>You begin to fill out the score sheet for Set 1. </a:t>
            </a:r>
          </a:p>
        </p:txBody>
      </p:sp>
      <p:pic>
        <p:nvPicPr>
          <p:cNvPr id="4" name="Picture 9" descr="Vball9">
            <a:extLst>
              <a:ext uri="{FF2B5EF4-FFF2-40B4-BE49-F238E27FC236}">
                <a16:creationId xmlns:a16="http://schemas.microsoft.com/office/drawing/2014/main" id="{980E8A36-E9F0-4AC3-BA84-C966A188D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EEF96B15-18F7-4FDE-A41D-AC504D94F1C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576EA91-1242-4F7A-9480-CF644EC992C6}" type="slidenum">
              <a:rPr lang="en-US" altLang="en-US" sz="1000" smtClean="0"/>
              <a:pPr>
                <a:spcBef>
                  <a:spcPct val="0"/>
                </a:spcBef>
                <a:buClrTx/>
                <a:buFontTx/>
                <a:buNone/>
              </a:pPr>
              <a:t>12</a:t>
            </a:fld>
            <a:endParaRPr lang="en-US" altLang="en-US" sz="1000"/>
          </a:p>
        </p:txBody>
      </p:sp>
      <p:sp>
        <p:nvSpPr>
          <p:cNvPr id="27651" name="Text Box 3">
            <a:extLst>
              <a:ext uri="{FF2B5EF4-FFF2-40B4-BE49-F238E27FC236}">
                <a16:creationId xmlns:a16="http://schemas.microsoft.com/office/drawing/2014/main" id="{D4DF6E1E-469C-4248-A155-DB97E274442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7652" name="Picture 7" descr="Vball9">
            <a:extLst>
              <a:ext uri="{FF2B5EF4-FFF2-40B4-BE49-F238E27FC236}">
                <a16:creationId xmlns:a16="http://schemas.microsoft.com/office/drawing/2014/main" id="{80933250-5CA5-495E-AA3D-F32965322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4">
            <a:extLst>
              <a:ext uri="{FF2B5EF4-FFF2-40B4-BE49-F238E27FC236}">
                <a16:creationId xmlns:a16="http://schemas.microsoft.com/office/drawing/2014/main" id="{66AD763E-443A-40A9-BD0A-E02E1B0E1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9728E32-DFAB-43AB-A7D3-E57244DEFB5F}"/>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7" name="TextBox 6">
            <a:extLst>
              <a:ext uri="{FF2B5EF4-FFF2-40B4-BE49-F238E27FC236}">
                <a16:creationId xmlns:a16="http://schemas.microsoft.com/office/drawing/2014/main" id="{05EA26A3-D9B9-47D8-950A-2287152E0FD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8" name="TextBox 7">
            <a:extLst>
              <a:ext uri="{FF2B5EF4-FFF2-40B4-BE49-F238E27FC236}">
                <a16:creationId xmlns:a16="http://schemas.microsoft.com/office/drawing/2014/main" id="{A6C48770-E699-4868-ABAC-4115E27497E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9" name="TextBox 8">
            <a:extLst>
              <a:ext uri="{FF2B5EF4-FFF2-40B4-BE49-F238E27FC236}">
                <a16:creationId xmlns:a16="http://schemas.microsoft.com/office/drawing/2014/main" id="{B25E7739-7E2B-4CB7-A4BC-BECC7B8BC4A0}"/>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12" name="TextBox 11">
            <a:extLst>
              <a:ext uri="{FF2B5EF4-FFF2-40B4-BE49-F238E27FC236}">
                <a16:creationId xmlns:a16="http://schemas.microsoft.com/office/drawing/2014/main" id="{2F9E6711-91F6-4571-94AA-A717DF1A701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13" name="TextBox 12">
            <a:extLst>
              <a:ext uri="{FF2B5EF4-FFF2-40B4-BE49-F238E27FC236}">
                <a16:creationId xmlns:a16="http://schemas.microsoft.com/office/drawing/2014/main" id="{689E1097-9FDD-4661-8804-E6F004E852E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4" name="TextBox 13">
            <a:extLst>
              <a:ext uri="{FF2B5EF4-FFF2-40B4-BE49-F238E27FC236}">
                <a16:creationId xmlns:a16="http://schemas.microsoft.com/office/drawing/2014/main" id="{AEC7A36E-5A18-4765-9105-336D1E63F721}"/>
              </a:ext>
            </a:extLst>
          </p:cNvPr>
          <p:cNvSpPr txBox="1">
            <a:spLocks noChangeArrowheads="1"/>
          </p:cNvSpPr>
          <p:nvPr/>
        </p:nvSpPr>
        <p:spPr bwMode="auto">
          <a:xfrm>
            <a:off x="750888" y="4930775"/>
            <a:ext cx="10874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Referee</a:t>
            </a:r>
          </a:p>
        </p:txBody>
      </p:sp>
      <p:sp>
        <p:nvSpPr>
          <p:cNvPr id="15" name="Rectangle 14">
            <a:extLst>
              <a:ext uri="{FF2B5EF4-FFF2-40B4-BE49-F238E27FC236}">
                <a16:creationId xmlns:a16="http://schemas.microsoft.com/office/drawing/2014/main" id="{A9439B14-9866-4D15-823D-95D6742DE96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16" name="Rectangle 15">
            <a:extLst>
              <a:ext uri="{FF2B5EF4-FFF2-40B4-BE49-F238E27FC236}">
                <a16:creationId xmlns:a16="http://schemas.microsoft.com/office/drawing/2014/main" id="{5C0A2760-765E-4E31-ACF4-E5771417BD75}"/>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27663" name="Rectangle 16">
            <a:extLst>
              <a:ext uri="{FF2B5EF4-FFF2-40B4-BE49-F238E27FC236}">
                <a16:creationId xmlns:a16="http://schemas.microsoft.com/office/drawing/2014/main" id="{23E3BF73-671C-4181-B0BE-2EE4F9F3E6E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7664" name="Straight Connector 17">
            <a:extLst>
              <a:ext uri="{FF2B5EF4-FFF2-40B4-BE49-F238E27FC236}">
                <a16:creationId xmlns:a16="http://schemas.microsoft.com/office/drawing/2014/main" id="{771543B7-7D81-422D-91C1-A010437AAC4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5" name="Rectangle 18">
            <a:extLst>
              <a:ext uri="{FF2B5EF4-FFF2-40B4-BE49-F238E27FC236}">
                <a16:creationId xmlns:a16="http://schemas.microsoft.com/office/drawing/2014/main" id="{8B98ED2A-D509-4FCF-A395-FD6A2C4E8BF1}"/>
              </a:ext>
            </a:extLst>
          </p:cNvPr>
          <p:cNvSpPr>
            <a:spLocks noChangeArrowheads="1"/>
          </p:cNvSpPr>
          <p:nvPr/>
        </p:nvSpPr>
        <p:spPr bwMode="auto">
          <a:xfrm>
            <a:off x="52959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7666" name="TextBox 19">
            <a:extLst>
              <a:ext uri="{FF2B5EF4-FFF2-40B4-BE49-F238E27FC236}">
                <a16:creationId xmlns:a16="http://schemas.microsoft.com/office/drawing/2014/main" id="{156A38F9-8D4F-40F9-88B9-FC287C2D5C8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2B803A-A781-40F8-ACAD-804E366CCD62}"/>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 name="Rectangle 1">
            <a:extLst>
              <a:ext uri="{FF2B5EF4-FFF2-40B4-BE49-F238E27FC236}">
                <a16:creationId xmlns:a16="http://schemas.microsoft.com/office/drawing/2014/main" id="{82D867E4-FF08-38CC-3BDA-9152443A81E1}"/>
              </a:ext>
            </a:extLst>
          </p:cNvPr>
          <p:cNvSpPr/>
          <p:nvPr/>
        </p:nvSpPr>
        <p:spPr bwMode="auto">
          <a:xfrm>
            <a:off x="392113" y="5623560"/>
            <a:ext cx="107092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000" fill="hold"/>
                                        <p:tgtEl>
                                          <p:spTgt spid="7"/>
                                        </p:tgtEl>
                                        <p:attrNameLst>
                                          <p:attrName>ppt_x</p:attrName>
                                        </p:attrNameLst>
                                      </p:cBhvr>
                                      <p:tavLst>
                                        <p:tav tm="0">
                                          <p:val>
                                            <p:strVal val="#ppt_x"/>
                                          </p:val>
                                        </p:tav>
                                        <p:tav tm="100000">
                                          <p:val>
                                            <p:strVal val="#ppt_x"/>
                                          </p:val>
                                        </p:tav>
                                      </p:tavLst>
                                    </p:anim>
                                    <p:anim calcmode="lin" valueType="num">
                                      <p:cBhvr additive="base">
                                        <p:cTn id="14"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000" fill="hold"/>
                                        <p:tgtEl>
                                          <p:spTgt spid="14"/>
                                        </p:tgtEl>
                                        <p:attrNameLst>
                                          <p:attrName>ppt_x</p:attrName>
                                        </p:attrNameLst>
                                      </p:cBhvr>
                                      <p:tavLst>
                                        <p:tav tm="0">
                                          <p:val>
                                            <p:strVal val="#ppt_x"/>
                                          </p:val>
                                        </p:tav>
                                        <p:tav tm="100000">
                                          <p:val>
                                            <p:strVal val="#ppt_x"/>
                                          </p:val>
                                        </p:tav>
                                      </p:tavLst>
                                    </p:anim>
                                    <p:anim calcmode="lin" valueType="num">
                                      <p:cBhvr additive="base">
                                        <p:cTn id="32" dur="2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000" fill="hold"/>
                                        <p:tgtEl>
                                          <p:spTgt spid="15"/>
                                        </p:tgtEl>
                                        <p:attrNameLst>
                                          <p:attrName>ppt_x</p:attrName>
                                        </p:attrNameLst>
                                      </p:cBhvr>
                                      <p:tavLst>
                                        <p:tav tm="0">
                                          <p:val>
                                            <p:strVal val="#ppt_x"/>
                                          </p:val>
                                        </p:tav>
                                        <p:tav tm="100000">
                                          <p:val>
                                            <p:strVal val="#ppt_x"/>
                                          </p:val>
                                        </p:tav>
                                      </p:tavLst>
                                    </p:anim>
                                    <p:anim calcmode="lin" valueType="num">
                                      <p:cBhvr additive="base">
                                        <p:cTn id="38"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2000" fill="hold"/>
                                        <p:tgtEl>
                                          <p:spTgt spid="16"/>
                                        </p:tgtEl>
                                        <p:attrNameLst>
                                          <p:attrName>ppt_x</p:attrName>
                                        </p:attrNameLst>
                                      </p:cBhvr>
                                      <p:tavLst>
                                        <p:tav tm="0">
                                          <p:val>
                                            <p:strVal val="#ppt_x"/>
                                          </p:val>
                                        </p:tav>
                                        <p:tav tm="100000">
                                          <p:val>
                                            <p:strVal val="#ppt_x"/>
                                          </p:val>
                                        </p:tav>
                                      </p:tavLst>
                                    </p:anim>
                                    <p:anim calcmode="lin" valueType="num">
                                      <p:cBhvr additive="base">
                                        <p:cTn id="44"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000" fill="hold"/>
                                        <p:tgtEl>
                                          <p:spTgt spid="12"/>
                                        </p:tgtEl>
                                        <p:attrNameLst>
                                          <p:attrName>ppt_x</p:attrName>
                                        </p:attrNameLst>
                                      </p:cBhvr>
                                      <p:tavLst>
                                        <p:tav tm="0">
                                          <p:val>
                                            <p:strVal val="#ppt_x"/>
                                          </p:val>
                                        </p:tav>
                                        <p:tav tm="100000">
                                          <p:val>
                                            <p:strVal val="#ppt_x"/>
                                          </p:val>
                                        </p:tav>
                                      </p:tavLst>
                                    </p:anim>
                                    <p:anim calcmode="lin" valueType="num">
                                      <p:cBhvr additive="base">
                                        <p:cTn id="56"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2000" fill="hold"/>
                                        <p:tgtEl>
                                          <p:spTgt spid="13"/>
                                        </p:tgtEl>
                                        <p:attrNameLst>
                                          <p:attrName>ppt_x</p:attrName>
                                        </p:attrNameLst>
                                      </p:cBhvr>
                                      <p:tavLst>
                                        <p:tav tm="0">
                                          <p:val>
                                            <p:strVal val="#ppt_x"/>
                                          </p:val>
                                        </p:tav>
                                        <p:tav tm="100000">
                                          <p:val>
                                            <p:strVal val="#ppt_x"/>
                                          </p:val>
                                        </p:tav>
                                      </p:tavLst>
                                    </p:anim>
                                    <p:anim calcmode="lin" valueType="num">
                                      <p:cBhvr additive="base">
                                        <p:cTn id="62"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8" grpId="0"/>
      <p:bldP spid="9" grpId="0"/>
      <p:bldP spid="12" grpId="0"/>
      <p:bldP spid="13" grpId="0"/>
      <p:bldP spid="14" grpId="0"/>
      <p:bldP spid="15" grpId="0"/>
      <p:bldP spid="16"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C6A9E22-EE0C-404A-B396-3BE3476B46C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7257C37-92E5-4463-A705-E550B455AF13}" type="slidenum">
              <a:rPr lang="en-US" altLang="en-US" sz="1000" smtClean="0"/>
              <a:pPr>
                <a:spcBef>
                  <a:spcPct val="0"/>
                </a:spcBef>
                <a:buClrTx/>
                <a:buFontTx/>
                <a:buNone/>
              </a:pPr>
              <a:t>13</a:t>
            </a:fld>
            <a:endParaRPr lang="en-US" altLang="en-US" sz="1000"/>
          </a:p>
        </p:txBody>
      </p:sp>
      <p:sp>
        <p:nvSpPr>
          <p:cNvPr id="28675" name="Text Box 3">
            <a:extLst>
              <a:ext uri="{FF2B5EF4-FFF2-40B4-BE49-F238E27FC236}">
                <a16:creationId xmlns:a16="http://schemas.microsoft.com/office/drawing/2014/main" id="{27AA9017-A637-4077-8C08-96C0D635405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8676" name="Picture 7" descr="Vball9">
            <a:extLst>
              <a:ext uri="{FF2B5EF4-FFF2-40B4-BE49-F238E27FC236}">
                <a16:creationId xmlns:a16="http://schemas.microsoft.com/office/drawing/2014/main" id="{220BAECA-45CC-4CAC-8664-8622D56C2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a:extLst>
              <a:ext uri="{FF2B5EF4-FFF2-40B4-BE49-F238E27FC236}">
                <a16:creationId xmlns:a16="http://schemas.microsoft.com/office/drawing/2014/main" id="{37F0AF8B-D2E3-4F5F-AE5B-673903481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a:extLst>
              <a:ext uri="{FF2B5EF4-FFF2-40B4-BE49-F238E27FC236}">
                <a16:creationId xmlns:a16="http://schemas.microsoft.com/office/drawing/2014/main" id="{FFB4B7C6-01A0-449C-8E1A-E46208F10EC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28679" name="TextBox 6">
            <a:extLst>
              <a:ext uri="{FF2B5EF4-FFF2-40B4-BE49-F238E27FC236}">
                <a16:creationId xmlns:a16="http://schemas.microsoft.com/office/drawing/2014/main" id="{05D20CA9-A0AD-4A5D-87E2-3341C746B4E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0" name="TextBox 7">
            <a:extLst>
              <a:ext uri="{FF2B5EF4-FFF2-40B4-BE49-F238E27FC236}">
                <a16:creationId xmlns:a16="http://schemas.microsoft.com/office/drawing/2014/main" id="{A8A079FF-91D2-4EEE-92D7-5BD585433A2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28681" name="TextBox 8">
            <a:extLst>
              <a:ext uri="{FF2B5EF4-FFF2-40B4-BE49-F238E27FC236}">
                <a16:creationId xmlns:a16="http://schemas.microsoft.com/office/drawing/2014/main" id="{89D1CE0A-2818-44F6-8E44-FFE1739087A1}"/>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a:t>
            </a:r>
            <a:r>
              <a:rPr lang="en-US" altLang="en-US" sz="1800" dirty="0">
                <a:solidFill>
                  <a:srgbClr val="0070C0"/>
                </a:solidFill>
                <a:highlight>
                  <a:srgbClr val="FFFF00"/>
                </a:highlight>
              </a:rPr>
              <a:t>25</a:t>
            </a:r>
          </a:p>
        </p:txBody>
      </p:sp>
      <p:sp>
        <p:nvSpPr>
          <p:cNvPr id="28682" name="TextBox 11">
            <a:extLst>
              <a:ext uri="{FF2B5EF4-FFF2-40B4-BE49-F238E27FC236}">
                <a16:creationId xmlns:a16="http://schemas.microsoft.com/office/drawing/2014/main" id="{34D08E2A-53B2-4A91-83E0-9273F134B1C1}"/>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28683" name="TextBox 12">
            <a:extLst>
              <a:ext uri="{FF2B5EF4-FFF2-40B4-BE49-F238E27FC236}">
                <a16:creationId xmlns:a16="http://schemas.microsoft.com/office/drawing/2014/main" id="{0ACD8796-411C-4721-A327-D4B0D2FFE02D}"/>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17" name="TextBox 16">
            <a:extLst>
              <a:ext uri="{FF2B5EF4-FFF2-40B4-BE49-F238E27FC236}">
                <a16:creationId xmlns:a16="http://schemas.microsoft.com/office/drawing/2014/main" id="{2DF2060D-00B3-47C8-95AF-73185EB37157}"/>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28685" name="TextBox 17">
            <a:extLst>
              <a:ext uri="{FF2B5EF4-FFF2-40B4-BE49-F238E27FC236}">
                <a16:creationId xmlns:a16="http://schemas.microsoft.com/office/drawing/2014/main" id="{C42F73F0-5CAE-4721-A896-ACDBB344F47E}"/>
              </a:ext>
            </a:extLst>
          </p:cNvPr>
          <p:cNvSpPr txBox="1">
            <a:spLocks noChangeArrowheads="1"/>
          </p:cNvSpPr>
          <p:nvPr/>
        </p:nvSpPr>
        <p:spPr bwMode="auto">
          <a:xfrm>
            <a:off x="1487488" y="2278063"/>
            <a:ext cx="64452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Upon the completion of the coin toss the second referee tells you that Ferris is Serving.</a:t>
            </a:r>
          </a:p>
          <a:p>
            <a:pPr eaLnBrk="1" hangingPunct="1">
              <a:spcBef>
                <a:spcPct val="0"/>
              </a:spcBef>
              <a:buClrTx/>
              <a:buFontTx/>
              <a:buNone/>
            </a:pPr>
            <a:endParaRPr lang="en-US" altLang="en-US" sz="1800"/>
          </a:p>
          <a:p>
            <a:pPr eaLnBrk="1" hangingPunct="1">
              <a:spcBef>
                <a:spcPct val="0"/>
              </a:spcBef>
              <a:buClrTx/>
              <a:buFontTx/>
              <a:buNone/>
            </a:pPr>
            <a:r>
              <a:rPr lang="en-US" altLang="en-US" sz="1800"/>
              <a:t>You indicate this on the score sheet.</a:t>
            </a:r>
          </a:p>
        </p:txBody>
      </p:sp>
      <p:sp>
        <p:nvSpPr>
          <p:cNvPr id="28686" name="Rectangle 18">
            <a:extLst>
              <a:ext uri="{FF2B5EF4-FFF2-40B4-BE49-F238E27FC236}">
                <a16:creationId xmlns:a16="http://schemas.microsoft.com/office/drawing/2014/main" id="{9EE4FA52-4588-4C3D-B11E-2F06FB6FC53F}"/>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28687" name="Straight Connector 19">
            <a:extLst>
              <a:ext uri="{FF2B5EF4-FFF2-40B4-BE49-F238E27FC236}">
                <a16:creationId xmlns:a16="http://schemas.microsoft.com/office/drawing/2014/main" id="{6197EEFE-9791-4F36-964C-B48ECFF56092}"/>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8688" name="Rectangle 20">
            <a:extLst>
              <a:ext uri="{FF2B5EF4-FFF2-40B4-BE49-F238E27FC236}">
                <a16:creationId xmlns:a16="http://schemas.microsoft.com/office/drawing/2014/main" id="{63AAABE7-2FE2-488C-B3ED-E2837B0993FA}"/>
              </a:ext>
            </a:extLst>
          </p:cNvPr>
          <p:cNvSpPr>
            <a:spLocks noChangeArrowheads="1"/>
          </p:cNvSpPr>
          <p:nvPr/>
        </p:nvSpPr>
        <p:spPr bwMode="auto">
          <a:xfrm>
            <a:off x="5283200" y="49720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8689" name="TextBox 21">
            <a:extLst>
              <a:ext uri="{FF2B5EF4-FFF2-40B4-BE49-F238E27FC236}">
                <a16:creationId xmlns:a16="http://schemas.microsoft.com/office/drawing/2014/main" id="{8973225D-78B6-4148-BDC3-0DC93E59294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6BC6BFE1-B930-47D6-AD5B-E5BC2B7ADE0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8692" name="TextBox 23">
            <a:extLst>
              <a:ext uri="{FF2B5EF4-FFF2-40B4-BE49-F238E27FC236}">
                <a16:creationId xmlns:a16="http://schemas.microsoft.com/office/drawing/2014/main" id="{167BE9BA-BCF2-429E-B03E-5988F348BF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28693" name="Rectangle 24">
            <a:extLst>
              <a:ext uri="{FF2B5EF4-FFF2-40B4-BE49-F238E27FC236}">
                <a16:creationId xmlns:a16="http://schemas.microsoft.com/office/drawing/2014/main" id="{4F01CF11-B2D2-41E7-9C4F-7C56346BEDC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28694" name="Rectangle 25">
            <a:extLst>
              <a:ext uri="{FF2B5EF4-FFF2-40B4-BE49-F238E27FC236}">
                <a16:creationId xmlns:a16="http://schemas.microsoft.com/office/drawing/2014/main" id="{F4F03437-6C20-4D8B-8562-D94DB28D3A2E}"/>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2" name="Rectangle 1">
            <a:extLst>
              <a:ext uri="{FF2B5EF4-FFF2-40B4-BE49-F238E27FC236}">
                <a16:creationId xmlns:a16="http://schemas.microsoft.com/office/drawing/2014/main" id="{F03C7C5F-8CFF-2182-89A9-816A01139644}"/>
              </a:ext>
            </a:extLst>
          </p:cNvPr>
          <p:cNvSpPr/>
          <p:nvPr/>
        </p:nvSpPr>
        <p:spPr bwMode="auto">
          <a:xfrm>
            <a:off x="392113" y="5623560"/>
            <a:ext cx="1095375"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2000" fill="hold"/>
                                        <p:tgtEl>
                                          <p:spTgt spid="17"/>
                                        </p:tgtEl>
                                        <p:attrNameLst>
                                          <p:attrName>ppt_x</p:attrName>
                                        </p:attrNameLst>
                                      </p:cBhvr>
                                      <p:tavLst>
                                        <p:tav tm="0">
                                          <p:val>
                                            <p:strVal val="#ppt_x"/>
                                          </p:val>
                                        </p:tav>
                                        <p:tav tm="100000">
                                          <p:val>
                                            <p:strVal val="#ppt_x"/>
                                          </p:val>
                                        </p:tav>
                                      </p:tavLst>
                                    </p:anim>
                                    <p:anim calcmode="lin" valueType="num">
                                      <p:cBhvr additive="base">
                                        <p:cTn id="8" dur="2000" fill="hold"/>
                                        <p:tgtEl>
                                          <p:spTgt spid="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6" presetClass="emph" presetSubtype="0" autoRev="1" fill="hold" grpId="1" nodeType="afterEffect">
                                  <p:stCondLst>
                                    <p:cond delay="0"/>
                                  </p:stCondLst>
                                  <p:childTnLst>
                                    <p:animScale>
                                      <p:cBhvr>
                                        <p:cTn id="11"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a:extLst>
              <a:ext uri="{FF2B5EF4-FFF2-40B4-BE49-F238E27FC236}">
                <a16:creationId xmlns:a16="http://schemas.microsoft.com/office/drawing/2014/main" id="{164AB6AC-606D-4E59-8E48-4D889FAC887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21F33FB9-B1BB-4244-9B63-5072C5E991B6}" type="slidenum">
              <a:rPr lang="en-US" altLang="en-US" sz="1000" smtClean="0"/>
              <a:pPr>
                <a:spcBef>
                  <a:spcPct val="0"/>
                </a:spcBef>
                <a:buClrTx/>
                <a:buFontTx/>
                <a:buNone/>
              </a:pPr>
              <a:t>14</a:t>
            </a:fld>
            <a:endParaRPr lang="en-US" altLang="en-US" sz="1000"/>
          </a:p>
        </p:txBody>
      </p:sp>
      <p:sp>
        <p:nvSpPr>
          <p:cNvPr id="3" name="TextBox 2">
            <a:extLst>
              <a:ext uri="{FF2B5EF4-FFF2-40B4-BE49-F238E27FC236}">
                <a16:creationId xmlns:a16="http://schemas.microsoft.com/office/drawing/2014/main" id="{88569BA9-E69F-47A3-AAD0-18A13B9E8390}"/>
              </a:ext>
            </a:extLst>
          </p:cNvPr>
          <p:cNvSpPr txBox="1"/>
          <p:nvPr/>
        </p:nvSpPr>
        <p:spPr>
          <a:xfrm>
            <a:off x="889000" y="574675"/>
            <a:ext cx="7043738" cy="5632450"/>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Ferris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on the line up but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29700" name="Picture 7" descr="Vball9">
            <a:extLst>
              <a:ext uri="{FF2B5EF4-FFF2-40B4-BE49-F238E27FC236}">
                <a16:creationId xmlns:a16="http://schemas.microsoft.com/office/drawing/2014/main" id="{8C1509EC-4F56-42A8-BE62-0AAD9837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3">
            <a:extLst>
              <a:ext uri="{FF2B5EF4-FFF2-40B4-BE49-F238E27FC236}">
                <a16:creationId xmlns:a16="http://schemas.microsoft.com/office/drawing/2014/main" id="{7F9B6791-C8FA-4600-BFEE-E31DC16A657C}"/>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0722" name="Object 3">
                        <a:extLst>
                          <a:ext uri="{FF2B5EF4-FFF2-40B4-BE49-F238E27FC236}">
                            <a16:creationId xmlns:a16="http://schemas.microsoft.com/office/drawing/2014/main" id="{7F9B6791-C8FA-4600-BFEE-E31DC16A6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Slide Number Placeholder 1">
            <a:extLst>
              <a:ext uri="{FF2B5EF4-FFF2-40B4-BE49-F238E27FC236}">
                <a16:creationId xmlns:a16="http://schemas.microsoft.com/office/drawing/2014/main" id="{DB9B8A8B-C2F7-42B2-A847-6A8D5EA062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8D63D69-AC7C-43B6-8DC0-E4F7830000C0}" type="slidenum">
              <a:rPr lang="en-US" altLang="en-US" sz="1000" smtClean="0"/>
              <a:pPr>
                <a:spcBef>
                  <a:spcPct val="0"/>
                </a:spcBef>
                <a:buClrTx/>
                <a:buFontTx/>
                <a:buNone/>
              </a:pPr>
              <a:t>15</a:t>
            </a:fld>
            <a:endParaRPr lang="en-US" altLang="en-US" sz="1000"/>
          </a:p>
        </p:txBody>
      </p:sp>
      <p:sp>
        <p:nvSpPr>
          <p:cNvPr id="30724" name="TextBox 4">
            <a:extLst>
              <a:ext uri="{FF2B5EF4-FFF2-40B4-BE49-F238E27FC236}">
                <a16:creationId xmlns:a16="http://schemas.microsoft.com/office/drawing/2014/main" id="{D301231A-D2EC-4E2C-9E24-32201E1249FE}"/>
              </a:ext>
            </a:extLst>
          </p:cNvPr>
          <p:cNvSpPr txBox="1">
            <a:spLocks noChangeArrowheads="1"/>
          </p:cNvSpPr>
          <p:nvPr/>
        </p:nvSpPr>
        <p:spPr bwMode="auto">
          <a:xfrm>
            <a:off x="3835400" y="574675"/>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a:t>
            </a:r>
          </a:p>
        </p:txBody>
      </p:sp>
      <p:sp>
        <p:nvSpPr>
          <p:cNvPr id="30725" name="TextBox 5">
            <a:extLst>
              <a:ext uri="{FF2B5EF4-FFF2-40B4-BE49-F238E27FC236}">
                <a16:creationId xmlns:a16="http://schemas.microsoft.com/office/drawing/2014/main" id="{8A0C0052-4D8F-4032-9C31-560531C76BE0}"/>
              </a:ext>
            </a:extLst>
          </p:cNvPr>
          <p:cNvSpPr txBox="1">
            <a:spLocks noChangeArrowheads="1"/>
          </p:cNvSpPr>
          <p:nvPr/>
        </p:nvSpPr>
        <p:spPr bwMode="auto">
          <a:xfrm>
            <a:off x="5446713" y="5684838"/>
            <a:ext cx="984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Bob</a:t>
            </a:r>
          </a:p>
        </p:txBody>
      </p:sp>
      <p:sp>
        <p:nvSpPr>
          <p:cNvPr id="30726" name="TextBox 6">
            <a:extLst>
              <a:ext uri="{FF2B5EF4-FFF2-40B4-BE49-F238E27FC236}">
                <a16:creationId xmlns:a16="http://schemas.microsoft.com/office/drawing/2014/main" id="{2F56BA52-6716-4895-A488-C5B69F55A183}"/>
              </a:ext>
            </a:extLst>
          </p:cNvPr>
          <p:cNvSpPr txBox="1">
            <a:spLocks noChangeArrowheads="1"/>
          </p:cNvSpPr>
          <p:nvPr/>
        </p:nvSpPr>
        <p:spPr bwMode="auto">
          <a:xfrm>
            <a:off x="2701925" y="574675"/>
            <a:ext cx="857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solidFill>
                  <a:srgbClr val="0070C0"/>
                </a:solidFill>
              </a:rPr>
              <a:t>9/11/25</a:t>
            </a:r>
          </a:p>
        </p:txBody>
      </p:sp>
      <p:sp>
        <p:nvSpPr>
          <p:cNvPr id="30727" name="TextBox 7">
            <a:extLst>
              <a:ext uri="{FF2B5EF4-FFF2-40B4-BE49-F238E27FC236}">
                <a16:creationId xmlns:a16="http://schemas.microsoft.com/office/drawing/2014/main" id="{87162E47-57EA-4BFB-A8C0-F11C076682DC}"/>
              </a:ext>
            </a:extLst>
          </p:cNvPr>
          <p:cNvSpPr txBox="1">
            <a:spLocks noChangeArrowheads="1"/>
          </p:cNvSpPr>
          <p:nvPr/>
        </p:nvSpPr>
        <p:spPr bwMode="auto">
          <a:xfrm>
            <a:off x="5538788" y="574675"/>
            <a:ext cx="982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0728" name="TextBox 8">
            <a:extLst>
              <a:ext uri="{FF2B5EF4-FFF2-40B4-BE49-F238E27FC236}">
                <a16:creationId xmlns:a16="http://schemas.microsoft.com/office/drawing/2014/main" id="{FC4A26BC-355C-43F0-A789-DB355B0B3356}"/>
              </a:ext>
            </a:extLst>
          </p:cNvPr>
          <p:cNvSpPr txBox="1">
            <a:spLocks noChangeArrowheads="1"/>
          </p:cNvSpPr>
          <p:nvPr/>
        </p:nvSpPr>
        <p:spPr bwMode="auto">
          <a:xfrm>
            <a:off x="2592388" y="1173163"/>
            <a:ext cx="187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    1         Rebecca Quinn</a:t>
            </a:r>
          </a:p>
        </p:txBody>
      </p:sp>
      <p:sp>
        <p:nvSpPr>
          <p:cNvPr id="30729" name="TextBox 9">
            <a:extLst>
              <a:ext uri="{FF2B5EF4-FFF2-40B4-BE49-F238E27FC236}">
                <a16:creationId xmlns:a16="http://schemas.microsoft.com/office/drawing/2014/main" id="{073C9242-C230-4C43-9F5C-BDE3CEB93368}"/>
              </a:ext>
            </a:extLst>
          </p:cNvPr>
          <p:cNvSpPr txBox="1">
            <a:spLocks noChangeArrowheads="1"/>
          </p:cNvSpPr>
          <p:nvPr/>
        </p:nvSpPr>
        <p:spPr bwMode="auto">
          <a:xfrm>
            <a:off x="2592388" y="1357313"/>
            <a:ext cx="1695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    3         Alicia Brown</a:t>
            </a:r>
          </a:p>
        </p:txBody>
      </p:sp>
      <p:sp>
        <p:nvSpPr>
          <p:cNvPr id="30730" name="TextBox 10">
            <a:extLst>
              <a:ext uri="{FF2B5EF4-FFF2-40B4-BE49-F238E27FC236}">
                <a16:creationId xmlns:a16="http://schemas.microsoft.com/office/drawing/2014/main" id="{451DFA09-1D17-4D22-9B7A-F23E14DFF284}"/>
              </a:ext>
            </a:extLst>
          </p:cNvPr>
          <p:cNvSpPr txBox="1">
            <a:spLocks noChangeArrowheads="1"/>
          </p:cNvSpPr>
          <p:nvPr/>
        </p:nvSpPr>
        <p:spPr bwMode="auto">
          <a:xfrm>
            <a:off x="2592388" y="1541463"/>
            <a:ext cx="1498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    5         Patty Rolf</a:t>
            </a:r>
          </a:p>
        </p:txBody>
      </p:sp>
      <p:sp>
        <p:nvSpPr>
          <p:cNvPr id="30731" name="TextBox 11">
            <a:extLst>
              <a:ext uri="{FF2B5EF4-FFF2-40B4-BE49-F238E27FC236}">
                <a16:creationId xmlns:a16="http://schemas.microsoft.com/office/drawing/2014/main" id="{C5CEB059-27DF-450E-9138-DCCD05C4BF55}"/>
              </a:ext>
            </a:extLst>
          </p:cNvPr>
          <p:cNvSpPr txBox="1">
            <a:spLocks noChangeArrowheads="1"/>
          </p:cNvSpPr>
          <p:nvPr/>
        </p:nvSpPr>
        <p:spPr bwMode="auto">
          <a:xfrm>
            <a:off x="2592388" y="1744663"/>
            <a:ext cx="18208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    7         Ginger Rogers</a:t>
            </a:r>
          </a:p>
        </p:txBody>
      </p:sp>
      <p:sp>
        <p:nvSpPr>
          <p:cNvPr id="30732" name="TextBox 12">
            <a:extLst>
              <a:ext uri="{FF2B5EF4-FFF2-40B4-BE49-F238E27FC236}">
                <a16:creationId xmlns:a16="http://schemas.microsoft.com/office/drawing/2014/main" id="{67B38552-93CC-40AC-B16B-B2997A79B266}"/>
              </a:ext>
            </a:extLst>
          </p:cNvPr>
          <p:cNvSpPr txBox="1">
            <a:spLocks noChangeArrowheads="1"/>
          </p:cNvSpPr>
          <p:nvPr/>
        </p:nvSpPr>
        <p:spPr bwMode="auto">
          <a:xfrm>
            <a:off x="2592388" y="1931988"/>
            <a:ext cx="1803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    9         Georgia Smith</a:t>
            </a:r>
          </a:p>
        </p:txBody>
      </p:sp>
      <p:sp>
        <p:nvSpPr>
          <p:cNvPr id="30733" name="TextBox 13">
            <a:extLst>
              <a:ext uri="{FF2B5EF4-FFF2-40B4-BE49-F238E27FC236}">
                <a16:creationId xmlns:a16="http://schemas.microsoft.com/office/drawing/2014/main" id="{681750E8-8A1F-4595-BC69-6A5720A4C46F}"/>
              </a:ext>
            </a:extLst>
          </p:cNvPr>
          <p:cNvSpPr txBox="1">
            <a:spLocks noChangeArrowheads="1"/>
          </p:cNvSpPr>
          <p:nvPr/>
        </p:nvSpPr>
        <p:spPr bwMode="auto">
          <a:xfrm>
            <a:off x="2563813" y="2125663"/>
            <a:ext cx="1752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  11        Roberta Bell</a:t>
            </a:r>
          </a:p>
        </p:txBody>
      </p:sp>
      <p:sp>
        <p:nvSpPr>
          <p:cNvPr id="30734" name="TextBox 14">
            <a:extLst>
              <a:ext uri="{FF2B5EF4-FFF2-40B4-BE49-F238E27FC236}">
                <a16:creationId xmlns:a16="http://schemas.microsoft.com/office/drawing/2014/main" id="{EF0A5C97-077F-423F-A27C-1E5726DB3262}"/>
              </a:ext>
            </a:extLst>
          </p:cNvPr>
          <p:cNvSpPr txBox="1">
            <a:spLocks noChangeArrowheads="1"/>
          </p:cNvSpPr>
          <p:nvPr/>
        </p:nvSpPr>
        <p:spPr bwMode="auto">
          <a:xfrm>
            <a:off x="2554288" y="2314575"/>
            <a:ext cx="18399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13  13        Gina Robeson</a:t>
            </a:r>
          </a:p>
        </p:txBody>
      </p:sp>
      <p:sp>
        <p:nvSpPr>
          <p:cNvPr id="30735" name="TextBox 15">
            <a:extLst>
              <a:ext uri="{FF2B5EF4-FFF2-40B4-BE49-F238E27FC236}">
                <a16:creationId xmlns:a16="http://schemas.microsoft.com/office/drawing/2014/main" id="{F0E24EC8-A623-4D46-98C9-9AA07F0CA758}"/>
              </a:ext>
            </a:extLst>
          </p:cNvPr>
          <p:cNvSpPr txBox="1">
            <a:spLocks noChangeArrowheads="1"/>
          </p:cNvSpPr>
          <p:nvPr/>
        </p:nvSpPr>
        <p:spPr bwMode="auto">
          <a:xfrm>
            <a:off x="2555875" y="2508250"/>
            <a:ext cx="18526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Betty Watkins</a:t>
            </a:r>
          </a:p>
        </p:txBody>
      </p:sp>
      <p:sp>
        <p:nvSpPr>
          <p:cNvPr id="30736" name="TextBox 16">
            <a:extLst>
              <a:ext uri="{FF2B5EF4-FFF2-40B4-BE49-F238E27FC236}">
                <a16:creationId xmlns:a16="http://schemas.microsoft.com/office/drawing/2014/main" id="{26D8AC5D-3C67-40B5-83CE-639165FCA2DC}"/>
              </a:ext>
            </a:extLst>
          </p:cNvPr>
          <p:cNvSpPr txBox="1">
            <a:spLocks noChangeArrowheads="1"/>
          </p:cNvSpPr>
          <p:nvPr/>
        </p:nvSpPr>
        <p:spPr bwMode="auto">
          <a:xfrm>
            <a:off x="2563813" y="2701925"/>
            <a:ext cx="1752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17  17        Kris Weather</a:t>
            </a:r>
          </a:p>
        </p:txBody>
      </p:sp>
      <p:sp>
        <p:nvSpPr>
          <p:cNvPr id="30737" name="TextBox 17">
            <a:extLst>
              <a:ext uri="{FF2B5EF4-FFF2-40B4-BE49-F238E27FC236}">
                <a16:creationId xmlns:a16="http://schemas.microsoft.com/office/drawing/2014/main" id="{15F35A71-E5BD-4962-9037-95A1F8DF4522}"/>
              </a:ext>
            </a:extLst>
          </p:cNvPr>
          <p:cNvSpPr txBox="1">
            <a:spLocks noChangeArrowheads="1"/>
          </p:cNvSpPr>
          <p:nvPr/>
        </p:nvSpPr>
        <p:spPr bwMode="auto">
          <a:xfrm>
            <a:off x="2559050" y="2886075"/>
            <a:ext cx="1746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19  19        Megan Moon</a:t>
            </a:r>
          </a:p>
        </p:txBody>
      </p:sp>
      <p:sp>
        <p:nvSpPr>
          <p:cNvPr id="30738" name="TextBox 18">
            <a:extLst>
              <a:ext uri="{FF2B5EF4-FFF2-40B4-BE49-F238E27FC236}">
                <a16:creationId xmlns:a16="http://schemas.microsoft.com/office/drawing/2014/main" id="{0A07D3BA-596D-4AFD-AD7A-F61DC72F015B}"/>
              </a:ext>
            </a:extLst>
          </p:cNvPr>
          <p:cNvSpPr txBox="1">
            <a:spLocks noChangeArrowheads="1"/>
          </p:cNvSpPr>
          <p:nvPr/>
        </p:nvSpPr>
        <p:spPr bwMode="auto">
          <a:xfrm>
            <a:off x="3190875" y="5270500"/>
            <a:ext cx="931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Bob</a:t>
            </a:r>
          </a:p>
        </p:txBody>
      </p:sp>
      <p:sp>
        <p:nvSpPr>
          <p:cNvPr id="30739" name="TextBox 19">
            <a:extLst>
              <a:ext uri="{FF2B5EF4-FFF2-40B4-BE49-F238E27FC236}">
                <a16:creationId xmlns:a16="http://schemas.microsoft.com/office/drawing/2014/main" id="{FB727488-B31E-4450-93FF-789A7D803473}"/>
              </a:ext>
            </a:extLst>
          </p:cNvPr>
          <p:cNvSpPr txBox="1">
            <a:spLocks noChangeArrowheads="1"/>
          </p:cNvSpPr>
          <p:nvPr/>
        </p:nvSpPr>
        <p:spPr bwMode="auto">
          <a:xfrm>
            <a:off x="3144838" y="5478463"/>
            <a:ext cx="9540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Pete</a:t>
            </a:r>
          </a:p>
        </p:txBody>
      </p:sp>
      <p:sp>
        <p:nvSpPr>
          <p:cNvPr id="30740" name="TextBox 21">
            <a:extLst>
              <a:ext uri="{FF2B5EF4-FFF2-40B4-BE49-F238E27FC236}">
                <a16:creationId xmlns:a16="http://schemas.microsoft.com/office/drawing/2014/main" id="{559D2F4D-8459-4B1B-9C28-6C3765FB3E1A}"/>
              </a:ext>
            </a:extLst>
          </p:cNvPr>
          <p:cNvSpPr txBox="1">
            <a:spLocks noChangeArrowheads="1"/>
          </p:cNvSpPr>
          <p:nvPr/>
        </p:nvSpPr>
        <p:spPr bwMode="auto">
          <a:xfrm>
            <a:off x="5907088" y="9477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a:t>
            </a:r>
          </a:p>
        </p:txBody>
      </p:sp>
      <p:sp>
        <p:nvSpPr>
          <p:cNvPr id="30741" name="TextBox 22">
            <a:extLst>
              <a:ext uri="{FF2B5EF4-FFF2-40B4-BE49-F238E27FC236}">
                <a16:creationId xmlns:a16="http://schemas.microsoft.com/office/drawing/2014/main" id="{97E416D0-BC65-4162-B32C-0B4CD63E9245}"/>
              </a:ext>
            </a:extLst>
          </p:cNvPr>
          <p:cNvSpPr txBox="1">
            <a:spLocks noChangeArrowheads="1"/>
          </p:cNvSpPr>
          <p:nvPr/>
        </p:nvSpPr>
        <p:spPr bwMode="auto">
          <a:xfrm>
            <a:off x="6321425" y="758825"/>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19</a:t>
            </a:r>
          </a:p>
        </p:txBody>
      </p:sp>
      <p:sp>
        <p:nvSpPr>
          <p:cNvPr id="30742" name="TextBox 23">
            <a:extLst>
              <a:ext uri="{FF2B5EF4-FFF2-40B4-BE49-F238E27FC236}">
                <a16:creationId xmlns:a16="http://schemas.microsoft.com/office/drawing/2014/main" id="{3480E2E3-88C3-474C-B289-9A56106D53AD}"/>
              </a:ext>
            </a:extLst>
          </p:cNvPr>
          <p:cNvSpPr txBox="1">
            <a:spLocks noChangeArrowheads="1"/>
          </p:cNvSpPr>
          <p:nvPr/>
        </p:nvSpPr>
        <p:spPr bwMode="auto">
          <a:xfrm>
            <a:off x="5638800" y="7381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
        <p:nvSpPr>
          <p:cNvPr id="30743" name="TextBox 24">
            <a:extLst>
              <a:ext uri="{FF2B5EF4-FFF2-40B4-BE49-F238E27FC236}">
                <a16:creationId xmlns:a16="http://schemas.microsoft.com/office/drawing/2014/main" id="{29809CA5-A62F-4B5F-A2EB-DFB5E79B8925}"/>
              </a:ext>
            </a:extLst>
          </p:cNvPr>
          <p:cNvSpPr txBox="1">
            <a:spLocks noChangeArrowheads="1"/>
          </p:cNvSpPr>
          <p:nvPr/>
        </p:nvSpPr>
        <p:spPr bwMode="auto">
          <a:xfrm>
            <a:off x="5907088" y="104933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3</a:t>
            </a:r>
          </a:p>
        </p:txBody>
      </p:sp>
      <p:sp>
        <p:nvSpPr>
          <p:cNvPr id="30744" name="TextBox 25">
            <a:extLst>
              <a:ext uri="{FF2B5EF4-FFF2-40B4-BE49-F238E27FC236}">
                <a16:creationId xmlns:a16="http://schemas.microsoft.com/office/drawing/2014/main" id="{BDA437DF-C8F3-49C7-BAF7-2FF681A6BB08}"/>
              </a:ext>
            </a:extLst>
          </p:cNvPr>
          <p:cNvSpPr txBox="1">
            <a:spLocks noChangeArrowheads="1"/>
          </p:cNvSpPr>
          <p:nvPr/>
        </p:nvSpPr>
        <p:spPr bwMode="auto">
          <a:xfrm>
            <a:off x="5907088"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5 c</a:t>
            </a:r>
          </a:p>
        </p:txBody>
      </p:sp>
      <p:sp>
        <p:nvSpPr>
          <p:cNvPr id="30745" name="TextBox 26">
            <a:extLst>
              <a:ext uri="{FF2B5EF4-FFF2-40B4-BE49-F238E27FC236}">
                <a16:creationId xmlns:a16="http://schemas.microsoft.com/office/drawing/2014/main" id="{456C4485-2FAE-4DF8-86AD-C7BF9E71FBA3}"/>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7</a:t>
            </a:r>
          </a:p>
        </p:txBody>
      </p:sp>
      <p:sp>
        <p:nvSpPr>
          <p:cNvPr id="30746" name="TextBox 27">
            <a:extLst>
              <a:ext uri="{FF2B5EF4-FFF2-40B4-BE49-F238E27FC236}">
                <a16:creationId xmlns:a16="http://schemas.microsoft.com/office/drawing/2014/main" id="{B8440832-67B9-410C-8EE2-C0414219006C}"/>
              </a:ext>
            </a:extLst>
          </p:cNvPr>
          <p:cNvSpPr txBox="1">
            <a:spLocks noChangeArrowheads="1"/>
          </p:cNvSpPr>
          <p:nvPr/>
        </p:nvSpPr>
        <p:spPr bwMode="auto">
          <a:xfrm>
            <a:off x="5908675" y="1333500"/>
            <a:ext cx="242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9</a:t>
            </a:r>
          </a:p>
        </p:txBody>
      </p:sp>
      <p:sp>
        <p:nvSpPr>
          <p:cNvPr id="30747" name="TextBox 28">
            <a:extLst>
              <a:ext uri="{FF2B5EF4-FFF2-40B4-BE49-F238E27FC236}">
                <a16:creationId xmlns:a16="http://schemas.microsoft.com/office/drawing/2014/main" id="{CF92552C-02FC-47D7-97FF-71AB68A0E236}"/>
              </a:ext>
            </a:extLst>
          </p:cNvPr>
          <p:cNvSpPr txBox="1">
            <a:spLocks noChangeArrowheads="1"/>
          </p:cNvSpPr>
          <p:nvPr/>
        </p:nvSpPr>
        <p:spPr bwMode="auto">
          <a:xfrm>
            <a:off x="5883275" y="143033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pic>
        <p:nvPicPr>
          <p:cNvPr id="30748" name="Picture 7" descr="Vball9">
            <a:extLst>
              <a:ext uri="{FF2B5EF4-FFF2-40B4-BE49-F238E27FC236}">
                <a16:creationId xmlns:a16="http://schemas.microsoft.com/office/drawing/2014/main" id="{E6600F1A-3112-4E2C-A5CA-9C8CBF108B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D8626510-087D-4F88-B960-333724016E2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A4CCE8B-964C-4CAF-8119-96CAD0A75B30}" type="slidenum">
              <a:rPr lang="en-US" altLang="en-US" sz="1000" smtClean="0"/>
              <a:pPr>
                <a:spcBef>
                  <a:spcPct val="0"/>
                </a:spcBef>
                <a:buClrTx/>
                <a:buFontTx/>
                <a:buNone/>
              </a:pPr>
              <a:t>16</a:t>
            </a:fld>
            <a:endParaRPr lang="en-US" altLang="en-US" sz="1000"/>
          </a:p>
        </p:txBody>
      </p:sp>
      <p:sp>
        <p:nvSpPr>
          <p:cNvPr id="31747" name="Text Box 3">
            <a:extLst>
              <a:ext uri="{FF2B5EF4-FFF2-40B4-BE49-F238E27FC236}">
                <a16:creationId xmlns:a16="http://schemas.microsoft.com/office/drawing/2014/main" id="{7AA167FF-D0B9-4A16-8FEC-410D6DE434F5}"/>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1748" name="Picture 7" descr="Vball9">
            <a:extLst>
              <a:ext uri="{FF2B5EF4-FFF2-40B4-BE49-F238E27FC236}">
                <a16:creationId xmlns:a16="http://schemas.microsoft.com/office/drawing/2014/main" id="{AE01CFD3-407E-424E-9FAF-B0CDC9777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4">
            <a:extLst>
              <a:ext uri="{FF2B5EF4-FFF2-40B4-BE49-F238E27FC236}">
                <a16:creationId xmlns:a16="http://schemas.microsoft.com/office/drawing/2014/main" id="{65AAF2AF-408A-48AA-AD3B-8CA95EA1A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5">
            <a:extLst>
              <a:ext uri="{FF2B5EF4-FFF2-40B4-BE49-F238E27FC236}">
                <a16:creationId xmlns:a16="http://schemas.microsoft.com/office/drawing/2014/main" id="{D090EECC-982E-4DF7-AB44-7D66CF1A82D5}"/>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1751" name="TextBox 6">
            <a:extLst>
              <a:ext uri="{FF2B5EF4-FFF2-40B4-BE49-F238E27FC236}">
                <a16:creationId xmlns:a16="http://schemas.microsoft.com/office/drawing/2014/main" id="{9AC7B47C-613D-460C-B8CF-54C42BCEBC1F}"/>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2" name="TextBox 7">
            <a:extLst>
              <a:ext uri="{FF2B5EF4-FFF2-40B4-BE49-F238E27FC236}">
                <a16:creationId xmlns:a16="http://schemas.microsoft.com/office/drawing/2014/main" id="{8E5507CD-9846-40AC-97C4-4FFAE6C556A6}"/>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1753" name="TextBox 8">
            <a:extLst>
              <a:ext uri="{FF2B5EF4-FFF2-40B4-BE49-F238E27FC236}">
                <a16:creationId xmlns:a16="http://schemas.microsoft.com/office/drawing/2014/main" id="{8452887F-5190-481B-AD22-3DE3A74FEEFA}"/>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1754" name="TextBox 11">
            <a:extLst>
              <a:ext uri="{FF2B5EF4-FFF2-40B4-BE49-F238E27FC236}">
                <a16:creationId xmlns:a16="http://schemas.microsoft.com/office/drawing/2014/main" id="{CF1BF5A2-D467-48F4-ACB7-D028F68A5D73}"/>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1755" name="TextBox 12">
            <a:extLst>
              <a:ext uri="{FF2B5EF4-FFF2-40B4-BE49-F238E27FC236}">
                <a16:creationId xmlns:a16="http://schemas.microsoft.com/office/drawing/2014/main" id="{F8297696-0279-4CC6-9FCD-ED838060940E}"/>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1756" name="TextBox 16">
            <a:extLst>
              <a:ext uri="{FF2B5EF4-FFF2-40B4-BE49-F238E27FC236}">
                <a16:creationId xmlns:a16="http://schemas.microsoft.com/office/drawing/2014/main" id="{74DA50B1-B187-4E5A-965C-FCFB880AEA7E}"/>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18" name="TextBox 17">
            <a:extLst>
              <a:ext uri="{FF2B5EF4-FFF2-40B4-BE49-F238E27FC236}">
                <a16:creationId xmlns:a16="http://schemas.microsoft.com/office/drawing/2014/main" id="{D045D5A7-7073-48CE-B01E-9DD24D0A053C}"/>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19" name="TextBox 18">
            <a:extLst>
              <a:ext uri="{FF2B5EF4-FFF2-40B4-BE49-F238E27FC236}">
                <a16:creationId xmlns:a16="http://schemas.microsoft.com/office/drawing/2014/main" id="{4B73C4B0-A6B9-48A2-BAE7-6B3E25F5E98E}"/>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20" name="TextBox 19">
            <a:extLst>
              <a:ext uri="{FF2B5EF4-FFF2-40B4-BE49-F238E27FC236}">
                <a16:creationId xmlns:a16="http://schemas.microsoft.com/office/drawing/2014/main" id="{581320AA-95AC-4CFA-8FDC-DA0B5D65F621}"/>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21" name="TextBox 20">
            <a:extLst>
              <a:ext uri="{FF2B5EF4-FFF2-40B4-BE49-F238E27FC236}">
                <a16:creationId xmlns:a16="http://schemas.microsoft.com/office/drawing/2014/main" id="{7880EFE6-4582-4EAD-97BB-0E10621EE88A}"/>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22" name="TextBox 21">
            <a:extLst>
              <a:ext uri="{FF2B5EF4-FFF2-40B4-BE49-F238E27FC236}">
                <a16:creationId xmlns:a16="http://schemas.microsoft.com/office/drawing/2014/main" id="{772750BB-B0DC-4E6A-9BCB-94E2EA55B04E}"/>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23" name="TextBox 22">
            <a:extLst>
              <a:ext uri="{FF2B5EF4-FFF2-40B4-BE49-F238E27FC236}">
                <a16:creationId xmlns:a16="http://schemas.microsoft.com/office/drawing/2014/main" id="{37678C2C-FE4C-4110-B978-390C924A49EC}"/>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1763" name="TextBox 23">
            <a:extLst>
              <a:ext uri="{FF2B5EF4-FFF2-40B4-BE49-F238E27FC236}">
                <a16:creationId xmlns:a16="http://schemas.microsoft.com/office/drawing/2014/main" id="{16630811-1DE4-473A-86F6-B04B3F1B0EC7}"/>
              </a:ext>
            </a:extLst>
          </p:cNvPr>
          <p:cNvSpPr txBox="1">
            <a:spLocks noChangeArrowheads="1"/>
          </p:cNvSpPr>
          <p:nvPr/>
        </p:nvSpPr>
        <p:spPr bwMode="auto">
          <a:xfrm>
            <a:off x="290513" y="2278063"/>
            <a:ext cx="372903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You input the line up just as it is printed on the line up sheet. Here is the Ferris line up.</a:t>
            </a:r>
          </a:p>
        </p:txBody>
      </p:sp>
      <p:sp>
        <p:nvSpPr>
          <p:cNvPr id="31764" name="Rectangle 24">
            <a:extLst>
              <a:ext uri="{FF2B5EF4-FFF2-40B4-BE49-F238E27FC236}">
                <a16:creationId xmlns:a16="http://schemas.microsoft.com/office/drawing/2014/main" id="{9CBF84A6-6F0F-4AAB-A8E8-A65E27EA868E}"/>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1765" name="Straight Connector 25">
            <a:extLst>
              <a:ext uri="{FF2B5EF4-FFF2-40B4-BE49-F238E27FC236}">
                <a16:creationId xmlns:a16="http://schemas.microsoft.com/office/drawing/2014/main" id="{7473200F-CC94-4502-BFD4-5DBBA0DE3109}"/>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1766" name="Rectangle 26">
            <a:extLst>
              <a:ext uri="{FF2B5EF4-FFF2-40B4-BE49-F238E27FC236}">
                <a16:creationId xmlns:a16="http://schemas.microsoft.com/office/drawing/2014/main" id="{08F7BEA8-9077-48DA-BBD1-3E0435247771}"/>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1767" name="TextBox 27">
            <a:extLst>
              <a:ext uri="{FF2B5EF4-FFF2-40B4-BE49-F238E27FC236}">
                <a16:creationId xmlns:a16="http://schemas.microsoft.com/office/drawing/2014/main" id="{602BF45A-AE51-4240-A31B-37F9BDFD7FB7}"/>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8811ED55-0364-42E2-8D2D-4AFDECCCE96F}"/>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1770" name="TextBox 29">
            <a:extLst>
              <a:ext uri="{FF2B5EF4-FFF2-40B4-BE49-F238E27FC236}">
                <a16:creationId xmlns:a16="http://schemas.microsoft.com/office/drawing/2014/main" id="{8777DC17-8FBF-49A6-95AC-F2A71D747C4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1771" name="Rectangle 30">
            <a:extLst>
              <a:ext uri="{FF2B5EF4-FFF2-40B4-BE49-F238E27FC236}">
                <a16:creationId xmlns:a16="http://schemas.microsoft.com/office/drawing/2014/main" id="{5DC2BF6A-F9F8-43C4-933D-F39469C25D13}"/>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1772" name="Rectangle 31">
            <a:extLst>
              <a:ext uri="{FF2B5EF4-FFF2-40B4-BE49-F238E27FC236}">
                <a16:creationId xmlns:a16="http://schemas.microsoft.com/office/drawing/2014/main" id="{EAAF0C13-F53F-49B2-B435-5B6A02EEA2D8}"/>
              </a:ext>
            </a:extLst>
          </p:cNvPr>
          <p:cNvSpPr>
            <a:spLocks noChangeArrowheads="1"/>
          </p:cNvSpPr>
          <p:nvPr/>
        </p:nvSpPr>
        <p:spPr bwMode="auto">
          <a:xfrm>
            <a:off x="750888" y="5187950"/>
            <a:ext cx="9302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2" name="Rectangle 1">
            <a:extLst>
              <a:ext uri="{FF2B5EF4-FFF2-40B4-BE49-F238E27FC236}">
                <a16:creationId xmlns:a16="http://schemas.microsoft.com/office/drawing/2014/main" id="{61D07E1B-68D0-8CAB-5D30-6F57A4046D8C}"/>
              </a:ext>
            </a:extLst>
          </p:cNvPr>
          <p:cNvSpPr/>
          <p:nvPr/>
        </p:nvSpPr>
        <p:spPr bwMode="auto">
          <a:xfrm>
            <a:off x="392113" y="5623560"/>
            <a:ext cx="107092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childTnLst>
                          </p:cTn>
                        </p:par>
                        <p:par>
                          <p:cTn id="8" fill="hold" nodeType="afterGroup">
                            <p:stCondLst>
                              <p:cond delay="1000"/>
                            </p:stCondLst>
                            <p:childTnLst>
                              <p:par>
                                <p:cTn id="9" presetID="8" presetClass="emph" presetSubtype="0" fill="hold" grpId="1" nodeType="afterEffect">
                                  <p:stCondLst>
                                    <p:cond delay="0"/>
                                  </p:stCondLst>
                                  <p:childTnLst>
                                    <p:animRot by="21600000">
                                      <p:cBhvr>
                                        <p:cTn id="10" dur="1000" fill="hold"/>
                                        <p:tgtEl>
                                          <p:spTgt spid="18"/>
                                        </p:tgtEl>
                                        <p:attrNameLst>
                                          <p:attrName>r</p:attrName>
                                        </p:attrNameLst>
                                      </p:cBhvr>
                                    </p:animRot>
                                  </p:childTnLst>
                                </p:cTn>
                              </p:par>
                            </p:childTnLst>
                          </p:cTn>
                        </p:par>
                        <p:par>
                          <p:cTn id="11" fill="hold" nodeType="afterGroup">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amond(in)">
                                      <p:cBhvr>
                                        <p:cTn id="14" dur="1000"/>
                                        <p:tgtEl>
                                          <p:spTgt spid="19"/>
                                        </p:tgtEl>
                                      </p:cBhvr>
                                    </p:animEffect>
                                  </p:childTnLst>
                                </p:cTn>
                              </p:par>
                            </p:childTnLst>
                          </p:cTn>
                        </p:par>
                        <p:par>
                          <p:cTn id="15" fill="hold" nodeType="afterGroup">
                            <p:stCondLst>
                              <p:cond delay="3000"/>
                            </p:stCondLst>
                            <p:childTnLst>
                              <p:par>
                                <p:cTn id="16" presetID="8" presetClass="emph" presetSubtype="0" fill="hold" grpId="1" nodeType="afterEffect">
                                  <p:stCondLst>
                                    <p:cond delay="0"/>
                                  </p:stCondLst>
                                  <p:childTnLst>
                                    <p:animRot by="21600000">
                                      <p:cBhvr>
                                        <p:cTn id="17" dur="1000" fill="hold"/>
                                        <p:tgtEl>
                                          <p:spTgt spid="19"/>
                                        </p:tgtEl>
                                        <p:attrNameLst>
                                          <p:attrName>r</p:attrName>
                                        </p:attrNameLst>
                                      </p:cBhvr>
                                    </p:animRot>
                                  </p:childTnLst>
                                </p:cTn>
                              </p:par>
                            </p:childTnLst>
                          </p:cTn>
                        </p:par>
                        <p:par>
                          <p:cTn id="18" fill="hold" nodeType="afterGroup">
                            <p:stCondLst>
                              <p:cond delay="4000"/>
                            </p:stCondLst>
                            <p:childTnLst>
                              <p:par>
                                <p:cTn id="19" presetID="8"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amond(in)">
                                      <p:cBhvr>
                                        <p:cTn id="21" dur="1000"/>
                                        <p:tgtEl>
                                          <p:spTgt spid="20"/>
                                        </p:tgtEl>
                                      </p:cBhvr>
                                    </p:animEffect>
                                  </p:childTnLst>
                                </p:cTn>
                              </p:par>
                            </p:childTnLst>
                          </p:cTn>
                        </p:par>
                        <p:par>
                          <p:cTn id="22" fill="hold" nodeType="afterGroup">
                            <p:stCondLst>
                              <p:cond delay="5000"/>
                            </p:stCondLst>
                            <p:childTnLst>
                              <p:par>
                                <p:cTn id="23" presetID="8" presetClass="emph" presetSubtype="0" fill="hold" grpId="1" nodeType="afterEffect">
                                  <p:stCondLst>
                                    <p:cond delay="0"/>
                                  </p:stCondLst>
                                  <p:childTnLst>
                                    <p:animRot by="21600000">
                                      <p:cBhvr>
                                        <p:cTn id="24" dur="1000" fill="hold"/>
                                        <p:tgtEl>
                                          <p:spTgt spid="20"/>
                                        </p:tgtEl>
                                        <p:attrNameLst>
                                          <p:attrName>r</p:attrName>
                                        </p:attrNameLst>
                                      </p:cBhvr>
                                    </p:animRot>
                                  </p:childTnLst>
                                </p:cTn>
                              </p:par>
                            </p:childTnLst>
                          </p:cTn>
                        </p:par>
                        <p:par>
                          <p:cTn id="25" fill="hold" nodeType="afterGroup">
                            <p:stCondLst>
                              <p:cond delay="6000"/>
                            </p:stCondLst>
                            <p:childTnLst>
                              <p:par>
                                <p:cTn id="26" presetID="8"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amond(in)">
                                      <p:cBhvr>
                                        <p:cTn id="28" dur="1000"/>
                                        <p:tgtEl>
                                          <p:spTgt spid="21"/>
                                        </p:tgtEl>
                                      </p:cBhvr>
                                    </p:animEffect>
                                  </p:childTnLst>
                                </p:cTn>
                              </p:par>
                            </p:childTnLst>
                          </p:cTn>
                        </p:par>
                        <p:par>
                          <p:cTn id="29" fill="hold" nodeType="afterGroup">
                            <p:stCondLst>
                              <p:cond delay="7000"/>
                            </p:stCondLst>
                            <p:childTnLst>
                              <p:par>
                                <p:cTn id="30" presetID="8" presetClass="emph" presetSubtype="0" fill="hold" grpId="1" nodeType="afterEffect">
                                  <p:stCondLst>
                                    <p:cond delay="0"/>
                                  </p:stCondLst>
                                  <p:childTnLst>
                                    <p:animRot by="21600000">
                                      <p:cBhvr>
                                        <p:cTn id="31" dur="1000" fill="hold"/>
                                        <p:tgtEl>
                                          <p:spTgt spid="21"/>
                                        </p:tgtEl>
                                        <p:attrNameLst>
                                          <p:attrName>r</p:attrName>
                                        </p:attrNameLst>
                                      </p:cBhvr>
                                    </p:animRot>
                                  </p:childTnLst>
                                </p:cTn>
                              </p:par>
                            </p:childTnLst>
                          </p:cTn>
                        </p:par>
                        <p:par>
                          <p:cTn id="32" fill="hold" nodeType="afterGroup">
                            <p:stCondLst>
                              <p:cond delay="8000"/>
                            </p:stCondLst>
                            <p:childTnLst>
                              <p:par>
                                <p:cTn id="33" presetID="8" presetClass="entr" presetSubtype="16"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amond(in)">
                                      <p:cBhvr>
                                        <p:cTn id="35" dur="1000"/>
                                        <p:tgtEl>
                                          <p:spTgt spid="2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grpId="1" nodeType="clickEffect">
                                  <p:stCondLst>
                                    <p:cond delay="0"/>
                                  </p:stCondLst>
                                  <p:childTnLst>
                                    <p:animRot by="21600000">
                                      <p:cBhvr>
                                        <p:cTn id="39" dur="2000" fill="hold"/>
                                        <p:tgtEl>
                                          <p:spTgt spid="22"/>
                                        </p:tgtEl>
                                        <p:attrNameLst>
                                          <p:attrName>r</p:attrName>
                                        </p:attrNameLst>
                                      </p:cBhvr>
                                    </p:animRot>
                                  </p:childTnLst>
                                </p:cTn>
                              </p:par>
                            </p:childTnLst>
                          </p:cTn>
                        </p:par>
                        <p:par>
                          <p:cTn id="40" fill="hold" nodeType="afterGroup">
                            <p:stCondLst>
                              <p:cond delay="2000"/>
                            </p:stCondLst>
                            <p:childTnLst>
                              <p:par>
                                <p:cTn id="41" presetID="8"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amond(in)">
                                      <p:cBhvr>
                                        <p:cTn id="43" dur="1000"/>
                                        <p:tgtEl>
                                          <p:spTgt spid="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grpId="1" nodeType="clickEffect">
                                  <p:stCondLst>
                                    <p:cond delay="0"/>
                                  </p:stCondLst>
                                  <p:childTnLst>
                                    <p:animRot by="21600000">
                                      <p:cBhvr>
                                        <p:cTn id="47"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0" grpId="0"/>
      <p:bldP spid="20" grpId="1"/>
      <p:bldP spid="21" grpId="0"/>
      <p:bldP spid="21" grpId="1"/>
      <p:bldP spid="22" grpId="0"/>
      <p:bldP spid="22" grpId="1"/>
      <p:bldP spid="23"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93FEC5E8-2CB3-4BBD-9993-8A9AC7C822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75F4E49-0C7B-4DD3-B599-3365C8499A71}" type="slidenum">
              <a:rPr lang="en-US" altLang="en-US" sz="1000" smtClean="0"/>
              <a:pPr>
                <a:spcBef>
                  <a:spcPct val="0"/>
                </a:spcBef>
                <a:buClrTx/>
                <a:buFontTx/>
                <a:buNone/>
              </a:pPr>
              <a:t>17</a:t>
            </a:fld>
            <a:endParaRPr lang="en-US" altLang="en-US" sz="1000"/>
          </a:p>
        </p:txBody>
      </p:sp>
      <p:sp>
        <p:nvSpPr>
          <p:cNvPr id="3" name="TextBox 2">
            <a:extLst>
              <a:ext uri="{FF2B5EF4-FFF2-40B4-BE49-F238E27FC236}">
                <a16:creationId xmlns:a16="http://schemas.microsoft.com/office/drawing/2014/main" id="{FD2138E9-6040-478F-AED0-47C84F39AFEC}"/>
              </a:ext>
            </a:extLst>
          </p:cNvPr>
          <p:cNvSpPr txBox="1"/>
          <p:nvPr/>
        </p:nvSpPr>
        <p:spPr>
          <a:xfrm>
            <a:off x="750888" y="574675"/>
            <a:ext cx="7642225" cy="5354638"/>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coach brings you the </a:t>
            </a:r>
            <a:r>
              <a:rPr lang="en-US" dirty="0" err="1">
                <a:latin typeface="Arial" charset="0"/>
                <a:cs typeface="+mn-cs"/>
              </a:rPr>
              <a:t>Shadle</a:t>
            </a:r>
            <a:r>
              <a:rPr lang="en-US" dirty="0">
                <a:latin typeface="Arial" charset="0"/>
                <a:cs typeface="+mn-cs"/>
              </a:rPr>
              <a:t> Park lineup sheet for the first set. You ensure that the line up sheet is approved by checking to see if there is/are:</a:t>
            </a:r>
          </a:p>
          <a:p>
            <a:pPr eaLnBrk="1" hangingPunct="1">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Duplicate numbers</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Numbers not on the roster</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captain has been identified</a:t>
            </a:r>
          </a:p>
          <a:p>
            <a:pPr eaLnBrk="1" hangingPunct="1">
              <a:buFont typeface="Arial" pitchFamily="34" charset="0"/>
              <a:buChar char="•"/>
              <a:defRPr/>
            </a:pPr>
            <a:endParaRPr lang="en-US" dirty="0">
              <a:latin typeface="Arial" charset="0"/>
              <a:cs typeface="+mn-cs"/>
            </a:endParaRPr>
          </a:p>
          <a:p>
            <a:pPr eaLnBrk="1" hangingPunct="1">
              <a:buFont typeface="Arial" pitchFamily="34" charset="0"/>
              <a:buChar char="•"/>
              <a:defRPr/>
            </a:pPr>
            <a:r>
              <a:rPr lang="en-US" dirty="0">
                <a:latin typeface="Arial" charset="0"/>
                <a:cs typeface="+mn-cs"/>
              </a:rPr>
              <a:t>A </a:t>
            </a:r>
            <a:r>
              <a:rPr lang="en-US" dirty="0" err="1">
                <a:latin typeface="Arial" charset="0"/>
                <a:cs typeface="+mn-cs"/>
              </a:rPr>
              <a:t>Libero</a:t>
            </a:r>
            <a:r>
              <a:rPr lang="en-US" dirty="0">
                <a:latin typeface="Arial" charset="0"/>
                <a:cs typeface="+mn-cs"/>
              </a:rPr>
              <a:t> number has been indicated if they are using one for that set. (Even though you do not indicate the </a:t>
            </a:r>
            <a:r>
              <a:rPr lang="en-US" dirty="0" err="1">
                <a:latin typeface="Arial" charset="0"/>
                <a:cs typeface="+mn-cs"/>
              </a:rPr>
              <a:t>Libero</a:t>
            </a:r>
            <a:r>
              <a:rPr lang="en-US" dirty="0">
                <a:latin typeface="Arial" charset="0"/>
                <a:cs typeface="+mn-cs"/>
              </a:rPr>
              <a:t> number on the </a:t>
            </a:r>
            <a:r>
              <a:rPr lang="en-US" u="sng" dirty="0">
                <a:latin typeface="Arial" charset="0"/>
                <a:cs typeface="+mn-cs"/>
              </a:rPr>
              <a:t>score sheet</a:t>
            </a:r>
            <a:r>
              <a:rPr lang="en-US" dirty="0">
                <a:latin typeface="Arial" charset="0"/>
                <a:cs typeface="+mn-cs"/>
              </a:rPr>
              <a:t> you need to ensure the team is not using one. If the Libero is not indicated on the lineup and she comes onto the court it is a fault.) (If you want to indicate the Libero number a lot of people do in the top right of the team name box with “L#”)</a:t>
            </a:r>
            <a:br>
              <a:rPr lang="en-US" dirty="0">
                <a:latin typeface="Arial" charset="0"/>
                <a:cs typeface="+mn-cs"/>
              </a:rPr>
            </a:br>
            <a:endParaRPr lang="en-US" dirty="0">
              <a:latin typeface="Arial" charset="0"/>
              <a:cs typeface="+mn-cs"/>
            </a:endParaRPr>
          </a:p>
          <a:p>
            <a:pPr eaLnBrk="1" hangingPunct="1">
              <a:buFont typeface="Arial" pitchFamily="34" charset="0"/>
              <a:buChar char="•"/>
              <a:defRPr/>
            </a:pPr>
            <a:r>
              <a:rPr lang="en-US" dirty="0">
                <a:latin typeface="Arial" charset="0"/>
                <a:cs typeface="+mn-cs"/>
              </a:rPr>
              <a:t>You now enter the information onto the score sheet</a:t>
            </a:r>
          </a:p>
          <a:p>
            <a:pPr eaLnBrk="1" hangingPunct="1">
              <a:defRPr/>
            </a:pPr>
            <a:r>
              <a:rPr lang="en-US" dirty="0">
                <a:latin typeface="Arial" charset="0"/>
                <a:cs typeface="+mn-cs"/>
              </a:rPr>
              <a:t> </a:t>
            </a:r>
          </a:p>
        </p:txBody>
      </p:sp>
      <p:pic>
        <p:nvPicPr>
          <p:cNvPr id="32772" name="Picture 7" descr="Vball9">
            <a:extLst>
              <a:ext uri="{FF2B5EF4-FFF2-40B4-BE49-F238E27FC236}">
                <a16:creationId xmlns:a16="http://schemas.microsoft.com/office/drawing/2014/main" id="{3DDEDAE2-CC03-4A21-9C3C-4728F341D8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3">
            <a:extLst>
              <a:ext uri="{FF2B5EF4-FFF2-40B4-BE49-F238E27FC236}">
                <a16:creationId xmlns:a16="http://schemas.microsoft.com/office/drawing/2014/main" id="{479AD0F6-018C-4F2D-93BA-B9825DD2D4A1}"/>
              </a:ext>
            </a:extLst>
          </p:cNvPr>
          <p:cNvGraphicFramePr>
            <a:graphicFrameLocks noChangeAspect="1"/>
          </p:cNvGraphicFramePr>
          <p:nvPr/>
        </p:nvGraphicFramePr>
        <p:xfrm>
          <a:off x="2001838" y="0"/>
          <a:ext cx="5240337" cy="6789738"/>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33794" name="Object 3">
                        <a:extLst>
                          <a:ext uri="{FF2B5EF4-FFF2-40B4-BE49-F238E27FC236}">
                            <a16:creationId xmlns:a16="http://schemas.microsoft.com/office/drawing/2014/main" id="{479AD0F6-018C-4F2D-93BA-B9825DD2D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838" y="0"/>
                        <a:ext cx="5240337" cy="678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5" name="Slide Number Placeholder 1">
            <a:extLst>
              <a:ext uri="{FF2B5EF4-FFF2-40B4-BE49-F238E27FC236}">
                <a16:creationId xmlns:a16="http://schemas.microsoft.com/office/drawing/2014/main" id="{D5CA70A6-E4BB-4A61-BFC5-980B02709AE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540A082-A55D-4D99-8F75-FE7F4A4BD204}" type="slidenum">
              <a:rPr lang="en-US" altLang="en-US" sz="1000" smtClean="0"/>
              <a:pPr>
                <a:spcBef>
                  <a:spcPct val="0"/>
                </a:spcBef>
                <a:buClrTx/>
                <a:buFontTx/>
                <a:buNone/>
              </a:pPr>
              <a:t>18</a:t>
            </a:fld>
            <a:endParaRPr lang="en-US" altLang="en-US" sz="1000"/>
          </a:p>
        </p:txBody>
      </p:sp>
      <p:sp>
        <p:nvSpPr>
          <p:cNvPr id="33796" name="TextBox 4">
            <a:extLst>
              <a:ext uri="{FF2B5EF4-FFF2-40B4-BE49-F238E27FC236}">
                <a16:creationId xmlns:a16="http://schemas.microsoft.com/office/drawing/2014/main" id="{90FE98C7-F6BE-49C0-AEF0-70F170710E90}"/>
              </a:ext>
            </a:extLst>
          </p:cNvPr>
          <p:cNvSpPr txBox="1">
            <a:spLocks noChangeArrowheads="1"/>
          </p:cNvSpPr>
          <p:nvPr/>
        </p:nvSpPr>
        <p:spPr bwMode="auto">
          <a:xfrm>
            <a:off x="3821113" y="574675"/>
            <a:ext cx="121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Shadle Park</a:t>
            </a:r>
          </a:p>
        </p:txBody>
      </p:sp>
      <p:sp>
        <p:nvSpPr>
          <p:cNvPr id="33797" name="TextBox 5">
            <a:extLst>
              <a:ext uri="{FF2B5EF4-FFF2-40B4-BE49-F238E27FC236}">
                <a16:creationId xmlns:a16="http://schemas.microsoft.com/office/drawing/2014/main" id="{778B39CC-4B76-494C-AF32-CC19DF7817A2}"/>
              </a:ext>
            </a:extLst>
          </p:cNvPr>
          <p:cNvSpPr txBox="1">
            <a:spLocks noChangeArrowheads="1"/>
          </p:cNvSpPr>
          <p:nvPr/>
        </p:nvSpPr>
        <p:spPr bwMode="auto">
          <a:xfrm>
            <a:off x="5492750" y="5697538"/>
            <a:ext cx="1012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latin typeface="Brush Script MT" panose="03060802040406070304" pitchFamily="66" charset="0"/>
              </a:rPr>
              <a:t>Coach Sue</a:t>
            </a:r>
          </a:p>
        </p:txBody>
      </p:sp>
      <p:sp>
        <p:nvSpPr>
          <p:cNvPr id="33798" name="TextBox 6">
            <a:extLst>
              <a:ext uri="{FF2B5EF4-FFF2-40B4-BE49-F238E27FC236}">
                <a16:creationId xmlns:a16="http://schemas.microsoft.com/office/drawing/2014/main" id="{72051991-3766-40DD-A208-5D61073B200E}"/>
              </a:ext>
            </a:extLst>
          </p:cNvPr>
          <p:cNvSpPr txBox="1">
            <a:spLocks noChangeArrowheads="1"/>
          </p:cNvSpPr>
          <p:nvPr/>
        </p:nvSpPr>
        <p:spPr bwMode="auto">
          <a:xfrm>
            <a:off x="2684463" y="574675"/>
            <a:ext cx="8577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solidFill>
                  <a:srgbClr val="0070C0"/>
                </a:solidFill>
              </a:rPr>
              <a:t>9/11/25</a:t>
            </a:r>
          </a:p>
        </p:txBody>
      </p:sp>
      <p:sp>
        <p:nvSpPr>
          <p:cNvPr id="33799" name="TextBox 7">
            <a:extLst>
              <a:ext uri="{FF2B5EF4-FFF2-40B4-BE49-F238E27FC236}">
                <a16:creationId xmlns:a16="http://schemas.microsoft.com/office/drawing/2014/main" id="{8EE3B54E-4F4E-4C8E-9048-FD8D85F17D07}"/>
              </a:ext>
            </a:extLst>
          </p:cNvPr>
          <p:cNvSpPr txBox="1">
            <a:spLocks noChangeArrowheads="1"/>
          </p:cNvSpPr>
          <p:nvPr/>
        </p:nvSpPr>
        <p:spPr bwMode="auto">
          <a:xfrm>
            <a:off x="5492750" y="574675"/>
            <a:ext cx="982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Ferris HS</a:t>
            </a:r>
          </a:p>
        </p:txBody>
      </p:sp>
      <p:sp>
        <p:nvSpPr>
          <p:cNvPr id="33800" name="TextBox 8">
            <a:extLst>
              <a:ext uri="{FF2B5EF4-FFF2-40B4-BE49-F238E27FC236}">
                <a16:creationId xmlns:a16="http://schemas.microsoft.com/office/drawing/2014/main" id="{C960C917-089F-42A4-8462-8CE59D56CB2B}"/>
              </a:ext>
            </a:extLst>
          </p:cNvPr>
          <p:cNvSpPr txBox="1">
            <a:spLocks noChangeArrowheads="1"/>
          </p:cNvSpPr>
          <p:nvPr/>
        </p:nvSpPr>
        <p:spPr bwMode="auto">
          <a:xfrm>
            <a:off x="2592388" y="1173163"/>
            <a:ext cx="16621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    2         Alicia Quinn</a:t>
            </a:r>
          </a:p>
        </p:txBody>
      </p:sp>
      <p:sp>
        <p:nvSpPr>
          <p:cNvPr id="33801" name="TextBox 9">
            <a:extLst>
              <a:ext uri="{FF2B5EF4-FFF2-40B4-BE49-F238E27FC236}">
                <a16:creationId xmlns:a16="http://schemas.microsoft.com/office/drawing/2014/main" id="{F623A481-A934-4F49-BBC4-D1562DFECBE5}"/>
              </a:ext>
            </a:extLst>
          </p:cNvPr>
          <p:cNvSpPr txBox="1">
            <a:spLocks noChangeArrowheads="1"/>
          </p:cNvSpPr>
          <p:nvPr/>
        </p:nvSpPr>
        <p:spPr bwMode="auto">
          <a:xfrm>
            <a:off x="2592388" y="1357313"/>
            <a:ext cx="17827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    4         Rebecca Twin</a:t>
            </a:r>
          </a:p>
        </p:txBody>
      </p:sp>
      <p:sp>
        <p:nvSpPr>
          <p:cNvPr id="33802" name="TextBox 10">
            <a:extLst>
              <a:ext uri="{FF2B5EF4-FFF2-40B4-BE49-F238E27FC236}">
                <a16:creationId xmlns:a16="http://schemas.microsoft.com/office/drawing/2014/main" id="{05CE24C8-7CFC-4A79-AAE2-E4C2E3A11E1B}"/>
              </a:ext>
            </a:extLst>
          </p:cNvPr>
          <p:cNvSpPr txBox="1">
            <a:spLocks noChangeArrowheads="1"/>
          </p:cNvSpPr>
          <p:nvPr/>
        </p:nvSpPr>
        <p:spPr bwMode="auto">
          <a:xfrm>
            <a:off x="2592388" y="1550988"/>
            <a:ext cx="1616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    6         Sally Green</a:t>
            </a:r>
          </a:p>
        </p:txBody>
      </p:sp>
      <p:sp>
        <p:nvSpPr>
          <p:cNvPr id="33803" name="TextBox 11">
            <a:extLst>
              <a:ext uri="{FF2B5EF4-FFF2-40B4-BE49-F238E27FC236}">
                <a16:creationId xmlns:a16="http://schemas.microsoft.com/office/drawing/2014/main" id="{6016A6FB-B096-4880-8058-D9BEFEE37048}"/>
              </a:ext>
            </a:extLst>
          </p:cNvPr>
          <p:cNvSpPr txBox="1">
            <a:spLocks noChangeArrowheads="1"/>
          </p:cNvSpPr>
          <p:nvPr/>
        </p:nvSpPr>
        <p:spPr bwMode="auto">
          <a:xfrm>
            <a:off x="2592388" y="1738313"/>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    8         Suzy Thompson</a:t>
            </a:r>
          </a:p>
        </p:txBody>
      </p:sp>
      <p:sp>
        <p:nvSpPr>
          <p:cNvPr id="33804" name="TextBox 12">
            <a:extLst>
              <a:ext uri="{FF2B5EF4-FFF2-40B4-BE49-F238E27FC236}">
                <a16:creationId xmlns:a16="http://schemas.microsoft.com/office/drawing/2014/main" id="{466A418E-3ED1-4EE9-A152-F1F7048C393F}"/>
              </a:ext>
            </a:extLst>
          </p:cNvPr>
          <p:cNvSpPr txBox="1">
            <a:spLocks noChangeArrowheads="1"/>
          </p:cNvSpPr>
          <p:nvPr/>
        </p:nvSpPr>
        <p:spPr bwMode="auto">
          <a:xfrm>
            <a:off x="2559050" y="1933575"/>
            <a:ext cx="16414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  10        Mindy May</a:t>
            </a:r>
          </a:p>
        </p:txBody>
      </p:sp>
      <p:sp>
        <p:nvSpPr>
          <p:cNvPr id="33805" name="TextBox 13">
            <a:extLst>
              <a:ext uri="{FF2B5EF4-FFF2-40B4-BE49-F238E27FC236}">
                <a16:creationId xmlns:a16="http://schemas.microsoft.com/office/drawing/2014/main" id="{36946861-47BD-4676-9E77-0C6A5B46D4B6}"/>
              </a:ext>
            </a:extLst>
          </p:cNvPr>
          <p:cNvSpPr txBox="1">
            <a:spLocks noChangeArrowheads="1"/>
          </p:cNvSpPr>
          <p:nvPr/>
        </p:nvSpPr>
        <p:spPr bwMode="auto">
          <a:xfrm>
            <a:off x="2555875" y="2125663"/>
            <a:ext cx="21621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  12        Yolanda Rodriguez</a:t>
            </a:r>
          </a:p>
        </p:txBody>
      </p:sp>
      <p:sp>
        <p:nvSpPr>
          <p:cNvPr id="33806" name="TextBox 14">
            <a:extLst>
              <a:ext uri="{FF2B5EF4-FFF2-40B4-BE49-F238E27FC236}">
                <a16:creationId xmlns:a16="http://schemas.microsoft.com/office/drawing/2014/main" id="{DD5E4385-E2B1-464D-8272-C928536BCA6F}"/>
              </a:ext>
            </a:extLst>
          </p:cNvPr>
          <p:cNvSpPr txBox="1">
            <a:spLocks noChangeArrowheads="1"/>
          </p:cNvSpPr>
          <p:nvPr/>
        </p:nvSpPr>
        <p:spPr bwMode="auto">
          <a:xfrm>
            <a:off x="2555875" y="2309813"/>
            <a:ext cx="1643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14  14        Patty Paige</a:t>
            </a:r>
          </a:p>
        </p:txBody>
      </p:sp>
      <p:sp>
        <p:nvSpPr>
          <p:cNvPr id="33807" name="TextBox 15">
            <a:extLst>
              <a:ext uri="{FF2B5EF4-FFF2-40B4-BE49-F238E27FC236}">
                <a16:creationId xmlns:a16="http://schemas.microsoft.com/office/drawing/2014/main" id="{4B19FEB5-0653-4E8F-9405-3E335A670AC3}"/>
              </a:ext>
            </a:extLst>
          </p:cNvPr>
          <p:cNvSpPr txBox="1">
            <a:spLocks noChangeArrowheads="1"/>
          </p:cNvSpPr>
          <p:nvPr/>
        </p:nvSpPr>
        <p:spPr bwMode="auto">
          <a:xfrm>
            <a:off x="2555875" y="2508250"/>
            <a:ext cx="19177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15  15        Roberta Walker</a:t>
            </a:r>
          </a:p>
        </p:txBody>
      </p:sp>
      <p:sp>
        <p:nvSpPr>
          <p:cNvPr id="33808" name="TextBox 16">
            <a:extLst>
              <a:ext uri="{FF2B5EF4-FFF2-40B4-BE49-F238E27FC236}">
                <a16:creationId xmlns:a16="http://schemas.microsoft.com/office/drawing/2014/main" id="{FE04F2AA-EF86-42F3-B7ED-ABF1B7285813}"/>
              </a:ext>
            </a:extLst>
          </p:cNvPr>
          <p:cNvSpPr txBox="1">
            <a:spLocks noChangeArrowheads="1"/>
          </p:cNvSpPr>
          <p:nvPr/>
        </p:nvSpPr>
        <p:spPr bwMode="auto">
          <a:xfrm>
            <a:off x="2560638" y="2692400"/>
            <a:ext cx="18621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18  18        Christina Pale</a:t>
            </a:r>
          </a:p>
        </p:txBody>
      </p:sp>
      <p:sp>
        <p:nvSpPr>
          <p:cNvPr id="33809" name="TextBox 17">
            <a:extLst>
              <a:ext uri="{FF2B5EF4-FFF2-40B4-BE49-F238E27FC236}">
                <a16:creationId xmlns:a16="http://schemas.microsoft.com/office/drawing/2014/main" id="{E9365D75-CADD-49DF-8EBA-B87AE01B4978}"/>
              </a:ext>
            </a:extLst>
          </p:cNvPr>
          <p:cNvSpPr txBox="1">
            <a:spLocks noChangeArrowheads="1"/>
          </p:cNvSpPr>
          <p:nvPr/>
        </p:nvSpPr>
        <p:spPr bwMode="auto">
          <a:xfrm>
            <a:off x="2563813" y="2886075"/>
            <a:ext cx="17700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20  20        Tina Hanson</a:t>
            </a:r>
          </a:p>
        </p:txBody>
      </p:sp>
      <p:sp>
        <p:nvSpPr>
          <p:cNvPr id="33810" name="TextBox 18">
            <a:extLst>
              <a:ext uri="{FF2B5EF4-FFF2-40B4-BE49-F238E27FC236}">
                <a16:creationId xmlns:a16="http://schemas.microsoft.com/office/drawing/2014/main" id="{BA7239EF-36A8-4BF6-B4C9-5B02462366F8}"/>
              </a:ext>
            </a:extLst>
          </p:cNvPr>
          <p:cNvSpPr txBox="1">
            <a:spLocks noChangeArrowheads="1"/>
          </p:cNvSpPr>
          <p:nvPr/>
        </p:nvSpPr>
        <p:spPr bwMode="auto">
          <a:xfrm>
            <a:off x="3098800" y="5270500"/>
            <a:ext cx="915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Sue</a:t>
            </a:r>
          </a:p>
        </p:txBody>
      </p:sp>
      <p:sp>
        <p:nvSpPr>
          <p:cNvPr id="33811" name="TextBox 19">
            <a:extLst>
              <a:ext uri="{FF2B5EF4-FFF2-40B4-BE49-F238E27FC236}">
                <a16:creationId xmlns:a16="http://schemas.microsoft.com/office/drawing/2014/main" id="{F8E08305-5496-42B3-B9FD-3C48CB2402B5}"/>
              </a:ext>
            </a:extLst>
          </p:cNvPr>
          <p:cNvSpPr txBox="1">
            <a:spLocks noChangeArrowheads="1"/>
          </p:cNvSpPr>
          <p:nvPr/>
        </p:nvSpPr>
        <p:spPr bwMode="auto">
          <a:xfrm>
            <a:off x="3052763" y="5478463"/>
            <a:ext cx="9842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Coach Mary</a:t>
            </a:r>
          </a:p>
        </p:txBody>
      </p:sp>
      <p:sp>
        <p:nvSpPr>
          <p:cNvPr id="33812" name="TextBox 22">
            <a:extLst>
              <a:ext uri="{FF2B5EF4-FFF2-40B4-BE49-F238E27FC236}">
                <a16:creationId xmlns:a16="http://schemas.microsoft.com/office/drawing/2014/main" id="{903220A0-D9DF-45DD-BCBF-1C2183D9E3AE}"/>
              </a:ext>
            </a:extLst>
          </p:cNvPr>
          <p:cNvSpPr txBox="1">
            <a:spLocks noChangeArrowheads="1"/>
          </p:cNvSpPr>
          <p:nvPr/>
        </p:nvSpPr>
        <p:spPr bwMode="auto">
          <a:xfrm>
            <a:off x="6321425" y="763588"/>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20</a:t>
            </a:r>
          </a:p>
        </p:txBody>
      </p:sp>
      <p:sp>
        <p:nvSpPr>
          <p:cNvPr id="33813" name="TextBox 23">
            <a:extLst>
              <a:ext uri="{FF2B5EF4-FFF2-40B4-BE49-F238E27FC236}">
                <a16:creationId xmlns:a16="http://schemas.microsoft.com/office/drawing/2014/main" id="{C857FE45-A71A-42B1-A9FE-A5833B2F3C05}"/>
              </a:ext>
            </a:extLst>
          </p:cNvPr>
          <p:cNvSpPr txBox="1">
            <a:spLocks noChangeArrowheads="1"/>
          </p:cNvSpPr>
          <p:nvPr/>
        </p:nvSpPr>
        <p:spPr bwMode="auto">
          <a:xfrm>
            <a:off x="5907088" y="9525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2</a:t>
            </a:r>
          </a:p>
        </p:txBody>
      </p:sp>
      <p:sp>
        <p:nvSpPr>
          <p:cNvPr id="33814" name="TextBox 24">
            <a:extLst>
              <a:ext uri="{FF2B5EF4-FFF2-40B4-BE49-F238E27FC236}">
                <a16:creationId xmlns:a16="http://schemas.microsoft.com/office/drawing/2014/main" id="{D25463BB-A760-4CA3-92EA-74B8396145A9}"/>
              </a:ext>
            </a:extLst>
          </p:cNvPr>
          <p:cNvSpPr txBox="1">
            <a:spLocks noChangeArrowheads="1"/>
          </p:cNvSpPr>
          <p:nvPr/>
        </p:nvSpPr>
        <p:spPr bwMode="auto">
          <a:xfrm>
            <a:off x="5907088" y="1054100"/>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4</a:t>
            </a:r>
          </a:p>
        </p:txBody>
      </p:sp>
      <p:sp>
        <p:nvSpPr>
          <p:cNvPr id="33815" name="TextBox 25">
            <a:extLst>
              <a:ext uri="{FF2B5EF4-FFF2-40B4-BE49-F238E27FC236}">
                <a16:creationId xmlns:a16="http://schemas.microsoft.com/office/drawing/2014/main" id="{C9227D88-36A1-4902-BFBD-733368FAAF1E}"/>
              </a:ext>
            </a:extLst>
          </p:cNvPr>
          <p:cNvSpPr txBox="1">
            <a:spLocks noChangeArrowheads="1"/>
          </p:cNvSpPr>
          <p:nvPr/>
        </p:nvSpPr>
        <p:spPr bwMode="auto">
          <a:xfrm>
            <a:off x="5916613" y="1146175"/>
            <a:ext cx="328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6 c</a:t>
            </a:r>
          </a:p>
        </p:txBody>
      </p:sp>
      <p:sp>
        <p:nvSpPr>
          <p:cNvPr id="33816" name="TextBox 26">
            <a:extLst>
              <a:ext uri="{FF2B5EF4-FFF2-40B4-BE49-F238E27FC236}">
                <a16:creationId xmlns:a16="http://schemas.microsoft.com/office/drawing/2014/main" id="{30ACA59D-78C2-45F3-9EA1-EEDF6FAA4AE4}"/>
              </a:ext>
            </a:extLst>
          </p:cNvPr>
          <p:cNvSpPr txBox="1">
            <a:spLocks noChangeArrowheads="1"/>
          </p:cNvSpPr>
          <p:nvPr/>
        </p:nvSpPr>
        <p:spPr bwMode="auto">
          <a:xfrm>
            <a:off x="5907088" y="1246188"/>
            <a:ext cx="2428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8</a:t>
            </a:r>
          </a:p>
        </p:txBody>
      </p:sp>
      <p:sp>
        <p:nvSpPr>
          <p:cNvPr id="33817" name="TextBox 27">
            <a:extLst>
              <a:ext uri="{FF2B5EF4-FFF2-40B4-BE49-F238E27FC236}">
                <a16:creationId xmlns:a16="http://schemas.microsoft.com/office/drawing/2014/main" id="{5D2F3878-283C-4B30-9D76-5C6CD23B6E18}"/>
              </a:ext>
            </a:extLst>
          </p:cNvPr>
          <p:cNvSpPr txBox="1">
            <a:spLocks noChangeArrowheads="1"/>
          </p:cNvSpPr>
          <p:nvPr/>
        </p:nvSpPr>
        <p:spPr bwMode="auto">
          <a:xfrm>
            <a:off x="5907088" y="1338263"/>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3818" name="TextBox 28">
            <a:extLst>
              <a:ext uri="{FF2B5EF4-FFF2-40B4-BE49-F238E27FC236}">
                <a16:creationId xmlns:a16="http://schemas.microsoft.com/office/drawing/2014/main" id="{650A9D62-3CCB-4828-AA03-954D54D5B62E}"/>
              </a:ext>
            </a:extLst>
          </p:cNvPr>
          <p:cNvSpPr txBox="1">
            <a:spLocks noChangeArrowheads="1"/>
          </p:cNvSpPr>
          <p:nvPr/>
        </p:nvSpPr>
        <p:spPr bwMode="auto">
          <a:xfrm>
            <a:off x="5907088" y="1430338"/>
            <a:ext cx="300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12</a:t>
            </a:r>
          </a:p>
        </p:txBody>
      </p:sp>
      <p:sp>
        <p:nvSpPr>
          <p:cNvPr id="33819" name="TextBox 29">
            <a:extLst>
              <a:ext uri="{FF2B5EF4-FFF2-40B4-BE49-F238E27FC236}">
                <a16:creationId xmlns:a16="http://schemas.microsoft.com/office/drawing/2014/main" id="{014853A5-4320-4639-8500-0683079F745E}"/>
              </a:ext>
            </a:extLst>
          </p:cNvPr>
          <p:cNvSpPr txBox="1">
            <a:spLocks noChangeArrowheads="1"/>
          </p:cNvSpPr>
          <p:nvPr/>
        </p:nvSpPr>
        <p:spPr bwMode="auto">
          <a:xfrm>
            <a:off x="5919788" y="74295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Slide Number Placeholder 3">
            <a:extLst>
              <a:ext uri="{FF2B5EF4-FFF2-40B4-BE49-F238E27FC236}">
                <a16:creationId xmlns:a16="http://schemas.microsoft.com/office/drawing/2014/main" id="{60AB6AD0-8E8C-4C10-B9FE-1C34175D34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0C9C4B5-A645-4E21-994E-E569B8797452}" type="slidenum">
              <a:rPr lang="en-US" altLang="en-US" sz="1000" smtClean="0"/>
              <a:pPr>
                <a:spcBef>
                  <a:spcPct val="0"/>
                </a:spcBef>
                <a:buClrTx/>
                <a:buFontTx/>
                <a:buNone/>
              </a:pPr>
              <a:t>19</a:t>
            </a:fld>
            <a:endParaRPr lang="en-US" altLang="en-US" sz="1000"/>
          </a:p>
        </p:txBody>
      </p:sp>
      <p:sp>
        <p:nvSpPr>
          <p:cNvPr id="34819" name="Text Box 3">
            <a:extLst>
              <a:ext uri="{FF2B5EF4-FFF2-40B4-BE49-F238E27FC236}">
                <a16:creationId xmlns:a16="http://schemas.microsoft.com/office/drawing/2014/main" id="{CB7F3F3C-91D4-4E4C-8C3B-DE8F0F5419CD}"/>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4820" name="Picture 7" descr="Vball9">
            <a:extLst>
              <a:ext uri="{FF2B5EF4-FFF2-40B4-BE49-F238E27FC236}">
                <a16:creationId xmlns:a16="http://schemas.microsoft.com/office/drawing/2014/main" id="{797E12AF-B80D-43D6-A4E9-A9AC59CE0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4">
            <a:extLst>
              <a:ext uri="{FF2B5EF4-FFF2-40B4-BE49-F238E27FC236}">
                <a16:creationId xmlns:a16="http://schemas.microsoft.com/office/drawing/2014/main" id="{7C0A7489-F45B-4929-8D3A-26730566F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19050"/>
            <a:ext cx="8759825" cy="611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Box 5">
            <a:extLst>
              <a:ext uri="{FF2B5EF4-FFF2-40B4-BE49-F238E27FC236}">
                <a16:creationId xmlns:a16="http://schemas.microsoft.com/office/drawing/2014/main" id="{B69C6694-5644-429D-8354-7A948929081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4823" name="TextBox 6">
            <a:extLst>
              <a:ext uri="{FF2B5EF4-FFF2-40B4-BE49-F238E27FC236}">
                <a16:creationId xmlns:a16="http://schemas.microsoft.com/office/drawing/2014/main" id="{B12D21C2-BAE2-4C9F-9235-2D17A4D0A05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4" name="TextBox 7">
            <a:extLst>
              <a:ext uri="{FF2B5EF4-FFF2-40B4-BE49-F238E27FC236}">
                <a16:creationId xmlns:a16="http://schemas.microsoft.com/office/drawing/2014/main" id="{9E3F1D5B-853D-411D-9FD1-5AED695F5C29}"/>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4825" name="TextBox 8">
            <a:extLst>
              <a:ext uri="{FF2B5EF4-FFF2-40B4-BE49-F238E27FC236}">
                <a16:creationId xmlns:a16="http://schemas.microsoft.com/office/drawing/2014/main" id="{B69F1829-DA65-430C-90BD-5E8FB7ACD77E}"/>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4826" name="TextBox 11">
            <a:extLst>
              <a:ext uri="{FF2B5EF4-FFF2-40B4-BE49-F238E27FC236}">
                <a16:creationId xmlns:a16="http://schemas.microsoft.com/office/drawing/2014/main" id="{9F75191D-8626-4276-9060-65C3BC71B832}"/>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4827" name="TextBox 12">
            <a:extLst>
              <a:ext uri="{FF2B5EF4-FFF2-40B4-BE49-F238E27FC236}">
                <a16:creationId xmlns:a16="http://schemas.microsoft.com/office/drawing/2014/main" id="{697AC837-B647-4E6B-9BD3-A7BADC5BA033}"/>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4828" name="TextBox 16">
            <a:extLst>
              <a:ext uri="{FF2B5EF4-FFF2-40B4-BE49-F238E27FC236}">
                <a16:creationId xmlns:a16="http://schemas.microsoft.com/office/drawing/2014/main" id="{34046122-E7FD-41C5-8671-E8F74862FE0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4829" name="TextBox 17">
            <a:extLst>
              <a:ext uri="{FF2B5EF4-FFF2-40B4-BE49-F238E27FC236}">
                <a16:creationId xmlns:a16="http://schemas.microsoft.com/office/drawing/2014/main" id="{7FA14AF0-1666-4227-B870-0015EA8BC4B6}"/>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4830" name="TextBox 18">
            <a:extLst>
              <a:ext uri="{FF2B5EF4-FFF2-40B4-BE49-F238E27FC236}">
                <a16:creationId xmlns:a16="http://schemas.microsoft.com/office/drawing/2014/main" id="{5D183632-BF48-433D-85D8-F4DDF0987E1D}"/>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4831" name="TextBox 19">
            <a:extLst>
              <a:ext uri="{FF2B5EF4-FFF2-40B4-BE49-F238E27FC236}">
                <a16:creationId xmlns:a16="http://schemas.microsoft.com/office/drawing/2014/main" id="{9A18D3B0-7C4F-4F21-8D4C-C69EFBB0AB2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4832" name="TextBox 20">
            <a:extLst>
              <a:ext uri="{FF2B5EF4-FFF2-40B4-BE49-F238E27FC236}">
                <a16:creationId xmlns:a16="http://schemas.microsoft.com/office/drawing/2014/main" id="{EC922F17-93C7-4738-A33E-807E42602150}"/>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4833" name="TextBox 21">
            <a:extLst>
              <a:ext uri="{FF2B5EF4-FFF2-40B4-BE49-F238E27FC236}">
                <a16:creationId xmlns:a16="http://schemas.microsoft.com/office/drawing/2014/main" id="{E4F1CF1D-2BFE-411B-B34D-20EED6854EA4}"/>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4834" name="TextBox 22">
            <a:extLst>
              <a:ext uri="{FF2B5EF4-FFF2-40B4-BE49-F238E27FC236}">
                <a16:creationId xmlns:a16="http://schemas.microsoft.com/office/drawing/2014/main" id="{8C05115F-279B-428F-BBD8-1E2531B911D7}"/>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24" name="TextBox 23">
            <a:extLst>
              <a:ext uri="{FF2B5EF4-FFF2-40B4-BE49-F238E27FC236}">
                <a16:creationId xmlns:a16="http://schemas.microsoft.com/office/drawing/2014/main" id="{D1CF4B69-F137-456B-BCC2-AAB1D49FFCCD}"/>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25" name="TextBox 24">
            <a:extLst>
              <a:ext uri="{FF2B5EF4-FFF2-40B4-BE49-F238E27FC236}">
                <a16:creationId xmlns:a16="http://schemas.microsoft.com/office/drawing/2014/main" id="{3D267369-3E48-446F-8C6F-2AB688719237}"/>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26" name="TextBox 25">
            <a:extLst>
              <a:ext uri="{FF2B5EF4-FFF2-40B4-BE49-F238E27FC236}">
                <a16:creationId xmlns:a16="http://schemas.microsoft.com/office/drawing/2014/main" id="{C11236BC-9082-4D13-8526-272B6D369BF2}"/>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27" name="TextBox 26">
            <a:extLst>
              <a:ext uri="{FF2B5EF4-FFF2-40B4-BE49-F238E27FC236}">
                <a16:creationId xmlns:a16="http://schemas.microsoft.com/office/drawing/2014/main" id="{FD2EA594-6B6A-44CC-95EE-16001718C083}"/>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28" name="TextBox 27">
            <a:extLst>
              <a:ext uri="{FF2B5EF4-FFF2-40B4-BE49-F238E27FC236}">
                <a16:creationId xmlns:a16="http://schemas.microsoft.com/office/drawing/2014/main" id="{05602624-3542-49C0-BDB7-8DC6A9F3EA4D}"/>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29" name="TextBox 28">
            <a:extLst>
              <a:ext uri="{FF2B5EF4-FFF2-40B4-BE49-F238E27FC236}">
                <a16:creationId xmlns:a16="http://schemas.microsoft.com/office/drawing/2014/main" id="{56D2AE38-8226-44E7-9D9A-255E7141C1A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4841" name="TextBox 29">
            <a:extLst>
              <a:ext uri="{FF2B5EF4-FFF2-40B4-BE49-F238E27FC236}">
                <a16:creationId xmlns:a16="http://schemas.microsoft.com/office/drawing/2014/main" id="{14758148-5E42-4CC5-A1DD-07A858F48F02}"/>
              </a:ext>
            </a:extLst>
          </p:cNvPr>
          <p:cNvSpPr txBox="1">
            <a:spLocks noChangeArrowheads="1"/>
          </p:cNvSpPr>
          <p:nvPr/>
        </p:nvSpPr>
        <p:spPr bwMode="auto">
          <a:xfrm>
            <a:off x="5170488" y="2278063"/>
            <a:ext cx="31305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The Shadle Park lineup should look like this on the score sheet.</a:t>
            </a:r>
          </a:p>
        </p:txBody>
      </p:sp>
      <p:sp>
        <p:nvSpPr>
          <p:cNvPr id="34842" name="Rectangle 30">
            <a:extLst>
              <a:ext uri="{FF2B5EF4-FFF2-40B4-BE49-F238E27FC236}">
                <a16:creationId xmlns:a16="http://schemas.microsoft.com/office/drawing/2014/main" id="{F9B5FA49-1055-4412-B4C5-C1FC071A1337}"/>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4843" name="Straight Connector 31">
            <a:extLst>
              <a:ext uri="{FF2B5EF4-FFF2-40B4-BE49-F238E27FC236}">
                <a16:creationId xmlns:a16="http://schemas.microsoft.com/office/drawing/2014/main" id="{2A8D7BD6-4ADB-4E2F-9206-42BFC49A9197}"/>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844" name="Rectangle 32">
            <a:extLst>
              <a:ext uri="{FF2B5EF4-FFF2-40B4-BE49-F238E27FC236}">
                <a16:creationId xmlns:a16="http://schemas.microsoft.com/office/drawing/2014/main" id="{0A22E7AC-FF37-4B49-A641-C4D463A36CBE}"/>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4845" name="TextBox 33">
            <a:extLst>
              <a:ext uri="{FF2B5EF4-FFF2-40B4-BE49-F238E27FC236}">
                <a16:creationId xmlns:a16="http://schemas.microsoft.com/office/drawing/2014/main" id="{5895648C-7BF0-47CA-B223-8DE58792F9FB}"/>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AB9B06EF-4D0A-43D5-9213-31C60E0DBAAA}"/>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4847" name="TextBox 34">
            <a:extLst>
              <a:ext uri="{FF2B5EF4-FFF2-40B4-BE49-F238E27FC236}">
                <a16:creationId xmlns:a16="http://schemas.microsoft.com/office/drawing/2014/main" id="{43447E2F-821D-4D59-8F95-4262E5A0365A}"/>
              </a:ext>
            </a:extLst>
          </p:cNvPr>
          <p:cNvSpPr txBox="1">
            <a:spLocks noChangeArrowheads="1"/>
          </p:cNvSpPr>
          <p:nvPr/>
        </p:nvSpPr>
        <p:spPr bwMode="auto">
          <a:xfrm>
            <a:off x="428625" y="5546725"/>
            <a:ext cx="1341438"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t>WIAA Score Sheet 2009</a:t>
            </a:r>
          </a:p>
        </p:txBody>
      </p:sp>
      <p:sp>
        <p:nvSpPr>
          <p:cNvPr id="34848" name="TextBox 35">
            <a:extLst>
              <a:ext uri="{FF2B5EF4-FFF2-40B4-BE49-F238E27FC236}">
                <a16:creationId xmlns:a16="http://schemas.microsoft.com/office/drawing/2014/main" id="{49E1CB91-D4E6-491A-8A8E-6DDF579F866A}"/>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4849" name="Rectangle 36">
            <a:extLst>
              <a:ext uri="{FF2B5EF4-FFF2-40B4-BE49-F238E27FC236}">
                <a16:creationId xmlns:a16="http://schemas.microsoft.com/office/drawing/2014/main" id="{6C9626CF-67C0-4E6A-9318-91016C521F97}"/>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4850" name="Rectangle 37">
            <a:extLst>
              <a:ext uri="{FF2B5EF4-FFF2-40B4-BE49-F238E27FC236}">
                <a16:creationId xmlns:a16="http://schemas.microsoft.com/office/drawing/2014/main" id="{EE9EF09B-7085-4F2C-9E96-13BBCE6FBC28}"/>
              </a:ext>
            </a:extLst>
          </p:cNvPr>
          <p:cNvSpPr>
            <a:spLocks noChangeArrowheads="1"/>
          </p:cNvSpPr>
          <p:nvPr/>
        </p:nvSpPr>
        <p:spPr bwMode="auto">
          <a:xfrm>
            <a:off x="750888" y="5192713"/>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amond(in)">
                                      <p:cBhvr>
                                        <p:cTn id="7" dur="1000"/>
                                        <p:tgtEl>
                                          <p:spTgt spid="24"/>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amond(in)">
                                      <p:cBhvr>
                                        <p:cTn id="11" dur="1000"/>
                                        <p:tgtEl>
                                          <p:spTgt spid="25"/>
                                        </p:tgtEl>
                                      </p:cBhvr>
                                    </p:animEffect>
                                  </p:childTnLst>
                                </p:cTn>
                              </p:par>
                            </p:childTnLst>
                          </p:cTn>
                        </p:par>
                        <p:par>
                          <p:cTn id="12" fill="hold" nodeType="afterGroup">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amond(in)">
                                      <p:cBhvr>
                                        <p:cTn id="15" dur="1000"/>
                                        <p:tgtEl>
                                          <p:spTgt spid="26"/>
                                        </p:tgtEl>
                                      </p:cBhvr>
                                    </p:animEffect>
                                  </p:childTnLst>
                                </p:cTn>
                              </p:par>
                            </p:childTnLst>
                          </p:cTn>
                        </p:par>
                        <p:par>
                          <p:cTn id="16" fill="hold" nodeType="afterGroup">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amond(in)">
                                      <p:cBhvr>
                                        <p:cTn id="19" dur="1000"/>
                                        <p:tgtEl>
                                          <p:spTgt spid="27"/>
                                        </p:tgtEl>
                                      </p:cBhvr>
                                    </p:animEffect>
                                  </p:childTnLst>
                                </p:cTn>
                              </p:par>
                            </p:childTnLst>
                          </p:cTn>
                        </p:par>
                        <p:par>
                          <p:cTn id="20" fill="hold" nodeType="afterGroup">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amond(in)">
                                      <p:cBhvr>
                                        <p:cTn id="23" dur="1000"/>
                                        <p:tgtEl>
                                          <p:spTgt spid="28"/>
                                        </p:tgtEl>
                                      </p:cBhvr>
                                    </p:animEffect>
                                  </p:childTnLst>
                                </p:cTn>
                              </p:par>
                            </p:childTnLst>
                          </p:cTn>
                        </p:par>
                        <p:par>
                          <p:cTn id="24" fill="hold" nodeType="afterGroup">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CF1CE596-6975-4618-A9FD-BBC42C5FE21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EB60BD9-A51A-496F-9408-1A906E59A1BD}" type="slidenum">
              <a:rPr lang="en-US" altLang="en-US" sz="1000" smtClean="0"/>
              <a:pPr>
                <a:spcBef>
                  <a:spcPct val="0"/>
                </a:spcBef>
                <a:buClrTx/>
                <a:buFontTx/>
                <a:buNone/>
              </a:pPr>
              <a:t>2</a:t>
            </a:fld>
            <a:endParaRPr lang="en-US" altLang="en-US" sz="1000"/>
          </a:p>
        </p:txBody>
      </p:sp>
      <p:sp>
        <p:nvSpPr>
          <p:cNvPr id="260099" name="Text Box 3">
            <a:extLst>
              <a:ext uri="{FF2B5EF4-FFF2-40B4-BE49-F238E27FC236}">
                <a16:creationId xmlns:a16="http://schemas.microsoft.com/office/drawing/2014/main" id="{30BE840F-1C22-4284-B656-FDA51FF29A1F}"/>
              </a:ext>
            </a:extLst>
          </p:cNvPr>
          <p:cNvSpPr txBox="1">
            <a:spLocks noChangeArrowheads="1"/>
          </p:cNvSpPr>
          <p:nvPr/>
        </p:nvSpPr>
        <p:spPr bwMode="auto">
          <a:xfrm>
            <a:off x="0" y="365125"/>
            <a:ext cx="9144000" cy="823913"/>
          </a:xfrm>
          <a:prstGeom prst="rect">
            <a:avLst/>
          </a:prstGeom>
          <a:noFill/>
          <a:ln w="9525">
            <a:noFill/>
            <a:miter lim="800000"/>
            <a:headEnd/>
            <a:tailEnd/>
          </a:ln>
          <a:effectLst/>
        </p:spPr>
        <p:txBody>
          <a:bodyPr>
            <a:spAutoFit/>
          </a:bodyPr>
          <a:lstStyle/>
          <a:p>
            <a:pPr algn="ctr" eaLnBrk="1" hangingPunct="1">
              <a:spcBef>
                <a:spcPct val="50000"/>
              </a:spcBef>
              <a:defRPr/>
            </a:pPr>
            <a:r>
              <a:rPr lang="en-US" sz="3200" i="1" dirty="0">
                <a:solidFill>
                  <a:schemeClr val="accent2"/>
                </a:solidFill>
                <a:effectLst>
                  <a:outerShdw blurRad="38100" dist="38100" dir="2700000" algn="tl">
                    <a:srgbClr val="C0C0C0"/>
                  </a:outerShdw>
                </a:effectLst>
                <a:latin typeface="Tahoma" pitchFamily="34" charset="0"/>
                <a:cs typeface="+mn-cs"/>
              </a:rPr>
              <a:t>Officials and Work Team</a:t>
            </a:r>
            <a:br>
              <a:rPr lang="en-US" sz="3200" i="1" dirty="0">
                <a:solidFill>
                  <a:schemeClr val="accent2"/>
                </a:solidFill>
                <a:effectLst>
                  <a:outerShdw blurRad="38100" dist="38100" dir="2700000" algn="tl">
                    <a:srgbClr val="C0C0C0"/>
                  </a:outerShdw>
                </a:effectLst>
                <a:latin typeface="Tahoma" pitchFamily="34" charset="0"/>
                <a:cs typeface="+mn-cs"/>
              </a:rPr>
            </a:br>
            <a:r>
              <a:rPr lang="en-US" sz="1600" i="1" dirty="0">
                <a:solidFill>
                  <a:schemeClr val="accent2"/>
                </a:solidFill>
                <a:effectLst>
                  <a:outerShdw blurRad="38100" dist="38100" dir="2700000" algn="tl">
                    <a:srgbClr val="C0C0C0"/>
                  </a:outerShdw>
                </a:effectLst>
                <a:latin typeface="Tahoma" pitchFamily="34" charset="0"/>
                <a:cs typeface="+mn-cs"/>
              </a:rPr>
              <a:t>Common Placement</a:t>
            </a:r>
          </a:p>
        </p:txBody>
      </p:sp>
      <p:pic>
        <p:nvPicPr>
          <p:cNvPr id="260100" name="Picture 4" descr="Vball9">
            <a:extLst>
              <a:ext uri="{FF2B5EF4-FFF2-40B4-BE49-F238E27FC236}">
                <a16:creationId xmlns:a16="http://schemas.microsoft.com/office/drawing/2014/main" id="{1038BE2D-7F36-4D31-8CFE-8E25E660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5">
            <a:extLst>
              <a:ext uri="{FF2B5EF4-FFF2-40B4-BE49-F238E27FC236}">
                <a16:creationId xmlns:a16="http://schemas.microsoft.com/office/drawing/2014/main" id="{272A7CB0-3D66-467B-A0DB-413625962C61}"/>
              </a:ext>
            </a:extLst>
          </p:cNvPr>
          <p:cNvGrpSpPr>
            <a:grpSpLocks/>
          </p:cNvGrpSpPr>
          <p:nvPr/>
        </p:nvGrpSpPr>
        <p:grpSpPr bwMode="auto">
          <a:xfrm>
            <a:off x="1873250" y="2193925"/>
            <a:ext cx="2835275" cy="2835275"/>
            <a:chOff x="720" y="1469"/>
            <a:chExt cx="1786" cy="1786"/>
          </a:xfrm>
        </p:grpSpPr>
        <p:sp>
          <p:nvSpPr>
            <p:cNvPr id="17454" name="Rectangle 6">
              <a:extLst>
                <a:ext uri="{FF2B5EF4-FFF2-40B4-BE49-F238E27FC236}">
                  <a16:creationId xmlns:a16="http://schemas.microsoft.com/office/drawing/2014/main" id="{3E22E1A0-B611-4831-81BC-109DB21AC1A3}"/>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5" name="Line 7">
              <a:extLst>
                <a:ext uri="{FF2B5EF4-FFF2-40B4-BE49-F238E27FC236}">
                  <a16:creationId xmlns:a16="http://schemas.microsoft.com/office/drawing/2014/main" id="{782907E4-E630-4A7F-83CA-73643E960FBF}"/>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4" name="Group 8">
            <a:extLst>
              <a:ext uri="{FF2B5EF4-FFF2-40B4-BE49-F238E27FC236}">
                <a16:creationId xmlns:a16="http://schemas.microsoft.com/office/drawing/2014/main" id="{0B441180-B883-4EF5-9233-1C07FBDA0218}"/>
              </a:ext>
            </a:extLst>
          </p:cNvPr>
          <p:cNvGrpSpPr>
            <a:grpSpLocks/>
          </p:cNvGrpSpPr>
          <p:nvPr/>
        </p:nvGrpSpPr>
        <p:grpSpPr bwMode="auto">
          <a:xfrm flipH="1">
            <a:off x="4708525" y="2193925"/>
            <a:ext cx="2835275" cy="2835275"/>
            <a:chOff x="720" y="1469"/>
            <a:chExt cx="1786" cy="1786"/>
          </a:xfrm>
        </p:grpSpPr>
        <p:sp>
          <p:nvSpPr>
            <p:cNvPr id="17452" name="Rectangle 9">
              <a:extLst>
                <a:ext uri="{FF2B5EF4-FFF2-40B4-BE49-F238E27FC236}">
                  <a16:creationId xmlns:a16="http://schemas.microsoft.com/office/drawing/2014/main" id="{F93978D0-E2C6-44BB-A831-2C6BA717D487}"/>
                </a:ext>
              </a:extLst>
            </p:cNvPr>
            <p:cNvSpPr>
              <a:spLocks noChangeArrowheads="1"/>
            </p:cNvSpPr>
            <p:nvPr/>
          </p:nvSpPr>
          <p:spPr bwMode="auto">
            <a:xfrm>
              <a:off x="720" y="1469"/>
              <a:ext cx="1786" cy="1786"/>
            </a:xfrm>
            <a:prstGeom prst="rect">
              <a:avLst/>
            </a:prstGeom>
            <a:solidFill>
              <a:srgbClr val="CCECFF"/>
            </a:solidFill>
            <a:ln w="2857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3" name="Line 10">
              <a:extLst>
                <a:ext uri="{FF2B5EF4-FFF2-40B4-BE49-F238E27FC236}">
                  <a16:creationId xmlns:a16="http://schemas.microsoft.com/office/drawing/2014/main" id="{79284A99-0A5B-4933-ABAA-9929C711B3AB}"/>
                </a:ext>
              </a:extLst>
            </p:cNvPr>
            <p:cNvSpPr>
              <a:spLocks noChangeShapeType="1"/>
            </p:cNvSpPr>
            <p:nvPr/>
          </p:nvSpPr>
          <p:spPr bwMode="auto">
            <a:xfrm>
              <a:off x="1930" y="1469"/>
              <a:ext cx="0" cy="17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5" name="Group 11">
            <a:extLst>
              <a:ext uri="{FF2B5EF4-FFF2-40B4-BE49-F238E27FC236}">
                <a16:creationId xmlns:a16="http://schemas.microsoft.com/office/drawing/2014/main" id="{362245AA-3E5E-4B67-B035-7447DD6EAE03}"/>
              </a:ext>
            </a:extLst>
          </p:cNvPr>
          <p:cNvGrpSpPr>
            <a:grpSpLocks/>
          </p:cNvGrpSpPr>
          <p:nvPr/>
        </p:nvGrpSpPr>
        <p:grpSpPr bwMode="auto">
          <a:xfrm>
            <a:off x="4645025" y="1736725"/>
            <a:ext cx="136525" cy="3702050"/>
            <a:chOff x="2448" y="1181"/>
            <a:chExt cx="86" cy="2332"/>
          </a:xfrm>
        </p:grpSpPr>
        <p:sp>
          <p:nvSpPr>
            <p:cNvPr id="17449" name="Oval 12">
              <a:extLst>
                <a:ext uri="{FF2B5EF4-FFF2-40B4-BE49-F238E27FC236}">
                  <a16:creationId xmlns:a16="http://schemas.microsoft.com/office/drawing/2014/main" id="{271E4B7B-2653-45F9-9A67-9280718BC1DA}"/>
                </a:ext>
              </a:extLst>
            </p:cNvPr>
            <p:cNvSpPr>
              <a:spLocks noChangeArrowheads="1"/>
            </p:cNvSpPr>
            <p:nvPr/>
          </p:nvSpPr>
          <p:spPr bwMode="auto">
            <a:xfrm>
              <a:off x="2448" y="1181"/>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0" name="Oval 13">
              <a:extLst>
                <a:ext uri="{FF2B5EF4-FFF2-40B4-BE49-F238E27FC236}">
                  <a16:creationId xmlns:a16="http://schemas.microsoft.com/office/drawing/2014/main" id="{761D08A5-E5BE-4262-AE4C-6D34E6365B4A}"/>
                </a:ext>
              </a:extLst>
            </p:cNvPr>
            <p:cNvSpPr>
              <a:spLocks noChangeArrowheads="1"/>
            </p:cNvSpPr>
            <p:nvPr/>
          </p:nvSpPr>
          <p:spPr bwMode="auto">
            <a:xfrm>
              <a:off x="2448" y="3427"/>
              <a:ext cx="86" cy="86"/>
            </a:xfrm>
            <a:prstGeom prst="ellipse">
              <a:avLst/>
            </a:prstGeom>
            <a:solidFill>
              <a:schemeClr val="tx1"/>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51" name="Line 14">
              <a:extLst>
                <a:ext uri="{FF2B5EF4-FFF2-40B4-BE49-F238E27FC236}">
                  <a16:creationId xmlns:a16="http://schemas.microsoft.com/office/drawing/2014/main" id="{2830F121-825C-4BF4-B06B-D08F420639BE}"/>
                </a:ext>
              </a:extLst>
            </p:cNvPr>
            <p:cNvSpPr>
              <a:spLocks noChangeShapeType="1"/>
            </p:cNvSpPr>
            <p:nvPr/>
          </p:nvSpPr>
          <p:spPr bwMode="auto">
            <a:xfrm>
              <a:off x="2491" y="1210"/>
              <a:ext cx="0" cy="22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Oval 15">
            <a:extLst>
              <a:ext uri="{FF2B5EF4-FFF2-40B4-BE49-F238E27FC236}">
                <a16:creationId xmlns:a16="http://schemas.microsoft.com/office/drawing/2014/main" id="{2CC3A291-2831-4ECF-BB46-D33143B08075}"/>
              </a:ext>
            </a:extLst>
          </p:cNvPr>
          <p:cNvSpPr>
            <a:spLocks noChangeArrowheads="1"/>
          </p:cNvSpPr>
          <p:nvPr/>
        </p:nvSpPr>
        <p:spPr bwMode="auto">
          <a:xfrm>
            <a:off x="4800600" y="5395913"/>
            <a:ext cx="412750" cy="182562"/>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17" name="Text Box 16">
            <a:extLst>
              <a:ext uri="{FF2B5EF4-FFF2-40B4-BE49-F238E27FC236}">
                <a16:creationId xmlns:a16="http://schemas.microsoft.com/office/drawing/2014/main" id="{A76B4FE0-A6B9-4312-BC8C-FA4DE2ACF7F5}"/>
              </a:ext>
            </a:extLst>
          </p:cNvPr>
          <p:cNvSpPr txBox="1">
            <a:spLocks noChangeArrowheads="1"/>
          </p:cNvSpPr>
          <p:nvPr/>
        </p:nvSpPr>
        <p:spPr bwMode="auto">
          <a:xfrm>
            <a:off x="4818063" y="5349875"/>
            <a:ext cx="377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R2</a:t>
            </a:r>
          </a:p>
        </p:txBody>
      </p:sp>
      <p:grpSp>
        <p:nvGrpSpPr>
          <p:cNvPr id="17418" name="Group 17">
            <a:extLst>
              <a:ext uri="{FF2B5EF4-FFF2-40B4-BE49-F238E27FC236}">
                <a16:creationId xmlns:a16="http://schemas.microsoft.com/office/drawing/2014/main" id="{92AB9000-21F2-4993-A062-921ED0229A62}"/>
              </a:ext>
            </a:extLst>
          </p:cNvPr>
          <p:cNvGrpSpPr>
            <a:grpSpLocks/>
          </p:cNvGrpSpPr>
          <p:nvPr/>
        </p:nvGrpSpPr>
        <p:grpSpPr bwMode="auto">
          <a:xfrm rot="-3066260">
            <a:off x="1577182" y="1986756"/>
            <a:ext cx="412750" cy="274637"/>
            <a:chOff x="922" y="1208"/>
            <a:chExt cx="260" cy="173"/>
          </a:xfrm>
        </p:grpSpPr>
        <p:sp>
          <p:nvSpPr>
            <p:cNvPr id="17447" name="Oval 18">
              <a:extLst>
                <a:ext uri="{FF2B5EF4-FFF2-40B4-BE49-F238E27FC236}">
                  <a16:creationId xmlns:a16="http://schemas.microsoft.com/office/drawing/2014/main" id="{D9AE84D0-D83D-4ECA-A5C3-AC1CADA1CD84}"/>
                </a:ext>
              </a:extLst>
            </p:cNvPr>
            <p:cNvSpPr>
              <a:spLocks noChangeArrowheads="1"/>
            </p:cNvSpPr>
            <p:nvPr/>
          </p:nvSpPr>
          <p:spPr bwMode="auto">
            <a:xfrm>
              <a:off x="922" y="123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8" name="Text Box 19">
              <a:extLst>
                <a:ext uri="{FF2B5EF4-FFF2-40B4-BE49-F238E27FC236}">
                  <a16:creationId xmlns:a16="http://schemas.microsoft.com/office/drawing/2014/main" id="{7F1671FE-860D-4B1F-96D5-1B12DBCF851F}"/>
                </a:ext>
              </a:extLst>
            </p:cNvPr>
            <p:cNvSpPr txBox="1">
              <a:spLocks noChangeArrowheads="1"/>
            </p:cNvSpPr>
            <p:nvPr/>
          </p:nvSpPr>
          <p:spPr bwMode="auto">
            <a:xfrm>
              <a:off x="935" y="1208"/>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L1</a:t>
              </a:r>
            </a:p>
          </p:txBody>
        </p:sp>
      </p:grpSp>
      <p:grpSp>
        <p:nvGrpSpPr>
          <p:cNvPr id="17419" name="Group 20">
            <a:extLst>
              <a:ext uri="{FF2B5EF4-FFF2-40B4-BE49-F238E27FC236}">
                <a16:creationId xmlns:a16="http://schemas.microsoft.com/office/drawing/2014/main" id="{838EEFCB-300A-4984-8F30-79A3DFC32B60}"/>
              </a:ext>
            </a:extLst>
          </p:cNvPr>
          <p:cNvGrpSpPr>
            <a:grpSpLocks/>
          </p:cNvGrpSpPr>
          <p:nvPr/>
        </p:nvGrpSpPr>
        <p:grpSpPr bwMode="auto">
          <a:xfrm rot="-2653130">
            <a:off x="7407275" y="4983163"/>
            <a:ext cx="412750" cy="274637"/>
            <a:chOff x="3600" y="3182"/>
            <a:chExt cx="260" cy="173"/>
          </a:xfrm>
        </p:grpSpPr>
        <p:sp>
          <p:nvSpPr>
            <p:cNvPr id="17445" name="Oval 21">
              <a:extLst>
                <a:ext uri="{FF2B5EF4-FFF2-40B4-BE49-F238E27FC236}">
                  <a16:creationId xmlns:a16="http://schemas.microsoft.com/office/drawing/2014/main" id="{02A9BD65-F026-47EC-9010-2BDE9F556DE6}"/>
                </a:ext>
              </a:extLst>
            </p:cNvPr>
            <p:cNvSpPr>
              <a:spLocks noChangeArrowheads="1"/>
            </p:cNvSpPr>
            <p:nvPr/>
          </p:nvSpPr>
          <p:spPr bwMode="auto">
            <a:xfrm>
              <a:off x="3600" y="3211"/>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6" name="Text Box 22">
              <a:extLst>
                <a:ext uri="{FF2B5EF4-FFF2-40B4-BE49-F238E27FC236}">
                  <a16:creationId xmlns:a16="http://schemas.microsoft.com/office/drawing/2014/main" id="{BC221D50-2849-4C65-AFCF-13481BAB87CB}"/>
                </a:ext>
              </a:extLst>
            </p:cNvPr>
            <p:cNvSpPr txBox="1">
              <a:spLocks noChangeArrowheads="1"/>
            </p:cNvSpPr>
            <p:nvPr/>
          </p:nvSpPr>
          <p:spPr bwMode="auto">
            <a:xfrm>
              <a:off x="3616" y="3182"/>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L2</a:t>
              </a:r>
            </a:p>
          </p:txBody>
        </p:sp>
      </p:grpSp>
      <p:grpSp>
        <p:nvGrpSpPr>
          <p:cNvPr id="17420" name="Group 23">
            <a:extLst>
              <a:ext uri="{FF2B5EF4-FFF2-40B4-BE49-F238E27FC236}">
                <a16:creationId xmlns:a16="http://schemas.microsoft.com/office/drawing/2014/main" id="{3CFC6CD1-7AF4-46BC-AE34-724DA4A935B1}"/>
              </a:ext>
            </a:extLst>
          </p:cNvPr>
          <p:cNvGrpSpPr>
            <a:grpSpLocks/>
          </p:cNvGrpSpPr>
          <p:nvPr/>
        </p:nvGrpSpPr>
        <p:grpSpPr bwMode="auto">
          <a:xfrm>
            <a:off x="4508500" y="1508125"/>
            <a:ext cx="412750" cy="274638"/>
            <a:chOff x="2840" y="950"/>
            <a:chExt cx="260" cy="173"/>
          </a:xfrm>
        </p:grpSpPr>
        <p:sp>
          <p:nvSpPr>
            <p:cNvPr id="17443" name="Oval 24">
              <a:extLst>
                <a:ext uri="{FF2B5EF4-FFF2-40B4-BE49-F238E27FC236}">
                  <a16:creationId xmlns:a16="http://schemas.microsoft.com/office/drawing/2014/main" id="{95952392-3033-4C6A-A520-F74C7C5FA142}"/>
                </a:ext>
              </a:extLst>
            </p:cNvPr>
            <p:cNvSpPr>
              <a:spLocks noChangeArrowheads="1"/>
            </p:cNvSpPr>
            <p:nvPr/>
          </p:nvSpPr>
          <p:spPr bwMode="auto">
            <a:xfrm>
              <a:off x="2840" y="978"/>
              <a:ext cx="260"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4" name="Text Box 25">
              <a:extLst>
                <a:ext uri="{FF2B5EF4-FFF2-40B4-BE49-F238E27FC236}">
                  <a16:creationId xmlns:a16="http://schemas.microsoft.com/office/drawing/2014/main" id="{06933F24-9C18-45BF-B3AE-097C4EABFDE3}"/>
                </a:ext>
              </a:extLst>
            </p:cNvPr>
            <p:cNvSpPr txBox="1">
              <a:spLocks noChangeArrowheads="1"/>
            </p:cNvSpPr>
            <p:nvPr/>
          </p:nvSpPr>
          <p:spPr bwMode="auto">
            <a:xfrm>
              <a:off x="2851" y="950"/>
              <a:ext cx="23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t>R1</a:t>
              </a:r>
            </a:p>
          </p:txBody>
        </p:sp>
      </p:grpSp>
      <p:grpSp>
        <p:nvGrpSpPr>
          <p:cNvPr id="17421" name="Group 26">
            <a:extLst>
              <a:ext uri="{FF2B5EF4-FFF2-40B4-BE49-F238E27FC236}">
                <a16:creationId xmlns:a16="http://schemas.microsoft.com/office/drawing/2014/main" id="{3EDF7B89-7821-4DCC-A4F9-F9743FEBEC46}"/>
              </a:ext>
            </a:extLst>
          </p:cNvPr>
          <p:cNvGrpSpPr>
            <a:grpSpLocks/>
          </p:cNvGrpSpPr>
          <p:nvPr/>
        </p:nvGrpSpPr>
        <p:grpSpPr bwMode="auto">
          <a:xfrm>
            <a:off x="3983038" y="5715000"/>
            <a:ext cx="674687" cy="290513"/>
            <a:chOff x="2509" y="3600"/>
            <a:chExt cx="425" cy="183"/>
          </a:xfrm>
        </p:grpSpPr>
        <p:sp>
          <p:nvSpPr>
            <p:cNvPr id="17433" name="Rectangle 27">
              <a:extLst>
                <a:ext uri="{FF2B5EF4-FFF2-40B4-BE49-F238E27FC236}">
                  <a16:creationId xmlns:a16="http://schemas.microsoft.com/office/drawing/2014/main" id="{D41FCD0C-0AE9-4EF2-971C-2C49366B964C}"/>
                </a:ext>
              </a:extLst>
            </p:cNvPr>
            <p:cNvSpPr>
              <a:spLocks noChangeArrowheads="1"/>
            </p:cNvSpPr>
            <p:nvPr/>
          </p:nvSpPr>
          <p:spPr bwMode="auto">
            <a:xfrm>
              <a:off x="2559" y="3600"/>
              <a:ext cx="346" cy="86"/>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nvGrpSpPr>
            <p:cNvPr id="17434" name="Group 28">
              <a:extLst>
                <a:ext uri="{FF2B5EF4-FFF2-40B4-BE49-F238E27FC236}">
                  <a16:creationId xmlns:a16="http://schemas.microsoft.com/office/drawing/2014/main" id="{676C7133-C894-4388-8272-D305810AAFC3}"/>
                </a:ext>
              </a:extLst>
            </p:cNvPr>
            <p:cNvGrpSpPr>
              <a:grpSpLocks/>
            </p:cNvGrpSpPr>
            <p:nvPr/>
          </p:nvGrpSpPr>
          <p:grpSpPr bwMode="auto">
            <a:xfrm>
              <a:off x="2765" y="3629"/>
              <a:ext cx="169" cy="154"/>
              <a:chOff x="2953" y="3686"/>
              <a:chExt cx="169" cy="154"/>
            </a:xfrm>
          </p:grpSpPr>
          <p:sp>
            <p:nvSpPr>
              <p:cNvPr id="17441" name="Oval 29">
                <a:extLst>
                  <a:ext uri="{FF2B5EF4-FFF2-40B4-BE49-F238E27FC236}">
                    <a16:creationId xmlns:a16="http://schemas.microsoft.com/office/drawing/2014/main" id="{3DCFDD12-A946-4809-BA6E-72B654A2BA4C}"/>
                  </a:ext>
                </a:extLst>
              </p:cNvPr>
              <p:cNvSpPr>
                <a:spLocks noChangeArrowheads="1"/>
              </p:cNvSpPr>
              <p:nvPr/>
            </p:nvSpPr>
            <p:spPr bwMode="auto">
              <a:xfrm>
                <a:off x="2979" y="3706"/>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2" name="Text Box 30">
                <a:extLst>
                  <a:ext uri="{FF2B5EF4-FFF2-40B4-BE49-F238E27FC236}">
                    <a16:creationId xmlns:a16="http://schemas.microsoft.com/office/drawing/2014/main" id="{AF77F372-7EE2-4DDA-B740-2C4E9A55152E}"/>
                  </a:ext>
                </a:extLst>
              </p:cNvPr>
              <p:cNvSpPr txBox="1">
                <a:spLocks noChangeArrowheads="1"/>
              </p:cNvSpPr>
              <p:nvPr/>
            </p:nvSpPr>
            <p:spPr bwMode="auto">
              <a:xfrm>
                <a:off x="2953" y="3686"/>
                <a:ext cx="1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S</a:t>
                </a:r>
              </a:p>
            </p:txBody>
          </p:sp>
        </p:grpSp>
        <p:grpSp>
          <p:nvGrpSpPr>
            <p:cNvPr id="17435" name="Group 31">
              <a:extLst>
                <a:ext uri="{FF2B5EF4-FFF2-40B4-BE49-F238E27FC236}">
                  <a16:creationId xmlns:a16="http://schemas.microsoft.com/office/drawing/2014/main" id="{1B000A09-36EC-42FC-BB61-8A23626651E5}"/>
                </a:ext>
              </a:extLst>
            </p:cNvPr>
            <p:cNvGrpSpPr>
              <a:grpSpLocks/>
            </p:cNvGrpSpPr>
            <p:nvPr/>
          </p:nvGrpSpPr>
          <p:grpSpPr bwMode="auto">
            <a:xfrm>
              <a:off x="2630" y="3632"/>
              <a:ext cx="205" cy="145"/>
              <a:chOff x="2630" y="3648"/>
              <a:chExt cx="205" cy="145"/>
            </a:xfrm>
          </p:grpSpPr>
          <p:sp>
            <p:nvSpPr>
              <p:cNvPr id="17439" name="Oval 32">
                <a:extLst>
                  <a:ext uri="{FF2B5EF4-FFF2-40B4-BE49-F238E27FC236}">
                    <a16:creationId xmlns:a16="http://schemas.microsoft.com/office/drawing/2014/main" id="{F798A1A8-BCA5-4ED9-8CFB-16211BEEA5E1}"/>
                  </a:ext>
                </a:extLst>
              </p:cNvPr>
              <p:cNvSpPr>
                <a:spLocks noChangeArrowheads="1"/>
              </p:cNvSpPr>
              <p:nvPr/>
            </p:nvSpPr>
            <p:spPr bwMode="auto">
              <a:xfrm>
                <a:off x="2677" y="3664"/>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40" name="Text Box 33">
                <a:extLst>
                  <a:ext uri="{FF2B5EF4-FFF2-40B4-BE49-F238E27FC236}">
                    <a16:creationId xmlns:a16="http://schemas.microsoft.com/office/drawing/2014/main" id="{9601DCA9-7CAA-46CE-BF44-C70B1711238D}"/>
                  </a:ext>
                </a:extLst>
              </p:cNvPr>
              <p:cNvSpPr txBox="1">
                <a:spLocks noChangeArrowheads="1"/>
              </p:cNvSpPr>
              <p:nvPr/>
            </p:nvSpPr>
            <p:spPr bwMode="auto">
              <a:xfrm>
                <a:off x="2630" y="3648"/>
                <a:ext cx="20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LT</a:t>
                </a:r>
              </a:p>
            </p:txBody>
          </p:sp>
        </p:grpSp>
        <p:grpSp>
          <p:nvGrpSpPr>
            <p:cNvPr id="17436" name="Group 34">
              <a:extLst>
                <a:ext uri="{FF2B5EF4-FFF2-40B4-BE49-F238E27FC236}">
                  <a16:creationId xmlns:a16="http://schemas.microsoft.com/office/drawing/2014/main" id="{5894B71A-D33C-4390-89F8-8B1CD39A477F}"/>
                </a:ext>
              </a:extLst>
            </p:cNvPr>
            <p:cNvGrpSpPr>
              <a:grpSpLocks/>
            </p:cNvGrpSpPr>
            <p:nvPr/>
          </p:nvGrpSpPr>
          <p:grpSpPr bwMode="auto">
            <a:xfrm>
              <a:off x="2509" y="3635"/>
              <a:ext cx="221" cy="145"/>
              <a:chOff x="2480" y="3722"/>
              <a:chExt cx="221" cy="145"/>
            </a:xfrm>
          </p:grpSpPr>
          <p:sp>
            <p:nvSpPr>
              <p:cNvPr id="17437" name="Oval 35">
                <a:extLst>
                  <a:ext uri="{FF2B5EF4-FFF2-40B4-BE49-F238E27FC236}">
                    <a16:creationId xmlns:a16="http://schemas.microsoft.com/office/drawing/2014/main" id="{61D6DCAC-5C3B-4AC3-9DCA-6442813BC0B7}"/>
                  </a:ext>
                </a:extLst>
              </p:cNvPr>
              <p:cNvSpPr>
                <a:spLocks noChangeArrowheads="1"/>
              </p:cNvSpPr>
              <p:nvPr/>
            </p:nvSpPr>
            <p:spPr bwMode="auto">
              <a:xfrm>
                <a:off x="2530" y="3735"/>
                <a:ext cx="116" cy="115"/>
              </a:xfrm>
              <a:prstGeom prst="ellipse">
                <a:avLst/>
              </a:prstGeom>
              <a:solidFill>
                <a:srgbClr val="FFFF99"/>
              </a:solidFill>
              <a:ln w="9525">
                <a:solidFill>
                  <a:schemeClr val="tx1"/>
                </a:solidFill>
                <a:round/>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8" name="Text Box 36">
                <a:extLst>
                  <a:ext uri="{FF2B5EF4-FFF2-40B4-BE49-F238E27FC236}">
                    <a16:creationId xmlns:a16="http://schemas.microsoft.com/office/drawing/2014/main" id="{445F0DCF-E206-4782-880C-86791FD5A6D5}"/>
                  </a:ext>
                </a:extLst>
              </p:cNvPr>
              <p:cNvSpPr txBox="1">
                <a:spLocks noChangeArrowheads="1"/>
              </p:cNvSpPr>
              <p:nvPr/>
            </p:nvSpPr>
            <p:spPr bwMode="auto">
              <a:xfrm>
                <a:off x="2480" y="3722"/>
                <a:ext cx="22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SO</a:t>
                </a:r>
              </a:p>
            </p:txBody>
          </p:sp>
        </p:grpSp>
      </p:grpSp>
      <p:grpSp>
        <p:nvGrpSpPr>
          <p:cNvPr id="17422" name="Group 37">
            <a:extLst>
              <a:ext uri="{FF2B5EF4-FFF2-40B4-BE49-F238E27FC236}">
                <a16:creationId xmlns:a16="http://schemas.microsoft.com/office/drawing/2014/main" id="{33424AD2-60A3-4458-9903-FAB6C20FE7F2}"/>
              </a:ext>
            </a:extLst>
          </p:cNvPr>
          <p:cNvGrpSpPr>
            <a:grpSpLocks/>
          </p:cNvGrpSpPr>
          <p:nvPr/>
        </p:nvGrpSpPr>
        <p:grpSpPr bwMode="auto">
          <a:xfrm>
            <a:off x="2720975" y="5761038"/>
            <a:ext cx="960438" cy="365125"/>
            <a:chOff x="1714" y="3629"/>
            <a:chExt cx="605" cy="230"/>
          </a:xfrm>
        </p:grpSpPr>
        <p:grpSp>
          <p:nvGrpSpPr>
            <p:cNvPr id="17429" name="Group 38">
              <a:extLst>
                <a:ext uri="{FF2B5EF4-FFF2-40B4-BE49-F238E27FC236}">
                  <a16:creationId xmlns:a16="http://schemas.microsoft.com/office/drawing/2014/main" id="{02C216D6-C280-446D-856A-E9C29C3BDC66}"/>
                </a:ext>
              </a:extLst>
            </p:cNvPr>
            <p:cNvGrpSpPr>
              <a:grpSpLocks/>
            </p:cNvGrpSpPr>
            <p:nvPr/>
          </p:nvGrpSpPr>
          <p:grpSpPr bwMode="auto">
            <a:xfrm>
              <a:off x="1714" y="3629"/>
              <a:ext cx="605" cy="115"/>
              <a:chOff x="1584" y="3629"/>
              <a:chExt cx="605" cy="115"/>
            </a:xfrm>
          </p:grpSpPr>
          <p:sp>
            <p:nvSpPr>
              <p:cNvPr id="17431" name="Rectangle 39">
                <a:extLst>
                  <a:ext uri="{FF2B5EF4-FFF2-40B4-BE49-F238E27FC236}">
                    <a16:creationId xmlns:a16="http://schemas.microsoft.com/office/drawing/2014/main" id="{D7C34BDB-EB59-4DDC-8FC5-A30BBAF23472}"/>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32" name="Rectangle 40">
                <a:extLst>
                  <a:ext uri="{FF2B5EF4-FFF2-40B4-BE49-F238E27FC236}">
                    <a16:creationId xmlns:a16="http://schemas.microsoft.com/office/drawing/2014/main" id="{51091054-258E-4273-9A7A-FD324DD57243}"/>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30" name="Text Box 41">
              <a:extLst>
                <a:ext uri="{FF2B5EF4-FFF2-40B4-BE49-F238E27FC236}">
                  <a16:creationId xmlns:a16="http://schemas.microsoft.com/office/drawing/2014/main" id="{6F02BB1A-E310-4884-9C3F-46884508FB3B}"/>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grpSp>
        <p:nvGrpSpPr>
          <p:cNvPr id="17423" name="Group 42">
            <a:extLst>
              <a:ext uri="{FF2B5EF4-FFF2-40B4-BE49-F238E27FC236}">
                <a16:creationId xmlns:a16="http://schemas.microsoft.com/office/drawing/2014/main" id="{D699DA69-4414-45E1-A7D6-15F519FC0C1D}"/>
              </a:ext>
            </a:extLst>
          </p:cNvPr>
          <p:cNvGrpSpPr>
            <a:grpSpLocks/>
          </p:cNvGrpSpPr>
          <p:nvPr/>
        </p:nvGrpSpPr>
        <p:grpSpPr bwMode="auto">
          <a:xfrm>
            <a:off x="5761038" y="5761038"/>
            <a:ext cx="960437" cy="365125"/>
            <a:chOff x="1714" y="3629"/>
            <a:chExt cx="605" cy="230"/>
          </a:xfrm>
        </p:grpSpPr>
        <p:grpSp>
          <p:nvGrpSpPr>
            <p:cNvPr id="17425" name="Group 43">
              <a:extLst>
                <a:ext uri="{FF2B5EF4-FFF2-40B4-BE49-F238E27FC236}">
                  <a16:creationId xmlns:a16="http://schemas.microsoft.com/office/drawing/2014/main" id="{F4BC274E-71A8-4300-8BD2-61C2D27DD1A7}"/>
                </a:ext>
              </a:extLst>
            </p:cNvPr>
            <p:cNvGrpSpPr>
              <a:grpSpLocks/>
            </p:cNvGrpSpPr>
            <p:nvPr/>
          </p:nvGrpSpPr>
          <p:grpSpPr bwMode="auto">
            <a:xfrm>
              <a:off x="1714" y="3629"/>
              <a:ext cx="605" cy="115"/>
              <a:chOff x="1584" y="3629"/>
              <a:chExt cx="605" cy="115"/>
            </a:xfrm>
          </p:grpSpPr>
          <p:sp>
            <p:nvSpPr>
              <p:cNvPr id="17427" name="Rectangle 44">
                <a:extLst>
                  <a:ext uri="{FF2B5EF4-FFF2-40B4-BE49-F238E27FC236}">
                    <a16:creationId xmlns:a16="http://schemas.microsoft.com/office/drawing/2014/main" id="{78A7574C-6B4F-42DD-A7BB-48D9F56C1719}"/>
                  </a:ext>
                </a:extLst>
              </p:cNvPr>
              <p:cNvSpPr>
                <a:spLocks noChangeArrowheads="1"/>
              </p:cNvSpPr>
              <p:nvPr/>
            </p:nvSpPr>
            <p:spPr bwMode="auto">
              <a:xfrm>
                <a:off x="1584" y="3629"/>
                <a:ext cx="605" cy="115"/>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428" name="Rectangle 45">
                <a:extLst>
                  <a:ext uri="{FF2B5EF4-FFF2-40B4-BE49-F238E27FC236}">
                    <a16:creationId xmlns:a16="http://schemas.microsoft.com/office/drawing/2014/main" id="{7CB4EE3C-E392-4B8B-A013-F2C078DD31CA}"/>
                  </a:ext>
                </a:extLst>
              </p:cNvPr>
              <p:cNvSpPr>
                <a:spLocks noChangeArrowheads="1"/>
              </p:cNvSpPr>
              <p:nvPr/>
            </p:nvSpPr>
            <p:spPr bwMode="auto">
              <a:xfrm>
                <a:off x="1584" y="3715"/>
                <a:ext cx="605" cy="29"/>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pSp>
        <p:sp>
          <p:nvSpPr>
            <p:cNvPr id="17426" name="Text Box 46">
              <a:extLst>
                <a:ext uri="{FF2B5EF4-FFF2-40B4-BE49-F238E27FC236}">
                  <a16:creationId xmlns:a16="http://schemas.microsoft.com/office/drawing/2014/main" id="{FAB6717C-351D-44FC-9BDC-EFDCA673B4D3}"/>
                </a:ext>
              </a:extLst>
            </p:cNvPr>
            <p:cNvSpPr txBox="1">
              <a:spLocks noChangeArrowheads="1"/>
            </p:cNvSpPr>
            <p:nvPr/>
          </p:nvSpPr>
          <p:spPr bwMode="auto">
            <a:xfrm>
              <a:off x="1721" y="3705"/>
              <a:ext cx="59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t>Team Bench</a:t>
              </a:r>
            </a:p>
          </p:txBody>
        </p:sp>
      </p:grpSp>
      <p:sp>
        <p:nvSpPr>
          <p:cNvPr id="260143" name="Text Box 47">
            <a:extLst>
              <a:ext uri="{FF2B5EF4-FFF2-40B4-BE49-F238E27FC236}">
                <a16:creationId xmlns:a16="http://schemas.microsoft.com/office/drawing/2014/main" id="{6081974D-50D7-47A2-AF75-4F14122DAE81}"/>
              </a:ext>
            </a:extLst>
          </p:cNvPr>
          <p:cNvSpPr txBox="1">
            <a:spLocks noChangeArrowheads="1"/>
          </p:cNvSpPr>
          <p:nvPr/>
        </p:nvSpPr>
        <p:spPr bwMode="auto">
          <a:xfrm>
            <a:off x="3154363" y="2697163"/>
            <a:ext cx="30956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R1 – 1</a:t>
            </a:r>
            <a:r>
              <a:rPr lang="en-US" altLang="en-US" sz="1800" baseline="30000"/>
              <a:t>st</a:t>
            </a:r>
            <a:r>
              <a:rPr lang="en-US" altLang="en-US" sz="1800"/>
              <a:t> Referee</a:t>
            </a:r>
          </a:p>
          <a:p>
            <a:pPr eaLnBrk="1" hangingPunct="1">
              <a:spcBef>
                <a:spcPct val="0"/>
              </a:spcBef>
              <a:buClrTx/>
              <a:buFontTx/>
              <a:buNone/>
            </a:pPr>
            <a:r>
              <a:rPr lang="en-US" altLang="en-US" sz="1800"/>
              <a:t>R2 – 2</a:t>
            </a:r>
            <a:r>
              <a:rPr lang="en-US" altLang="en-US" sz="1800" baseline="30000"/>
              <a:t>nd</a:t>
            </a:r>
            <a:r>
              <a:rPr lang="en-US" altLang="en-US" sz="1800"/>
              <a:t> Referee</a:t>
            </a:r>
          </a:p>
          <a:p>
            <a:pPr eaLnBrk="1" hangingPunct="1">
              <a:spcBef>
                <a:spcPct val="0"/>
              </a:spcBef>
              <a:buClrTx/>
              <a:buFontTx/>
              <a:buNone/>
            </a:pPr>
            <a:r>
              <a:rPr lang="en-US" altLang="en-US" sz="1800"/>
              <a:t>S – Scorekeeper</a:t>
            </a:r>
          </a:p>
          <a:p>
            <a:pPr eaLnBrk="1" hangingPunct="1">
              <a:spcBef>
                <a:spcPct val="0"/>
              </a:spcBef>
              <a:buClrTx/>
              <a:buFontTx/>
              <a:buNone/>
            </a:pPr>
            <a:r>
              <a:rPr lang="en-US" altLang="en-US" sz="1800"/>
              <a:t>LT – Libero Tracker</a:t>
            </a:r>
            <a:br>
              <a:rPr lang="en-US" altLang="en-US" sz="1200"/>
            </a:br>
            <a:r>
              <a:rPr lang="en-US" altLang="en-US" sz="1800"/>
              <a:t>SO – Scoreboard Operator</a:t>
            </a:r>
            <a:endParaRPr lang="en-US" altLang="en-US" sz="1200"/>
          </a:p>
          <a:p>
            <a:pPr eaLnBrk="1" hangingPunct="1">
              <a:spcBef>
                <a:spcPct val="0"/>
              </a:spcBef>
              <a:buClrTx/>
              <a:buFontTx/>
              <a:buNone/>
            </a:pPr>
            <a:r>
              <a:rPr lang="en-US" altLang="en-US" sz="1800"/>
              <a:t>L1/L2 - Linesperson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box(out)">
                                      <p:cBhvr>
                                        <p:cTn id="7" dur="500"/>
                                        <p:tgtEl>
                                          <p:spTgt spid="26010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0143"/>
                                        </p:tgtEl>
                                        <p:attrNameLst>
                                          <p:attrName>style.visibility</p:attrName>
                                        </p:attrNameLst>
                                      </p:cBhvr>
                                      <p:to>
                                        <p:strVal val="visible"/>
                                      </p:to>
                                    </p:set>
                                    <p:animEffect transition="in" filter="wipe(up)">
                                      <p:cBhvr>
                                        <p:cTn id="11" dur="1000"/>
                                        <p:tgtEl>
                                          <p:spTgt spid="260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85F65642-CC3E-451D-B7A5-0664A4547E7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AC821717-5EF3-4646-8DBD-4EB700896243}" type="slidenum">
              <a:rPr lang="en-US" altLang="en-US" sz="1000" smtClean="0"/>
              <a:pPr>
                <a:spcBef>
                  <a:spcPct val="0"/>
                </a:spcBef>
                <a:buClrTx/>
                <a:buFontTx/>
                <a:buNone/>
              </a:pPr>
              <a:t>20</a:t>
            </a:fld>
            <a:endParaRPr lang="en-US" altLang="en-US" sz="1000"/>
          </a:p>
        </p:txBody>
      </p:sp>
      <p:sp>
        <p:nvSpPr>
          <p:cNvPr id="3" name="TextBox 2">
            <a:extLst>
              <a:ext uri="{FF2B5EF4-FFF2-40B4-BE49-F238E27FC236}">
                <a16:creationId xmlns:a16="http://schemas.microsoft.com/office/drawing/2014/main" id="{75548E6C-941B-4241-ABA6-CAC7CD5E83D6}"/>
              </a:ext>
            </a:extLst>
          </p:cNvPr>
          <p:cNvSpPr txBox="1"/>
          <p:nvPr/>
        </p:nvSpPr>
        <p:spPr>
          <a:xfrm>
            <a:off x="612775" y="942975"/>
            <a:ext cx="7734300" cy="4678363"/>
          </a:xfrm>
          <a:prstGeom prst="rect">
            <a:avLst/>
          </a:prstGeom>
          <a:solidFill>
            <a:schemeClr val="accent1">
              <a:lumMod val="90000"/>
            </a:schemeClr>
          </a:solidFill>
        </p:spPr>
        <p:txBody>
          <a:bodyPr>
            <a:spAutoFit/>
          </a:bodyPr>
          <a:lstStyle/>
          <a:p>
            <a:pPr eaLnBrk="1" hangingPunct="1">
              <a:defRPr/>
            </a:pPr>
            <a:r>
              <a:rPr lang="en-US" sz="2000" dirty="0">
                <a:latin typeface="Arial" charset="0"/>
                <a:cs typeface="+mn-cs"/>
              </a:rPr>
              <a:t>Good Scorekeepers will fill out 2 additional sheets in preparation for the second and third sets. You can fill in the headings, the teams on the correct sides, as well as the names of the officials. Be careful not to put a lineup in though. Even if they have pre done their lineups for set 2 and 3 the coach has the opportunity to change players before having to hand it in prior to the start of each set.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The match is about to begin! As the R2 is checking the placement of each team on the court you should also be checking against your score sheet.</a:t>
            </a:r>
          </a:p>
          <a:p>
            <a:pPr eaLnBrk="1" hangingPunct="1">
              <a:defRPr/>
            </a:pPr>
            <a:endParaRPr lang="en-US" sz="2000" dirty="0">
              <a:latin typeface="Arial" charset="0"/>
              <a:cs typeface="+mn-cs"/>
            </a:endParaRPr>
          </a:p>
          <a:p>
            <a:pPr eaLnBrk="1" hangingPunct="1">
              <a:defRPr/>
            </a:pPr>
            <a:r>
              <a:rPr lang="en-US" sz="2000" dirty="0">
                <a:latin typeface="Arial" charset="0"/>
                <a:cs typeface="+mn-cs"/>
              </a:rPr>
              <a:t>Before the R1 beckons for serve you check to make sure the number of the player serving is correct. It is and you continue.</a:t>
            </a:r>
          </a:p>
          <a:p>
            <a:pPr eaLnBrk="1" hangingPunct="1">
              <a:defRPr/>
            </a:pPr>
            <a:endParaRPr lang="en-US" dirty="0">
              <a:latin typeface="Arial" charset="0"/>
              <a:cs typeface="+mn-cs"/>
            </a:endParaRPr>
          </a:p>
        </p:txBody>
      </p:sp>
      <p:pic>
        <p:nvPicPr>
          <p:cNvPr id="35844" name="Picture 7" descr="Vball9">
            <a:extLst>
              <a:ext uri="{FF2B5EF4-FFF2-40B4-BE49-F238E27FC236}">
                <a16:creationId xmlns:a16="http://schemas.microsoft.com/office/drawing/2014/main" id="{0BE25346-DAE2-498B-BDC3-0DE48B518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Slide Number Placeholder 3">
            <a:extLst>
              <a:ext uri="{FF2B5EF4-FFF2-40B4-BE49-F238E27FC236}">
                <a16:creationId xmlns:a16="http://schemas.microsoft.com/office/drawing/2014/main" id="{0593500D-9DFD-4482-877F-4B106383C0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54E182C-B099-4B48-AE33-107D74E91579}" type="slidenum">
              <a:rPr lang="en-US" altLang="en-US" sz="1000" smtClean="0"/>
              <a:pPr>
                <a:spcBef>
                  <a:spcPct val="0"/>
                </a:spcBef>
                <a:buClrTx/>
                <a:buFontTx/>
                <a:buNone/>
              </a:pPr>
              <a:t>21</a:t>
            </a:fld>
            <a:endParaRPr lang="en-US" altLang="en-US" sz="1000"/>
          </a:p>
        </p:txBody>
      </p:sp>
      <p:sp>
        <p:nvSpPr>
          <p:cNvPr id="36867" name="Text Box 3">
            <a:extLst>
              <a:ext uri="{FF2B5EF4-FFF2-40B4-BE49-F238E27FC236}">
                <a16:creationId xmlns:a16="http://schemas.microsoft.com/office/drawing/2014/main" id="{C3F572D1-4090-466C-9AAF-ED32630818C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6868" name="Picture 7" descr="Vball9">
            <a:extLst>
              <a:ext uri="{FF2B5EF4-FFF2-40B4-BE49-F238E27FC236}">
                <a16:creationId xmlns:a16="http://schemas.microsoft.com/office/drawing/2014/main" id="{B4FB8815-1F2D-4818-84CD-F84C89E8F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4">
            <a:extLst>
              <a:ext uri="{FF2B5EF4-FFF2-40B4-BE49-F238E27FC236}">
                <a16:creationId xmlns:a16="http://schemas.microsoft.com/office/drawing/2014/main" id="{D1F63755-C0D2-4A00-A97F-F0A529D167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23813"/>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Box 5">
            <a:extLst>
              <a:ext uri="{FF2B5EF4-FFF2-40B4-BE49-F238E27FC236}">
                <a16:creationId xmlns:a16="http://schemas.microsoft.com/office/drawing/2014/main" id="{18683D28-4D6E-44C8-B6B0-92C359210BFB}"/>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6871" name="TextBox 6">
            <a:extLst>
              <a:ext uri="{FF2B5EF4-FFF2-40B4-BE49-F238E27FC236}">
                <a16:creationId xmlns:a16="http://schemas.microsoft.com/office/drawing/2014/main" id="{49A2B4FA-CE66-4D7A-8B35-AEBA36D3F48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2" name="TextBox 7">
            <a:extLst>
              <a:ext uri="{FF2B5EF4-FFF2-40B4-BE49-F238E27FC236}">
                <a16:creationId xmlns:a16="http://schemas.microsoft.com/office/drawing/2014/main" id="{11CF931D-3E28-4C03-AE53-3ED2E4218DF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6873" name="TextBox 8">
            <a:extLst>
              <a:ext uri="{FF2B5EF4-FFF2-40B4-BE49-F238E27FC236}">
                <a16:creationId xmlns:a16="http://schemas.microsoft.com/office/drawing/2014/main" id="{B3BF19A9-17EE-40F1-AFE0-91BDC9D2ABC4}"/>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6874" name="TextBox 11">
            <a:extLst>
              <a:ext uri="{FF2B5EF4-FFF2-40B4-BE49-F238E27FC236}">
                <a16:creationId xmlns:a16="http://schemas.microsoft.com/office/drawing/2014/main" id="{C7A5B07F-F6B5-4133-BEC5-850B02B190BB}"/>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6875" name="TextBox 12">
            <a:extLst>
              <a:ext uri="{FF2B5EF4-FFF2-40B4-BE49-F238E27FC236}">
                <a16:creationId xmlns:a16="http://schemas.microsoft.com/office/drawing/2014/main" id="{50691E8F-AE07-4AC9-933B-218424B609E9}"/>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6876" name="TextBox 16">
            <a:extLst>
              <a:ext uri="{FF2B5EF4-FFF2-40B4-BE49-F238E27FC236}">
                <a16:creationId xmlns:a16="http://schemas.microsoft.com/office/drawing/2014/main" id="{3495B03B-F556-4261-8A3D-9B10AB4F4EEC}"/>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6877" name="TextBox 17">
            <a:extLst>
              <a:ext uri="{FF2B5EF4-FFF2-40B4-BE49-F238E27FC236}">
                <a16:creationId xmlns:a16="http://schemas.microsoft.com/office/drawing/2014/main" id="{FB31A87E-B90F-4C8A-ABE0-EBDC78EFA98D}"/>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6878" name="TextBox 18">
            <a:extLst>
              <a:ext uri="{FF2B5EF4-FFF2-40B4-BE49-F238E27FC236}">
                <a16:creationId xmlns:a16="http://schemas.microsoft.com/office/drawing/2014/main" id="{23EB6663-60E6-4B4F-A6B7-674EE07C864A}"/>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6879" name="TextBox 19">
            <a:extLst>
              <a:ext uri="{FF2B5EF4-FFF2-40B4-BE49-F238E27FC236}">
                <a16:creationId xmlns:a16="http://schemas.microsoft.com/office/drawing/2014/main" id="{CDB03044-F9EC-4C43-9364-76276AE44A95}"/>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6880" name="TextBox 20">
            <a:extLst>
              <a:ext uri="{FF2B5EF4-FFF2-40B4-BE49-F238E27FC236}">
                <a16:creationId xmlns:a16="http://schemas.microsoft.com/office/drawing/2014/main" id="{6BD9C8A0-044A-4FB4-887E-4DF692A6E8A2}"/>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6881" name="TextBox 21">
            <a:extLst>
              <a:ext uri="{FF2B5EF4-FFF2-40B4-BE49-F238E27FC236}">
                <a16:creationId xmlns:a16="http://schemas.microsoft.com/office/drawing/2014/main" id="{2D985371-7527-4DB7-A314-1DD27C99EFF6}"/>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6882" name="TextBox 22">
            <a:extLst>
              <a:ext uri="{FF2B5EF4-FFF2-40B4-BE49-F238E27FC236}">
                <a16:creationId xmlns:a16="http://schemas.microsoft.com/office/drawing/2014/main" id="{EC5144D3-C812-4EBF-8DC5-5E4D411FD1B9}"/>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6883" name="TextBox 23">
            <a:extLst>
              <a:ext uri="{FF2B5EF4-FFF2-40B4-BE49-F238E27FC236}">
                <a16:creationId xmlns:a16="http://schemas.microsoft.com/office/drawing/2014/main" id="{E8DF62B8-8C91-4A5C-85F8-66076ED31981}"/>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6884" name="TextBox 24">
            <a:extLst>
              <a:ext uri="{FF2B5EF4-FFF2-40B4-BE49-F238E27FC236}">
                <a16:creationId xmlns:a16="http://schemas.microsoft.com/office/drawing/2014/main" id="{E3604D65-7821-4D54-A883-8FD35B4319CC}"/>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6885" name="TextBox 25">
            <a:extLst>
              <a:ext uri="{FF2B5EF4-FFF2-40B4-BE49-F238E27FC236}">
                <a16:creationId xmlns:a16="http://schemas.microsoft.com/office/drawing/2014/main" id="{38F851D2-1403-4A5E-8AF5-7E9396B05D5B}"/>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6886" name="TextBox 26">
            <a:extLst>
              <a:ext uri="{FF2B5EF4-FFF2-40B4-BE49-F238E27FC236}">
                <a16:creationId xmlns:a16="http://schemas.microsoft.com/office/drawing/2014/main" id="{F291870D-2C7E-48B5-9792-E11420A435A5}"/>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6887" name="TextBox 27">
            <a:extLst>
              <a:ext uri="{FF2B5EF4-FFF2-40B4-BE49-F238E27FC236}">
                <a16:creationId xmlns:a16="http://schemas.microsoft.com/office/drawing/2014/main" id="{CCD6D9FC-697E-47A6-865E-EE80BB713588}"/>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6888" name="TextBox 28">
            <a:extLst>
              <a:ext uri="{FF2B5EF4-FFF2-40B4-BE49-F238E27FC236}">
                <a16:creationId xmlns:a16="http://schemas.microsoft.com/office/drawing/2014/main" id="{FFBDB6D2-1A13-47ED-BB19-DBF4F846CF27}"/>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0" name="Oval 29">
            <a:extLst>
              <a:ext uri="{FF2B5EF4-FFF2-40B4-BE49-F238E27FC236}">
                <a16:creationId xmlns:a16="http://schemas.microsoft.com/office/drawing/2014/main" id="{223E089E-130B-4BD1-940D-B1A15AE0EEE9}"/>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1" name="TextBox 30">
            <a:extLst>
              <a:ext uri="{FF2B5EF4-FFF2-40B4-BE49-F238E27FC236}">
                <a16:creationId xmlns:a16="http://schemas.microsoft.com/office/drawing/2014/main" id="{53C74D41-ACFA-4869-AF59-9D2DB13D3153}"/>
              </a:ext>
            </a:extLst>
          </p:cNvPr>
          <p:cNvSpPr txBox="1">
            <a:spLocks noChangeArrowheads="1"/>
          </p:cNvSpPr>
          <p:nvPr/>
        </p:nvSpPr>
        <p:spPr bwMode="auto">
          <a:xfrm>
            <a:off x="1833880" y="2438400"/>
            <a:ext cx="6076950"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She scores a point and you indicate this on the score sheet by putting the point scored in the circle you created and also circling the point in the running score column.</a:t>
            </a:r>
          </a:p>
        </p:txBody>
      </p:sp>
      <p:sp>
        <p:nvSpPr>
          <p:cNvPr id="32" name="TextBox 31">
            <a:extLst>
              <a:ext uri="{FF2B5EF4-FFF2-40B4-BE49-F238E27FC236}">
                <a16:creationId xmlns:a16="http://schemas.microsoft.com/office/drawing/2014/main" id="{0E4A11F0-C06F-4880-BD6C-2AEB2CBCBBFC}"/>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3" name="TextBox 32">
            <a:extLst>
              <a:ext uri="{FF2B5EF4-FFF2-40B4-BE49-F238E27FC236}">
                <a16:creationId xmlns:a16="http://schemas.microsoft.com/office/drawing/2014/main" id="{732100A6-9D61-45B7-ABD8-30393DFE1B86}"/>
              </a:ext>
            </a:extLst>
          </p:cNvPr>
          <p:cNvSpPr txBox="1">
            <a:spLocks noChangeArrowheads="1"/>
          </p:cNvSpPr>
          <p:nvPr/>
        </p:nvSpPr>
        <p:spPr bwMode="auto">
          <a:xfrm>
            <a:off x="3120953" y="2919094"/>
            <a:ext cx="2003497"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#1 serves again.</a:t>
            </a:r>
          </a:p>
        </p:txBody>
      </p:sp>
      <p:sp>
        <p:nvSpPr>
          <p:cNvPr id="34" name="Oval 33">
            <a:extLst>
              <a:ext uri="{FF2B5EF4-FFF2-40B4-BE49-F238E27FC236}">
                <a16:creationId xmlns:a16="http://schemas.microsoft.com/office/drawing/2014/main" id="{7E9EC687-AC2D-4879-AA0C-68A78CE4D285}"/>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5" name="TextBox 34">
            <a:extLst>
              <a:ext uri="{FF2B5EF4-FFF2-40B4-BE49-F238E27FC236}">
                <a16:creationId xmlns:a16="http://schemas.microsoft.com/office/drawing/2014/main" id="{14699402-423C-4E70-9A4D-CFDBB651CEB2}"/>
              </a:ext>
            </a:extLst>
          </p:cNvPr>
          <p:cNvSpPr txBox="1">
            <a:spLocks noChangeArrowheads="1"/>
          </p:cNvSpPr>
          <p:nvPr/>
        </p:nvSpPr>
        <p:spPr bwMode="auto">
          <a:xfrm>
            <a:off x="2552628" y="3038475"/>
            <a:ext cx="3036569"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She scores another point.</a:t>
            </a:r>
          </a:p>
        </p:txBody>
      </p:sp>
      <p:sp>
        <p:nvSpPr>
          <p:cNvPr id="36" name="Oval 35">
            <a:extLst>
              <a:ext uri="{FF2B5EF4-FFF2-40B4-BE49-F238E27FC236}">
                <a16:creationId xmlns:a16="http://schemas.microsoft.com/office/drawing/2014/main" id="{323DA7BA-BFCF-4EFA-8CC3-C61BF012FCAC}"/>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 name="TextBox 36">
            <a:extLst>
              <a:ext uri="{FF2B5EF4-FFF2-40B4-BE49-F238E27FC236}">
                <a16:creationId xmlns:a16="http://schemas.microsoft.com/office/drawing/2014/main" id="{9643DE43-EDD9-48D0-8BC9-B6D2FB7BFBE3}"/>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 name="Oval 37">
            <a:extLst>
              <a:ext uri="{FF2B5EF4-FFF2-40B4-BE49-F238E27FC236}">
                <a16:creationId xmlns:a16="http://schemas.microsoft.com/office/drawing/2014/main" id="{D75E18CA-AFB4-4B43-8206-158C1DBF339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 name="TextBox 39">
            <a:extLst>
              <a:ext uri="{FF2B5EF4-FFF2-40B4-BE49-F238E27FC236}">
                <a16:creationId xmlns:a16="http://schemas.microsoft.com/office/drawing/2014/main" id="{22EDCD4B-5AD5-4EB3-A6B7-40EB7B66A365}"/>
              </a:ext>
            </a:extLst>
          </p:cNvPr>
          <p:cNvSpPr txBox="1">
            <a:spLocks noChangeArrowheads="1"/>
          </p:cNvSpPr>
          <p:nvPr/>
        </p:nvSpPr>
        <p:spPr bwMode="auto">
          <a:xfrm>
            <a:off x="454026" y="1709738"/>
            <a:ext cx="8347075"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#1 serves again but the ball is out. </a:t>
            </a:r>
          </a:p>
          <a:p>
            <a:pPr eaLnBrk="1" hangingPunct="1">
              <a:spcBef>
                <a:spcPct val="0"/>
              </a:spcBef>
              <a:buClrTx/>
            </a:pPr>
            <a:r>
              <a:rPr lang="en-US" altLang="en-US" sz="1800" dirty="0"/>
              <a:t>This time put an R in the circle you created</a:t>
            </a:r>
          </a:p>
          <a:p>
            <a:pPr eaLnBrk="1" hangingPunct="1">
              <a:spcBef>
                <a:spcPct val="0"/>
              </a:spcBef>
              <a:buClrTx/>
            </a:pPr>
            <a:r>
              <a:rPr lang="en-US" altLang="en-US" sz="1800" dirty="0"/>
              <a:t>Box the first point in the running score column for the other team</a:t>
            </a:r>
          </a:p>
          <a:p>
            <a:pPr eaLnBrk="1" hangingPunct="1">
              <a:spcBef>
                <a:spcPct val="0"/>
              </a:spcBef>
              <a:buClrTx/>
            </a:pPr>
            <a:r>
              <a:rPr lang="en-US" altLang="en-US" sz="1800" dirty="0"/>
              <a:t>Draw a box in the first line of that teams first server in the scoring column</a:t>
            </a:r>
          </a:p>
          <a:p>
            <a:pPr eaLnBrk="1" hangingPunct="1">
              <a:spcBef>
                <a:spcPct val="0"/>
              </a:spcBef>
              <a:buClrTx/>
            </a:pPr>
            <a:r>
              <a:rPr lang="en-US" altLang="en-US" sz="1800" dirty="0"/>
              <a:t>Put the first point in that box. (The box means that team did not serve that point.)</a:t>
            </a:r>
          </a:p>
        </p:txBody>
      </p:sp>
      <p:sp>
        <p:nvSpPr>
          <p:cNvPr id="41" name="TextBox 40">
            <a:extLst>
              <a:ext uri="{FF2B5EF4-FFF2-40B4-BE49-F238E27FC236}">
                <a16:creationId xmlns:a16="http://schemas.microsoft.com/office/drawing/2014/main" id="{4D1FBB6C-24D3-4CBF-BD1F-F74BB45CD153}"/>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 name="Oval 42">
            <a:extLst>
              <a:ext uri="{FF2B5EF4-FFF2-40B4-BE49-F238E27FC236}">
                <a16:creationId xmlns:a16="http://schemas.microsoft.com/office/drawing/2014/main" id="{EB0826E4-AF01-47B3-8C01-9658E4E576CE}"/>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4" name="Rectangle 43">
            <a:extLst>
              <a:ext uri="{FF2B5EF4-FFF2-40B4-BE49-F238E27FC236}">
                <a16:creationId xmlns:a16="http://schemas.microsoft.com/office/drawing/2014/main" id="{78D2BB20-FC4A-41C4-90F2-C4B853AE819B}"/>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0" name="Rectangle 49">
            <a:extLst>
              <a:ext uri="{FF2B5EF4-FFF2-40B4-BE49-F238E27FC236}">
                <a16:creationId xmlns:a16="http://schemas.microsoft.com/office/drawing/2014/main" id="{EB97BEA1-FDFA-4875-A87D-C6D5A294130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1" name="TextBox 50">
            <a:extLst>
              <a:ext uri="{FF2B5EF4-FFF2-40B4-BE49-F238E27FC236}">
                <a16:creationId xmlns:a16="http://schemas.microsoft.com/office/drawing/2014/main" id="{79FED02B-B084-42A7-92BF-CC938B303BB0}"/>
              </a:ext>
            </a:extLst>
          </p:cNvPr>
          <p:cNvSpPr txBox="1">
            <a:spLocks noChangeArrowheads="1"/>
          </p:cNvSpPr>
          <p:nvPr/>
        </p:nvSpPr>
        <p:spPr bwMode="auto">
          <a:xfrm>
            <a:off x="1428174" y="3073401"/>
            <a:ext cx="6528951"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The R1 beckons for serve and you wait. As soon as you see the server contact the ball you make a circle in the first line for the first server in the scoring column.</a:t>
            </a:r>
          </a:p>
        </p:txBody>
      </p:sp>
      <p:sp>
        <p:nvSpPr>
          <p:cNvPr id="52" name="TextBox 51">
            <a:extLst>
              <a:ext uri="{FF2B5EF4-FFF2-40B4-BE49-F238E27FC236}">
                <a16:creationId xmlns:a16="http://schemas.microsoft.com/office/drawing/2014/main" id="{7C0E963C-0359-406D-BA6C-96661AE3DB82}"/>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53" name="TextBox 52">
            <a:extLst>
              <a:ext uri="{FF2B5EF4-FFF2-40B4-BE49-F238E27FC236}">
                <a16:creationId xmlns:a16="http://schemas.microsoft.com/office/drawing/2014/main" id="{BD256068-496B-4789-B28B-3972B2D9D93F}"/>
              </a:ext>
            </a:extLst>
          </p:cNvPr>
          <p:cNvSpPr txBox="1">
            <a:spLocks noChangeArrowheads="1"/>
          </p:cNvSpPr>
          <p:nvPr/>
        </p:nvSpPr>
        <p:spPr bwMode="auto">
          <a:xfrm>
            <a:off x="1633407" y="3985691"/>
            <a:ext cx="6596698" cy="36933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#2 for Shadle Park serves the ball but it misses just wide.</a:t>
            </a:r>
          </a:p>
        </p:txBody>
      </p:sp>
      <p:sp>
        <p:nvSpPr>
          <p:cNvPr id="55" name="Oval 54">
            <a:extLst>
              <a:ext uri="{FF2B5EF4-FFF2-40B4-BE49-F238E27FC236}">
                <a16:creationId xmlns:a16="http://schemas.microsoft.com/office/drawing/2014/main" id="{42F7C863-F902-4ED3-94B9-B77868F7DCC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6" name="TextBox 55">
            <a:extLst>
              <a:ext uri="{FF2B5EF4-FFF2-40B4-BE49-F238E27FC236}">
                <a16:creationId xmlns:a16="http://schemas.microsoft.com/office/drawing/2014/main" id="{5BFABFF7-97A6-40D0-8FE7-16145E515D57}"/>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57" name="Rectangle 56">
            <a:extLst>
              <a:ext uri="{FF2B5EF4-FFF2-40B4-BE49-F238E27FC236}">
                <a16:creationId xmlns:a16="http://schemas.microsoft.com/office/drawing/2014/main" id="{2E3708DC-572D-4C7B-9D6B-B2C2970C8CB4}"/>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58" name="Rectangle 57">
            <a:extLst>
              <a:ext uri="{FF2B5EF4-FFF2-40B4-BE49-F238E27FC236}">
                <a16:creationId xmlns:a16="http://schemas.microsoft.com/office/drawing/2014/main" id="{B239A0A9-C677-49F4-80C4-60705E8C44E3}"/>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59" name="TextBox 58">
            <a:extLst>
              <a:ext uri="{FF2B5EF4-FFF2-40B4-BE49-F238E27FC236}">
                <a16:creationId xmlns:a16="http://schemas.microsoft.com/office/drawing/2014/main" id="{371210B4-E59B-421B-8D1E-8918207271D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60" name="TextBox 59">
            <a:extLst>
              <a:ext uri="{FF2B5EF4-FFF2-40B4-BE49-F238E27FC236}">
                <a16:creationId xmlns:a16="http://schemas.microsoft.com/office/drawing/2014/main" id="{2FC72497-D2A7-4519-B0EF-C768D167363F}"/>
              </a:ext>
            </a:extLst>
          </p:cNvPr>
          <p:cNvSpPr txBox="1">
            <a:spLocks noChangeArrowheads="1"/>
          </p:cNvSpPr>
          <p:nvPr/>
        </p:nvSpPr>
        <p:spPr bwMode="auto">
          <a:xfrm>
            <a:off x="1212851" y="2325715"/>
            <a:ext cx="5782309"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twice and scores 2 points.</a:t>
            </a:r>
          </a:p>
        </p:txBody>
      </p:sp>
      <p:sp>
        <p:nvSpPr>
          <p:cNvPr id="61" name="Oval 60">
            <a:extLst>
              <a:ext uri="{FF2B5EF4-FFF2-40B4-BE49-F238E27FC236}">
                <a16:creationId xmlns:a16="http://schemas.microsoft.com/office/drawing/2014/main" id="{9D7F3B6F-8298-4422-9943-96C2F09FCF75}"/>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2" name="Oval 61">
            <a:extLst>
              <a:ext uri="{FF2B5EF4-FFF2-40B4-BE49-F238E27FC236}">
                <a16:creationId xmlns:a16="http://schemas.microsoft.com/office/drawing/2014/main" id="{23C45180-648D-49D7-B614-3FE5B802090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3" name="TextBox 62">
            <a:extLst>
              <a:ext uri="{FF2B5EF4-FFF2-40B4-BE49-F238E27FC236}">
                <a16:creationId xmlns:a16="http://schemas.microsoft.com/office/drawing/2014/main" id="{66331E40-DB7E-4FD6-9838-E51A3CBE64C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65" name="Oval 64">
            <a:extLst>
              <a:ext uri="{FF2B5EF4-FFF2-40B4-BE49-F238E27FC236}">
                <a16:creationId xmlns:a16="http://schemas.microsoft.com/office/drawing/2014/main" id="{C95C7CC7-C49E-4C32-9472-22ED79AE8C1D}"/>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7" name="TextBox 66">
            <a:extLst>
              <a:ext uri="{FF2B5EF4-FFF2-40B4-BE49-F238E27FC236}">
                <a16:creationId xmlns:a16="http://schemas.microsoft.com/office/drawing/2014/main" id="{6C52123F-ED9D-4892-A793-561FE968156B}"/>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68" name="Oval 67">
            <a:extLst>
              <a:ext uri="{FF2B5EF4-FFF2-40B4-BE49-F238E27FC236}">
                <a16:creationId xmlns:a16="http://schemas.microsoft.com/office/drawing/2014/main" id="{F47A9A12-09FF-4074-A5D7-6F9BC0270E4F}"/>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9" name="TextBox 68">
            <a:extLst>
              <a:ext uri="{FF2B5EF4-FFF2-40B4-BE49-F238E27FC236}">
                <a16:creationId xmlns:a16="http://schemas.microsoft.com/office/drawing/2014/main" id="{3865A878-2305-4DFB-8CFD-ED69F357CFA7}"/>
              </a:ext>
            </a:extLst>
          </p:cNvPr>
          <p:cNvSpPr txBox="1">
            <a:spLocks noChangeArrowheads="1"/>
          </p:cNvSpPr>
          <p:nvPr/>
        </p:nvSpPr>
        <p:spPr bwMode="auto">
          <a:xfrm>
            <a:off x="679454" y="2806180"/>
            <a:ext cx="8148638" cy="17541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The coach for Shadle calls for a time out and you indicate this on the score sheet.</a:t>
            </a:r>
          </a:p>
          <a:p>
            <a:pPr eaLnBrk="1" hangingPunct="1">
              <a:spcBef>
                <a:spcPct val="0"/>
              </a:spcBef>
              <a:buClrTx/>
            </a:pPr>
            <a:r>
              <a:rPr lang="en-US" altLang="en-US" sz="1800" dirty="0"/>
              <a:t>Indicate the timeout by putting a Tx where the next serve circle would go (Tx for the receiving team, T for the serving team).</a:t>
            </a:r>
          </a:p>
          <a:p>
            <a:pPr eaLnBrk="1" hangingPunct="1">
              <a:spcBef>
                <a:spcPct val="0"/>
              </a:spcBef>
              <a:buClrTx/>
            </a:pPr>
            <a:r>
              <a:rPr lang="en-US" altLang="en-US" sz="1800" dirty="0"/>
              <a:t>Write their score first followed by a dash then the other teams score in the Time Out section on the teams side that called the time out.</a:t>
            </a:r>
          </a:p>
        </p:txBody>
      </p:sp>
      <p:sp>
        <p:nvSpPr>
          <p:cNvPr id="70" name="TextBox 69">
            <a:extLst>
              <a:ext uri="{FF2B5EF4-FFF2-40B4-BE49-F238E27FC236}">
                <a16:creationId xmlns:a16="http://schemas.microsoft.com/office/drawing/2014/main" id="{62B40C62-318F-4725-A036-E7158A560EC4}"/>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73" name="Straight Connector 72">
            <a:extLst>
              <a:ext uri="{FF2B5EF4-FFF2-40B4-BE49-F238E27FC236}">
                <a16:creationId xmlns:a16="http://schemas.microsoft.com/office/drawing/2014/main" id="{46DB496F-8036-4F15-97E4-D6B8FF4D3000}"/>
              </a:ext>
            </a:extLst>
          </p:cNvPr>
          <p:cNvCxnSpPr>
            <a:cxnSpLocks noChangeShapeType="1"/>
          </p:cNvCxnSpPr>
          <p:nvPr/>
        </p:nvCxnSpPr>
        <p:spPr bwMode="auto">
          <a:xfrm flipH="1">
            <a:off x="865188" y="2711450"/>
            <a:ext cx="131762" cy="130175"/>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sp>
        <p:nvSpPr>
          <p:cNvPr id="74" name="TextBox 73">
            <a:extLst>
              <a:ext uri="{FF2B5EF4-FFF2-40B4-BE49-F238E27FC236}">
                <a16:creationId xmlns:a16="http://schemas.microsoft.com/office/drawing/2014/main" id="{28B4E9F2-B3EE-4A7F-858A-7C3500044937}"/>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75" name="TextBox 74">
            <a:extLst>
              <a:ext uri="{FF2B5EF4-FFF2-40B4-BE49-F238E27FC236}">
                <a16:creationId xmlns:a16="http://schemas.microsoft.com/office/drawing/2014/main" id="{2F1925D5-0CA6-4C25-BA6D-9F9B017C4B48}"/>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76" name="TextBox 75">
            <a:extLst>
              <a:ext uri="{FF2B5EF4-FFF2-40B4-BE49-F238E27FC236}">
                <a16:creationId xmlns:a16="http://schemas.microsoft.com/office/drawing/2014/main" id="{4AFD37E0-1471-442C-AD4E-25ED8734DAA4}"/>
              </a:ext>
            </a:extLst>
          </p:cNvPr>
          <p:cNvSpPr txBox="1">
            <a:spLocks noChangeArrowheads="1"/>
          </p:cNvSpPr>
          <p:nvPr/>
        </p:nvSpPr>
        <p:spPr bwMode="auto">
          <a:xfrm>
            <a:off x="2185194" y="2141433"/>
            <a:ext cx="344805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#3 serves the ball long.</a:t>
            </a:r>
          </a:p>
        </p:txBody>
      </p:sp>
      <p:sp>
        <p:nvSpPr>
          <p:cNvPr id="77" name="Oval 76">
            <a:extLst>
              <a:ext uri="{FF2B5EF4-FFF2-40B4-BE49-F238E27FC236}">
                <a16:creationId xmlns:a16="http://schemas.microsoft.com/office/drawing/2014/main" id="{B0F2B296-F6C7-4E6A-A647-78E303D79C77}"/>
              </a:ext>
            </a:extLst>
          </p:cNvPr>
          <p:cNvSpPr>
            <a:spLocks noChangeArrowheads="1"/>
          </p:cNvSpPr>
          <p:nvPr/>
        </p:nvSpPr>
        <p:spPr bwMode="auto">
          <a:xfrm>
            <a:off x="71501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78" name="TextBox 77">
            <a:extLst>
              <a:ext uri="{FF2B5EF4-FFF2-40B4-BE49-F238E27FC236}">
                <a16:creationId xmlns:a16="http://schemas.microsoft.com/office/drawing/2014/main" id="{4A58F534-EB0E-4BE3-AAAD-B4A4A1CA66DC}"/>
              </a:ext>
            </a:extLst>
          </p:cNvPr>
          <p:cNvSpPr txBox="1">
            <a:spLocks noChangeArrowheads="1"/>
          </p:cNvSpPr>
          <p:nvPr/>
        </p:nvSpPr>
        <p:spPr bwMode="auto">
          <a:xfrm>
            <a:off x="707548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79" name="Oval 78">
            <a:extLst>
              <a:ext uri="{FF2B5EF4-FFF2-40B4-BE49-F238E27FC236}">
                <a16:creationId xmlns:a16="http://schemas.microsoft.com/office/drawing/2014/main" id="{CCBB46B9-90BB-4360-A433-B7F2B463FE6E}"/>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0" name="Rectangle 79">
            <a:extLst>
              <a:ext uri="{FF2B5EF4-FFF2-40B4-BE49-F238E27FC236}">
                <a16:creationId xmlns:a16="http://schemas.microsoft.com/office/drawing/2014/main" id="{4A3B7A4F-3AF1-47A2-A1C8-A851D29713C8}"/>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1" name="Rectangle 80">
            <a:extLst>
              <a:ext uri="{FF2B5EF4-FFF2-40B4-BE49-F238E27FC236}">
                <a16:creationId xmlns:a16="http://schemas.microsoft.com/office/drawing/2014/main" id="{4599B16D-866D-4987-A457-5D39371ABB9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2" name="TextBox 81">
            <a:extLst>
              <a:ext uri="{FF2B5EF4-FFF2-40B4-BE49-F238E27FC236}">
                <a16:creationId xmlns:a16="http://schemas.microsoft.com/office/drawing/2014/main" id="{6CE8B05C-6CB3-491F-8133-98C77577ED21}"/>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83" name="TextBox 82">
            <a:extLst>
              <a:ext uri="{FF2B5EF4-FFF2-40B4-BE49-F238E27FC236}">
                <a16:creationId xmlns:a16="http://schemas.microsoft.com/office/drawing/2014/main" id="{AD6C08C3-E4D1-405D-B43D-0B9EC8A48EEC}"/>
              </a:ext>
            </a:extLst>
          </p:cNvPr>
          <p:cNvSpPr txBox="1">
            <a:spLocks noChangeArrowheads="1"/>
          </p:cNvSpPr>
          <p:nvPr/>
        </p:nvSpPr>
        <p:spPr bwMode="auto">
          <a:xfrm>
            <a:off x="1772667" y="2529433"/>
            <a:ext cx="5278437" cy="36933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#4 serves 2 times and scores 2 points.</a:t>
            </a:r>
          </a:p>
        </p:txBody>
      </p:sp>
      <p:sp>
        <p:nvSpPr>
          <p:cNvPr id="84" name="TextBox 83">
            <a:extLst>
              <a:ext uri="{FF2B5EF4-FFF2-40B4-BE49-F238E27FC236}">
                <a16:creationId xmlns:a16="http://schemas.microsoft.com/office/drawing/2014/main" id="{F9430D71-0333-40B5-AA53-18AB269CF313}"/>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85" name="Oval 84">
            <a:extLst>
              <a:ext uri="{FF2B5EF4-FFF2-40B4-BE49-F238E27FC236}">
                <a16:creationId xmlns:a16="http://schemas.microsoft.com/office/drawing/2014/main" id="{ABF0F863-8EE0-41AE-B644-A07B279AE3E3}"/>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6" name="Oval 85">
            <a:extLst>
              <a:ext uri="{FF2B5EF4-FFF2-40B4-BE49-F238E27FC236}">
                <a16:creationId xmlns:a16="http://schemas.microsoft.com/office/drawing/2014/main" id="{9BFF2770-066C-4801-AA76-17DD02757B5B}"/>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7" name="TextBox 86">
            <a:extLst>
              <a:ext uri="{FF2B5EF4-FFF2-40B4-BE49-F238E27FC236}">
                <a16:creationId xmlns:a16="http://schemas.microsoft.com/office/drawing/2014/main" id="{616BD0CD-5CE3-4976-9F0E-8101EF36B7E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88" name="Oval 87">
            <a:extLst>
              <a:ext uri="{FF2B5EF4-FFF2-40B4-BE49-F238E27FC236}">
                <a16:creationId xmlns:a16="http://schemas.microsoft.com/office/drawing/2014/main" id="{36C42257-7ED6-4796-85B8-CEB9840F1B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0" name="Oval 89">
            <a:extLst>
              <a:ext uri="{FF2B5EF4-FFF2-40B4-BE49-F238E27FC236}">
                <a16:creationId xmlns:a16="http://schemas.microsoft.com/office/drawing/2014/main" id="{440C8EF3-7D37-462C-8272-13B7391F1BC9}"/>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1" name="TextBox 90">
            <a:extLst>
              <a:ext uri="{FF2B5EF4-FFF2-40B4-BE49-F238E27FC236}">
                <a16:creationId xmlns:a16="http://schemas.microsoft.com/office/drawing/2014/main" id="{A4830570-A967-44F5-987B-402EC67BE39D}"/>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92" name="Rectangle 91">
            <a:extLst>
              <a:ext uri="{FF2B5EF4-FFF2-40B4-BE49-F238E27FC236}">
                <a16:creationId xmlns:a16="http://schemas.microsoft.com/office/drawing/2014/main" id="{B7562758-44C4-438E-889D-06BF44D1454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3" name="Rectangle 92">
            <a:extLst>
              <a:ext uri="{FF2B5EF4-FFF2-40B4-BE49-F238E27FC236}">
                <a16:creationId xmlns:a16="http://schemas.microsoft.com/office/drawing/2014/main" id="{A9CF4CFD-1B39-4BBC-A61E-42064D619FF9}"/>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4" name="TextBox 93">
            <a:extLst>
              <a:ext uri="{FF2B5EF4-FFF2-40B4-BE49-F238E27FC236}">
                <a16:creationId xmlns:a16="http://schemas.microsoft.com/office/drawing/2014/main" id="{957C73E6-1ACA-46F9-ACBC-2BC685F6AF1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6" name="Oval 95">
            <a:extLst>
              <a:ext uri="{FF2B5EF4-FFF2-40B4-BE49-F238E27FC236}">
                <a16:creationId xmlns:a16="http://schemas.microsoft.com/office/drawing/2014/main" id="{21A686BA-1081-4720-82DF-49A0D2F5C0FF}"/>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2" name="Rectangle 96">
            <a:extLst>
              <a:ext uri="{FF2B5EF4-FFF2-40B4-BE49-F238E27FC236}">
                <a16:creationId xmlns:a16="http://schemas.microsoft.com/office/drawing/2014/main" id="{1DBC1A15-6781-40AA-84D0-E9830F84C4B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6943" name="Straight Connector 97">
            <a:extLst>
              <a:ext uri="{FF2B5EF4-FFF2-40B4-BE49-F238E27FC236}">
                <a16:creationId xmlns:a16="http://schemas.microsoft.com/office/drawing/2014/main" id="{9320BCDB-3CB9-4140-896A-F88F1AE9ACE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6944" name="Rectangle 98">
            <a:extLst>
              <a:ext uri="{FF2B5EF4-FFF2-40B4-BE49-F238E27FC236}">
                <a16:creationId xmlns:a16="http://schemas.microsoft.com/office/drawing/2014/main" id="{B9F0F675-203D-409A-A13F-0101DCB7EEBA}"/>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6945" name="TextBox 99">
            <a:extLst>
              <a:ext uri="{FF2B5EF4-FFF2-40B4-BE49-F238E27FC236}">
                <a16:creationId xmlns:a16="http://schemas.microsoft.com/office/drawing/2014/main" id="{2C1E85C8-EF16-4F1F-A54A-5E107C091B2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41E354C2-9C9C-462F-8FAF-D60AB7F3E280}"/>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6948" name="TextBox 101">
            <a:extLst>
              <a:ext uri="{FF2B5EF4-FFF2-40B4-BE49-F238E27FC236}">
                <a16:creationId xmlns:a16="http://schemas.microsoft.com/office/drawing/2014/main" id="{82CADB4B-AFA0-4400-8A73-02436655BE81}"/>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6949" name="Rectangle 102">
            <a:extLst>
              <a:ext uri="{FF2B5EF4-FFF2-40B4-BE49-F238E27FC236}">
                <a16:creationId xmlns:a16="http://schemas.microsoft.com/office/drawing/2014/main" id="{D4C41740-7B89-4F58-920F-1E7C6AF72E09}"/>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6950" name="Rectangle 103">
            <a:extLst>
              <a:ext uri="{FF2B5EF4-FFF2-40B4-BE49-F238E27FC236}">
                <a16:creationId xmlns:a16="http://schemas.microsoft.com/office/drawing/2014/main" id="{D7DC3380-A145-4291-9315-E55600BE3A6B}"/>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71" name="TextBox 70">
            <a:extLst>
              <a:ext uri="{FF2B5EF4-FFF2-40B4-BE49-F238E27FC236}">
                <a16:creationId xmlns:a16="http://schemas.microsoft.com/office/drawing/2014/main" id="{88736331-4878-47C7-960C-ED2753F463D5}"/>
              </a:ext>
            </a:extLst>
          </p:cNvPr>
          <p:cNvSpPr txBox="1">
            <a:spLocks noChangeArrowheads="1"/>
          </p:cNvSpPr>
          <p:nvPr/>
        </p:nvSpPr>
        <p:spPr bwMode="auto">
          <a:xfrm>
            <a:off x="1332313" y="2933701"/>
            <a:ext cx="7181850" cy="2032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The timeout is over. </a:t>
            </a:r>
          </a:p>
          <a:p>
            <a:pPr eaLnBrk="1" hangingPunct="1">
              <a:spcBef>
                <a:spcPct val="0"/>
              </a:spcBef>
              <a:buClrTx/>
            </a:pPr>
            <a:r>
              <a:rPr lang="en-US" altLang="en-US" sz="1800" dirty="0"/>
              <a:t>Shadle #14 comes to the sub line and goes in for #8. </a:t>
            </a:r>
          </a:p>
          <a:p>
            <a:pPr eaLnBrk="1" hangingPunct="1">
              <a:spcBef>
                <a:spcPct val="0"/>
              </a:spcBef>
              <a:buClrTx/>
            </a:pPr>
            <a:r>
              <a:rPr lang="en-US" altLang="en-US" sz="1800" dirty="0"/>
              <a:t>The R2 handles the sub and you enter it on the score sheet.</a:t>
            </a:r>
          </a:p>
          <a:p>
            <a:pPr eaLnBrk="1" hangingPunct="1">
              <a:spcBef>
                <a:spcPct val="0"/>
              </a:spcBef>
              <a:buClrTx/>
            </a:pPr>
            <a:r>
              <a:rPr lang="en-US" altLang="en-US" sz="1800" dirty="0"/>
              <a:t>Since the sub is on the receiving team record on the line of the player controlling the serve with an </a:t>
            </a:r>
            <a:r>
              <a:rPr lang="en-US" altLang="en-US" sz="1800" dirty="0" err="1"/>
              <a:t>Sx</a:t>
            </a:r>
            <a:r>
              <a:rPr lang="en-US" altLang="en-US" sz="1800" dirty="0"/>
              <a:t> followed by the number of the player entering and then the player leaving the set in the form of a fraction.</a:t>
            </a:r>
          </a:p>
        </p:txBody>
      </p:sp>
      <p:sp>
        <p:nvSpPr>
          <p:cNvPr id="105" name="TextBox 104">
            <a:extLst>
              <a:ext uri="{FF2B5EF4-FFF2-40B4-BE49-F238E27FC236}">
                <a16:creationId xmlns:a16="http://schemas.microsoft.com/office/drawing/2014/main" id="{290041B7-5DB2-40CA-960E-BCFE4D72CEAB}"/>
              </a:ext>
            </a:extLst>
          </p:cNvPr>
          <p:cNvSpPr txBox="1"/>
          <p:nvPr/>
        </p:nvSpPr>
        <p:spPr>
          <a:xfrm>
            <a:off x="6348413" y="1793875"/>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89" name="TextBox 88">
            <a:extLst>
              <a:ext uri="{FF2B5EF4-FFF2-40B4-BE49-F238E27FC236}">
                <a16:creationId xmlns:a16="http://schemas.microsoft.com/office/drawing/2014/main" id="{BBCABB85-5DF5-4A92-892F-08F1B64C3CEE}"/>
              </a:ext>
            </a:extLst>
          </p:cNvPr>
          <p:cNvSpPr txBox="1">
            <a:spLocks noChangeArrowheads="1"/>
          </p:cNvSpPr>
          <p:nvPr/>
        </p:nvSpPr>
        <p:spPr bwMode="auto">
          <a:xfrm>
            <a:off x="1047868" y="2286976"/>
            <a:ext cx="4833938"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#4 serves again but loses the rally.</a:t>
            </a:r>
          </a:p>
        </p:txBody>
      </p:sp>
      <p:sp>
        <p:nvSpPr>
          <p:cNvPr id="95" name="TextBox 94">
            <a:extLst>
              <a:ext uri="{FF2B5EF4-FFF2-40B4-BE49-F238E27FC236}">
                <a16:creationId xmlns:a16="http://schemas.microsoft.com/office/drawing/2014/main" id="{71AA7A8C-8667-488A-B096-B6D132E09C0E}"/>
              </a:ext>
            </a:extLst>
          </p:cNvPr>
          <p:cNvSpPr txBox="1">
            <a:spLocks noChangeArrowheads="1"/>
          </p:cNvSpPr>
          <p:nvPr/>
        </p:nvSpPr>
        <p:spPr bwMode="auto">
          <a:xfrm>
            <a:off x="1709131" y="2571126"/>
            <a:ext cx="6445250" cy="175432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800" dirty="0"/>
              <a:t>Slash the number of the player coming out in the Player Number column on their team side and write the number of the player coming in for them. </a:t>
            </a:r>
          </a:p>
          <a:p>
            <a:pPr eaLnBrk="1" hangingPunct="1">
              <a:spcBef>
                <a:spcPct val="0"/>
              </a:spcBef>
              <a:buClrTx/>
            </a:pPr>
            <a:r>
              <a:rPr lang="en-US" altLang="en-US" sz="1800" dirty="0"/>
              <a:t>Circle the first sub below in the SUBSTITUTIONS box for the team that took the sub. (Teams are allowed 18 subs and this is how to keep track.)</a:t>
            </a:r>
          </a:p>
        </p:txBody>
      </p:sp>
      <p:sp>
        <p:nvSpPr>
          <p:cNvPr id="2" name="Rectangle 1">
            <a:extLst>
              <a:ext uri="{FF2B5EF4-FFF2-40B4-BE49-F238E27FC236}">
                <a16:creationId xmlns:a16="http://schemas.microsoft.com/office/drawing/2014/main" id="{0C5BF27B-F69D-589C-6522-A6037A6D3C28}"/>
              </a:ext>
            </a:extLst>
          </p:cNvPr>
          <p:cNvSpPr/>
          <p:nvPr/>
        </p:nvSpPr>
        <p:spPr bwMode="auto">
          <a:xfrm>
            <a:off x="392113" y="5623560"/>
            <a:ext cx="108108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par>
                          <p:cTn id="8" fill="hold" nodeType="afterGroup">
                            <p:stCondLst>
                              <p:cond delay="1000"/>
                            </p:stCondLst>
                            <p:childTnLst>
                              <p:par>
                                <p:cTn id="9" presetID="26" presetClass="emph" presetSubtype="0" fill="hold" grpId="1" nodeType="afterEffect">
                                  <p:stCondLst>
                                    <p:cond delay="0"/>
                                  </p:stCondLst>
                                  <p:childTnLst>
                                    <p:animEffect transition="out" filter="fade">
                                      <p:cBhvr>
                                        <p:cTn id="10" dur="500" tmFilter="0, 0; .2, .5; .8, .5; 1, 0"/>
                                        <p:tgtEl>
                                          <p:spTgt spid="30"/>
                                        </p:tgtEl>
                                      </p:cBhvr>
                                    </p:animEffect>
                                    <p:animScale>
                                      <p:cBhvr>
                                        <p:cTn id="11" dur="250" autoRev="1" fill="hold"/>
                                        <p:tgtEl>
                                          <p:spTgt spid="30"/>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51"/>
                                        </p:tgtEl>
                                      </p:cBhvr>
                                    </p:animEffect>
                                    <p:set>
                                      <p:cBhvr>
                                        <p:cTn id="16" dur="1" fill="hold">
                                          <p:stCondLst>
                                            <p:cond delay="499"/>
                                          </p:stCondLst>
                                        </p:cTn>
                                        <p:tgtEl>
                                          <p:spTgt spid="51"/>
                                        </p:tgtEl>
                                        <p:attrNameLst>
                                          <p:attrName>style.visibility</p:attrName>
                                        </p:attrNameLst>
                                      </p:cBhvr>
                                      <p:to>
                                        <p:strVal val="hidden"/>
                                      </p:to>
                                    </p:set>
                                  </p:childTnLst>
                                </p:cTn>
                              </p:par>
                            </p:childTnLst>
                          </p:cTn>
                        </p:par>
                        <p:par>
                          <p:cTn id="17" fill="hold" nodeType="afterGroup">
                            <p:stCondLst>
                              <p:cond delay="500"/>
                            </p:stCondLst>
                            <p:childTnLst>
                              <p:par>
                                <p:cTn id="18" presetID="4" presetClass="entr" presetSubtype="16" fill="hold" grpId="1"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diamond(in)">
                                      <p:cBhvr>
                                        <p:cTn id="25" dur="1000"/>
                                        <p:tgtEl>
                                          <p:spTgt spid="32"/>
                                        </p:tgtEl>
                                      </p:cBhvr>
                                    </p:animEffect>
                                  </p:childTnLst>
                                </p:cTn>
                              </p:par>
                            </p:childTnLst>
                          </p:cTn>
                        </p:par>
                        <p:par>
                          <p:cTn id="26" fill="hold" nodeType="afterGroup">
                            <p:stCondLst>
                              <p:cond delay="1000"/>
                            </p:stCondLst>
                            <p:childTnLst>
                              <p:par>
                                <p:cTn id="27" presetID="8" presetClass="emph" presetSubtype="0" fill="hold" grpId="1" nodeType="afterEffect">
                                  <p:stCondLst>
                                    <p:cond delay="0"/>
                                  </p:stCondLst>
                                  <p:childTnLst>
                                    <p:animRot by="21600000">
                                      <p:cBhvr>
                                        <p:cTn id="28" dur="2000" fill="hold"/>
                                        <p:tgtEl>
                                          <p:spTgt spid="32"/>
                                        </p:tgtEl>
                                        <p:attrNameLst>
                                          <p:attrName>r</p:attrName>
                                        </p:attrNameLst>
                                      </p:cBhvr>
                                    </p:animRot>
                                  </p:childTnLst>
                                </p:cTn>
                              </p:par>
                            </p:childTnLst>
                          </p:cTn>
                        </p:par>
                        <p:par>
                          <p:cTn id="29" fill="hold" nodeType="afterGroup">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ox(in)">
                                      <p:cBhvr>
                                        <p:cTn id="32" dur="1000"/>
                                        <p:tgtEl>
                                          <p:spTgt spid="36"/>
                                        </p:tgtEl>
                                      </p:cBhvr>
                                    </p:animEffect>
                                  </p:childTnLst>
                                </p:cTn>
                              </p:par>
                            </p:childTnLst>
                          </p:cTn>
                        </p:par>
                        <p:par>
                          <p:cTn id="33" fill="hold" nodeType="afterGroup">
                            <p:stCondLst>
                              <p:cond delay="4000"/>
                            </p:stCondLst>
                            <p:childTnLst>
                              <p:par>
                                <p:cTn id="34" presetID="6" presetClass="emph" presetSubtype="0" autoRev="1" fill="hold" grpId="1" nodeType="afterEffect">
                                  <p:stCondLst>
                                    <p:cond delay="0"/>
                                  </p:stCondLst>
                                  <p:childTnLst>
                                    <p:animScale>
                                      <p:cBhvr>
                                        <p:cTn id="35" dur="2000" fill="hold"/>
                                        <p:tgtEl>
                                          <p:spTgt spid="36"/>
                                        </p:tgtEl>
                                      </p:cBhvr>
                                      <p:by x="150000" y="15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0" nodeType="clickEffect">
                                  <p:stCondLst>
                                    <p:cond delay="0"/>
                                  </p:stCondLst>
                                  <p:childTnLst>
                                    <p:animEffect transition="out" filter="blinds(horizontal)">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ox(in)">
                                      <p:cBhvr>
                                        <p:cTn id="44" dur="10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amond(in)">
                                      <p:cBhvr>
                                        <p:cTn id="49" dur="1000"/>
                                        <p:tgtEl>
                                          <p:spTgt spid="3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xit" presetSubtype="10" fill="hold" grpId="1" nodeType="clickEffect">
                                  <p:stCondLst>
                                    <p:cond delay="0"/>
                                  </p:stCondLst>
                                  <p:childTnLst>
                                    <p:animEffect transition="out" filter="blinds(horizontal)">
                                      <p:cBhvr>
                                        <p:cTn id="53" dur="500"/>
                                        <p:tgtEl>
                                          <p:spTgt spid="33"/>
                                        </p:tgtEl>
                                      </p:cBhvr>
                                    </p:animEffect>
                                    <p:set>
                                      <p:cBhvr>
                                        <p:cTn id="54" dur="1" fill="hold">
                                          <p:stCondLst>
                                            <p:cond delay="499"/>
                                          </p:stCondLst>
                                        </p:cTn>
                                        <p:tgtEl>
                                          <p:spTgt spid="33"/>
                                        </p:tgtEl>
                                        <p:attrNameLst>
                                          <p:attrName>style.visibility</p:attrName>
                                        </p:attrNameLst>
                                      </p:cBhvr>
                                      <p:to>
                                        <p:strVal val="hidden"/>
                                      </p:to>
                                    </p:set>
                                  </p:childTnLst>
                                </p:cTn>
                              </p:par>
                            </p:childTnLst>
                          </p:cTn>
                        </p:par>
                        <p:par>
                          <p:cTn id="55" fill="hold" nodeType="afterGroup">
                            <p:stCondLst>
                              <p:cond delay="500"/>
                            </p:stCondLst>
                            <p:childTnLst>
                              <p:par>
                                <p:cTn id="56" presetID="4" presetClass="entr" presetSubtype="16"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ox(in)">
                                      <p:cBhvr>
                                        <p:cTn id="58" dur="1000"/>
                                        <p:tgtEl>
                                          <p:spTgt spid="3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diamond(in)">
                                      <p:cBhvr>
                                        <p:cTn id="63" dur="1000"/>
                                        <p:tgtEl>
                                          <p:spTgt spid="37"/>
                                        </p:tgtEl>
                                      </p:cBhvr>
                                    </p:animEffect>
                                  </p:childTnLst>
                                </p:cTn>
                              </p:par>
                            </p:childTnLst>
                          </p:cTn>
                        </p:par>
                        <p:par>
                          <p:cTn id="64" fill="hold" nodeType="afterGroup">
                            <p:stCondLst>
                              <p:cond delay="1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1000" fill="hold"/>
                                        <p:tgtEl>
                                          <p:spTgt spid="38"/>
                                        </p:tgtEl>
                                        <p:attrNameLst>
                                          <p:attrName>ppt_x</p:attrName>
                                        </p:attrNameLst>
                                      </p:cBhvr>
                                      <p:tavLst>
                                        <p:tav tm="0">
                                          <p:val>
                                            <p:strVal val="#ppt_x"/>
                                          </p:val>
                                        </p:tav>
                                        <p:tav tm="100000">
                                          <p:val>
                                            <p:strVal val="#ppt_x"/>
                                          </p:val>
                                        </p:tav>
                                      </p:tavLst>
                                    </p:anim>
                                    <p:anim calcmode="lin" valueType="num">
                                      <p:cBhvr additive="base">
                                        <p:cTn id="68" dur="1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xit" presetSubtype="10" fill="hold" grpId="1" nodeType="clickEffect">
                                  <p:stCondLst>
                                    <p:cond delay="0"/>
                                  </p:stCondLst>
                                  <p:childTnLst>
                                    <p:animEffect transition="out" filter="blinds(horizontal)">
                                      <p:cBhvr>
                                        <p:cTn id="72" dur="500"/>
                                        <p:tgtEl>
                                          <p:spTgt spid="35"/>
                                        </p:tgtEl>
                                      </p:cBhvr>
                                    </p:animEffect>
                                    <p:set>
                                      <p:cBhvr>
                                        <p:cTn id="73" dur="1" fill="hold">
                                          <p:stCondLst>
                                            <p:cond delay="499"/>
                                          </p:stCondLst>
                                        </p:cTn>
                                        <p:tgtEl>
                                          <p:spTgt spid="35"/>
                                        </p:tgtEl>
                                        <p:attrNameLst>
                                          <p:attrName>style.visibility</p:attrName>
                                        </p:attrNameLst>
                                      </p:cBhvr>
                                      <p:to>
                                        <p:strVal val="hidden"/>
                                      </p:to>
                                    </p:set>
                                  </p:childTnLst>
                                </p:cTn>
                              </p:par>
                            </p:childTnLst>
                          </p:cTn>
                        </p:par>
                        <p:par>
                          <p:cTn id="74" fill="hold" nodeType="afterGroup">
                            <p:stCondLst>
                              <p:cond delay="500"/>
                            </p:stCondLst>
                            <p:childTnLst>
                              <p:par>
                                <p:cTn id="75" presetID="4" presetClass="entr" presetSubtype="16"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box(in)">
                                      <p:cBhvr>
                                        <p:cTn id="77" dur="1000"/>
                                        <p:tgtEl>
                                          <p:spTgt spid="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ox(in)">
                                      <p:cBhvr>
                                        <p:cTn id="82" dur="1000"/>
                                        <p:tgtEl>
                                          <p:spTgt spid="43"/>
                                        </p:tgtEl>
                                      </p:cBhvr>
                                    </p:animEffect>
                                  </p:childTnLst>
                                </p:cTn>
                              </p:par>
                            </p:childTnLst>
                          </p:cTn>
                        </p:par>
                        <p:par>
                          <p:cTn id="83" fill="hold" nodeType="afterGroup">
                            <p:stCondLst>
                              <p:cond delay="1000"/>
                            </p:stCondLst>
                            <p:childTnLst>
                              <p:par>
                                <p:cTn id="84" presetID="8" presetClass="entr" presetSubtype="16"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diamond(in)">
                                      <p:cBhvr>
                                        <p:cTn id="86" dur="1000"/>
                                        <p:tgtEl>
                                          <p:spTgt spid="41"/>
                                        </p:tgtEl>
                                      </p:cBhvr>
                                    </p:animEffect>
                                  </p:childTnLst>
                                </p:cTn>
                              </p:par>
                            </p:childTnLst>
                          </p:cTn>
                        </p:par>
                        <p:par>
                          <p:cTn id="87" fill="hold" nodeType="afterGroup">
                            <p:stCondLst>
                              <p:cond delay="2000"/>
                            </p:stCondLst>
                            <p:childTnLst>
                              <p:par>
                                <p:cTn id="88" presetID="8" presetClass="emph" presetSubtype="0" fill="hold" grpId="1" nodeType="afterEffect">
                                  <p:stCondLst>
                                    <p:cond delay="0"/>
                                  </p:stCondLst>
                                  <p:childTnLst>
                                    <p:animRot by="21600000">
                                      <p:cBhvr>
                                        <p:cTn id="89" dur="2000" fill="hold"/>
                                        <p:tgtEl>
                                          <p:spTgt spid="41"/>
                                        </p:tgtEl>
                                        <p:attrNameLst>
                                          <p:attrName>r</p:attrName>
                                        </p:attrNameLst>
                                      </p:cBhvr>
                                    </p:animRot>
                                  </p:childTnLst>
                                </p:cTn>
                              </p:par>
                            </p:childTnLst>
                          </p:cTn>
                        </p:par>
                        <p:par>
                          <p:cTn id="90" fill="hold" nodeType="afterGroup">
                            <p:stCondLst>
                              <p:cond delay="4000"/>
                            </p:stCondLst>
                            <p:childTnLst>
                              <p:par>
                                <p:cTn id="91" presetID="4"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box(in)">
                                      <p:cBhvr>
                                        <p:cTn id="93" dur="1000"/>
                                        <p:tgtEl>
                                          <p:spTgt spid="44"/>
                                        </p:tgtEl>
                                      </p:cBhvr>
                                    </p:animEffect>
                                  </p:childTnLst>
                                </p:cTn>
                              </p:par>
                            </p:childTnLst>
                          </p:cTn>
                        </p:par>
                        <p:par>
                          <p:cTn id="94" fill="hold" nodeType="afterGroup">
                            <p:stCondLst>
                              <p:cond delay="5000"/>
                            </p:stCondLst>
                            <p:childTnLst>
                              <p:par>
                                <p:cTn id="95" presetID="6" presetClass="emph" presetSubtype="0" autoRev="1" fill="hold" grpId="1" nodeType="afterEffect">
                                  <p:stCondLst>
                                    <p:cond delay="0"/>
                                  </p:stCondLst>
                                  <p:childTnLst>
                                    <p:animScale>
                                      <p:cBhvr>
                                        <p:cTn id="96" dur="2000" fill="hold"/>
                                        <p:tgtEl>
                                          <p:spTgt spid="44"/>
                                        </p:tgtEl>
                                      </p:cBhvr>
                                      <p:by x="200000" y="200000"/>
                                    </p:animScale>
                                  </p:childTnLst>
                                </p:cTn>
                              </p:par>
                            </p:childTnLst>
                          </p:cTn>
                        </p:par>
                        <p:par>
                          <p:cTn id="97" fill="hold" nodeType="afterGroup">
                            <p:stCondLst>
                              <p:cond delay="9000"/>
                            </p:stCondLst>
                            <p:childTnLst>
                              <p:par>
                                <p:cTn id="98" presetID="4" presetClass="entr" presetSubtype="16"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box(in)">
                                      <p:cBhvr>
                                        <p:cTn id="100" dur="1000"/>
                                        <p:tgtEl>
                                          <p:spTgt spid="50"/>
                                        </p:tgtEl>
                                      </p:cBhvr>
                                    </p:animEffect>
                                  </p:childTnLst>
                                </p:cTn>
                              </p:par>
                            </p:childTnLst>
                          </p:cTn>
                        </p:par>
                        <p:par>
                          <p:cTn id="101" fill="hold" nodeType="afterGroup">
                            <p:stCondLst>
                              <p:cond delay="10000"/>
                            </p:stCondLst>
                            <p:childTnLst>
                              <p:par>
                                <p:cTn id="102" presetID="6" presetClass="emph" presetSubtype="0" autoRev="1" fill="hold" grpId="1" nodeType="afterEffect">
                                  <p:stCondLst>
                                    <p:cond delay="0"/>
                                  </p:stCondLst>
                                  <p:childTnLst>
                                    <p:animScale>
                                      <p:cBhvr>
                                        <p:cTn id="103" dur="2000" fill="hold"/>
                                        <p:tgtEl>
                                          <p:spTgt spid="50"/>
                                        </p:tgtEl>
                                      </p:cBhvr>
                                      <p:by x="200000" y="200000"/>
                                    </p:animScale>
                                  </p:childTnLst>
                                </p:cTn>
                              </p:par>
                            </p:childTnLst>
                          </p:cTn>
                        </p:par>
                        <p:par>
                          <p:cTn id="104" fill="hold" nodeType="afterGroup">
                            <p:stCondLst>
                              <p:cond delay="14000"/>
                            </p:stCondLst>
                            <p:childTnLst>
                              <p:par>
                                <p:cTn id="105" presetID="4" presetClass="entr" presetSubtype="16" fill="hold" grpId="0" nodeType="after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ox(in)">
                                      <p:cBhvr>
                                        <p:cTn id="107" dur="1000"/>
                                        <p:tgtEl>
                                          <p:spTgt spid="52"/>
                                        </p:tgtEl>
                                      </p:cBhvr>
                                    </p:animEffect>
                                  </p:childTnLst>
                                </p:cTn>
                              </p:par>
                            </p:childTnLst>
                          </p:cTn>
                        </p:par>
                        <p:par>
                          <p:cTn id="108" fill="hold" nodeType="afterGroup">
                            <p:stCondLst>
                              <p:cond delay="15000"/>
                            </p:stCondLst>
                            <p:childTnLst>
                              <p:par>
                                <p:cTn id="109" presetID="8" presetClass="emph" presetSubtype="0" fill="hold" grpId="1" nodeType="afterEffect">
                                  <p:stCondLst>
                                    <p:cond delay="0"/>
                                  </p:stCondLst>
                                  <p:childTnLst>
                                    <p:animRot by="21600000">
                                      <p:cBhvr>
                                        <p:cTn id="110" dur="2000" fill="hold"/>
                                        <p:tgtEl>
                                          <p:spTgt spid="52"/>
                                        </p:tgtEl>
                                        <p:attrNameLst>
                                          <p:attrName>r</p:attrName>
                                        </p:attrNameLst>
                                      </p:cBhvr>
                                    </p:animRo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3" presetClass="exit" presetSubtype="10" fill="hold" grpId="1" nodeType="clickEffect">
                                  <p:stCondLst>
                                    <p:cond delay="0"/>
                                  </p:stCondLst>
                                  <p:childTnLst>
                                    <p:animEffect transition="out" filter="blinds(horizontal)">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nodeType="afterGroup">
                            <p:stCondLst>
                              <p:cond delay="500"/>
                            </p:stCondLst>
                            <p:childTnLst>
                              <p:par>
                                <p:cTn id="117" presetID="4" presetClass="entr" presetSubtype="16" fill="hold" grpId="0" nodeType="after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box(in)">
                                      <p:cBhvr>
                                        <p:cTn id="119" dur="1000"/>
                                        <p:tgtEl>
                                          <p:spTgt spid="53"/>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8" presetClass="entr" presetSubtype="16" fill="hold" grpId="0" nodeType="clickEffect">
                                  <p:stCondLst>
                                    <p:cond delay="0"/>
                                  </p:stCondLst>
                                  <p:childTnLst>
                                    <p:set>
                                      <p:cBhvr>
                                        <p:cTn id="123" dur="1" fill="hold">
                                          <p:stCondLst>
                                            <p:cond delay="0"/>
                                          </p:stCondLst>
                                        </p:cTn>
                                        <p:tgtEl>
                                          <p:spTgt spid="55"/>
                                        </p:tgtEl>
                                        <p:attrNameLst>
                                          <p:attrName>style.visibility</p:attrName>
                                        </p:attrNameLst>
                                      </p:cBhvr>
                                      <p:to>
                                        <p:strVal val="visible"/>
                                      </p:to>
                                    </p:set>
                                    <p:animEffect transition="in" filter="diamond(in)">
                                      <p:cBhvr>
                                        <p:cTn id="124" dur="1000"/>
                                        <p:tgtEl>
                                          <p:spTgt spid="55"/>
                                        </p:tgtEl>
                                      </p:cBhvr>
                                    </p:animEffect>
                                  </p:childTnLst>
                                </p:cTn>
                              </p:par>
                            </p:childTnLst>
                          </p:cTn>
                        </p:par>
                        <p:par>
                          <p:cTn id="125" fill="hold" nodeType="afterGroup">
                            <p:stCondLst>
                              <p:cond delay="1000"/>
                            </p:stCondLst>
                            <p:childTnLst>
                              <p:par>
                                <p:cTn id="126" presetID="8" presetClass="entr" presetSubtype="16" fill="hold" grpId="0" nodeType="afterEffect">
                                  <p:stCondLst>
                                    <p:cond delay="0"/>
                                  </p:stCondLst>
                                  <p:childTnLst>
                                    <p:set>
                                      <p:cBhvr>
                                        <p:cTn id="127" dur="1" fill="hold">
                                          <p:stCondLst>
                                            <p:cond delay="0"/>
                                          </p:stCondLst>
                                        </p:cTn>
                                        <p:tgtEl>
                                          <p:spTgt spid="56"/>
                                        </p:tgtEl>
                                        <p:attrNameLst>
                                          <p:attrName>style.visibility</p:attrName>
                                        </p:attrNameLst>
                                      </p:cBhvr>
                                      <p:to>
                                        <p:strVal val="visible"/>
                                      </p:to>
                                    </p:set>
                                    <p:animEffect transition="in" filter="diamond(in)">
                                      <p:cBhvr>
                                        <p:cTn id="128" dur="1000"/>
                                        <p:tgtEl>
                                          <p:spTgt spid="56"/>
                                        </p:tgtEl>
                                      </p:cBhvr>
                                    </p:animEffect>
                                  </p:childTnLst>
                                </p:cTn>
                              </p:par>
                            </p:childTnLst>
                          </p:cTn>
                        </p:par>
                        <p:par>
                          <p:cTn id="129" fill="hold" nodeType="afterGroup">
                            <p:stCondLst>
                              <p:cond delay="2000"/>
                            </p:stCondLst>
                            <p:childTnLst>
                              <p:par>
                                <p:cTn id="130" presetID="8" presetClass="entr" presetSubtype="16" fill="hold" grpId="0" nodeType="after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diamond(in)">
                                      <p:cBhvr>
                                        <p:cTn id="132" dur="1000"/>
                                        <p:tgtEl>
                                          <p:spTgt spid="57"/>
                                        </p:tgtEl>
                                      </p:cBhvr>
                                    </p:animEffect>
                                  </p:childTnLst>
                                </p:cTn>
                              </p:par>
                            </p:childTnLst>
                          </p:cTn>
                        </p:par>
                        <p:par>
                          <p:cTn id="133" fill="hold" nodeType="afterGroup">
                            <p:stCondLst>
                              <p:cond delay="3000"/>
                            </p:stCondLst>
                            <p:childTnLst>
                              <p:par>
                                <p:cTn id="134" presetID="8" presetClass="entr" presetSubtype="16"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diamond(in)">
                                      <p:cBhvr>
                                        <p:cTn id="136" dur="1000"/>
                                        <p:tgtEl>
                                          <p:spTgt spid="58"/>
                                        </p:tgtEl>
                                      </p:cBhvr>
                                    </p:animEffect>
                                  </p:childTnLst>
                                </p:cTn>
                              </p:par>
                            </p:childTnLst>
                          </p:cTn>
                        </p:par>
                        <p:par>
                          <p:cTn id="137" fill="hold" nodeType="afterGroup">
                            <p:stCondLst>
                              <p:cond delay="4000"/>
                            </p:stCondLst>
                            <p:childTnLst>
                              <p:par>
                                <p:cTn id="138" presetID="8" presetClass="entr" presetSubtype="16" fill="hold" grpId="0" nodeType="after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diamond(in)">
                                      <p:cBhvr>
                                        <p:cTn id="140" dur="1000"/>
                                        <p:tgtEl>
                                          <p:spTgt spid="5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3" presetClass="exit" presetSubtype="10" fill="hold" grpId="1" nodeType="clickEffect">
                                  <p:stCondLst>
                                    <p:cond delay="0"/>
                                  </p:stCondLst>
                                  <p:childTnLst>
                                    <p:animEffect transition="out" filter="blinds(horizontal)">
                                      <p:cBhvr>
                                        <p:cTn id="144" dur="500"/>
                                        <p:tgtEl>
                                          <p:spTgt spid="53"/>
                                        </p:tgtEl>
                                      </p:cBhvr>
                                    </p:animEffect>
                                    <p:set>
                                      <p:cBhvr>
                                        <p:cTn id="145" dur="1" fill="hold">
                                          <p:stCondLst>
                                            <p:cond delay="499"/>
                                          </p:stCondLst>
                                        </p:cTn>
                                        <p:tgtEl>
                                          <p:spTgt spid="53"/>
                                        </p:tgtEl>
                                        <p:attrNameLst>
                                          <p:attrName>style.visibility</p:attrName>
                                        </p:attrNameLst>
                                      </p:cBhvr>
                                      <p:to>
                                        <p:strVal val="hidden"/>
                                      </p:to>
                                    </p:set>
                                  </p:childTnLst>
                                </p:cTn>
                              </p:par>
                            </p:childTnLst>
                          </p:cTn>
                        </p:par>
                        <p:par>
                          <p:cTn id="146" fill="hold" nodeType="afterGroup">
                            <p:stCondLst>
                              <p:cond delay="500"/>
                            </p:stCondLst>
                            <p:childTnLst>
                              <p:par>
                                <p:cTn id="147" presetID="4" presetClass="entr" presetSubtype="16"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box(in)">
                                      <p:cBhvr>
                                        <p:cTn id="149" dur="1000"/>
                                        <p:tgtEl>
                                          <p:spTgt spid="60"/>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16" fill="hold" grpId="0" nodeType="clickEffect">
                                  <p:stCondLst>
                                    <p:cond delay="0"/>
                                  </p:stCondLst>
                                  <p:childTnLst>
                                    <p:set>
                                      <p:cBhvr>
                                        <p:cTn id="153" dur="1" fill="hold">
                                          <p:stCondLst>
                                            <p:cond delay="0"/>
                                          </p:stCondLst>
                                        </p:cTn>
                                        <p:tgtEl>
                                          <p:spTgt spid="61"/>
                                        </p:tgtEl>
                                        <p:attrNameLst>
                                          <p:attrName>style.visibility</p:attrName>
                                        </p:attrNameLst>
                                      </p:cBhvr>
                                      <p:to>
                                        <p:strVal val="visible"/>
                                      </p:to>
                                    </p:set>
                                    <p:animEffect transition="in" filter="diamond(in)">
                                      <p:cBhvr>
                                        <p:cTn id="154" dur="1000"/>
                                        <p:tgtEl>
                                          <p:spTgt spid="61"/>
                                        </p:tgtEl>
                                      </p:cBhvr>
                                    </p:animEffect>
                                  </p:childTnLst>
                                </p:cTn>
                              </p:par>
                            </p:childTnLst>
                          </p:cTn>
                        </p:par>
                        <p:par>
                          <p:cTn id="155" fill="hold" nodeType="afterGroup">
                            <p:stCondLst>
                              <p:cond delay="1000"/>
                            </p:stCondLst>
                            <p:childTnLst>
                              <p:par>
                                <p:cTn id="156" presetID="8" presetClass="entr" presetSubtype="16" fill="hold" grpId="0" nodeType="after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diamond(in)">
                                      <p:cBhvr>
                                        <p:cTn id="158" dur="1000"/>
                                        <p:tgtEl>
                                          <p:spTgt spid="63"/>
                                        </p:tgtEl>
                                      </p:cBhvr>
                                    </p:animEffect>
                                  </p:childTnLst>
                                </p:cTn>
                              </p:par>
                            </p:childTnLst>
                          </p:cTn>
                        </p:par>
                        <p:par>
                          <p:cTn id="159" fill="hold" nodeType="afterGroup">
                            <p:stCondLst>
                              <p:cond delay="2000"/>
                            </p:stCondLst>
                            <p:childTnLst>
                              <p:par>
                                <p:cTn id="160" presetID="8" presetClass="entr" presetSubtype="1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Effect transition="in" filter="diamond(in)">
                                      <p:cBhvr>
                                        <p:cTn id="162" dur="1000"/>
                                        <p:tgtEl>
                                          <p:spTgt spid="65"/>
                                        </p:tgtEl>
                                      </p:cBhvr>
                                    </p:animEffect>
                                  </p:childTnLst>
                                </p:cTn>
                              </p:par>
                            </p:childTnLst>
                          </p:cTn>
                        </p:par>
                        <p:par>
                          <p:cTn id="163" fill="hold" nodeType="afterGroup">
                            <p:stCondLst>
                              <p:cond delay="3000"/>
                            </p:stCondLst>
                            <p:childTnLst>
                              <p:par>
                                <p:cTn id="164" presetID="8" presetClass="entr" presetSubtype="16" fill="hold" grpId="0" nodeType="afterEffect">
                                  <p:stCondLst>
                                    <p:cond delay="0"/>
                                  </p:stCondLst>
                                  <p:childTnLst>
                                    <p:set>
                                      <p:cBhvr>
                                        <p:cTn id="165" dur="1" fill="hold">
                                          <p:stCondLst>
                                            <p:cond delay="0"/>
                                          </p:stCondLst>
                                        </p:cTn>
                                        <p:tgtEl>
                                          <p:spTgt spid="62"/>
                                        </p:tgtEl>
                                        <p:attrNameLst>
                                          <p:attrName>style.visibility</p:attrName>
                                        </p:attrNameLst>
                                      </p:cBhvr>
                                      <p:to>
                                        <p:strVal val="visible"/>
                                      </p:to>
                                    </p:set>
                                    <p:animEffect transition="in" filter="diamond(in)">
                                      <p:cBhvr>
                                        <p:cTn id="166" dur="1000"/>
                                        <p:tgtEl>
                                          <p:spTgt spid="62"/>
                                        </p:tgtEl>
                                      </p:cBhvr>
                                    </p:animEffect>
                                  </p:childTnLst>
                                </p:cTn>
                              </p:par>
                            </p:childTnLst>
                          </p:cTn>
                        </p:par>
                        <p:par>
                          <p:cTn id="167" fill="hold" nodeType="afterGroup">
                            <p:stCondLst>
                              <p:cond delay="4000"/>
                            </p:stCondLst>
                            <p:childTnLst>
                              <p:par>
                                <p:cTn id="168" presetID="8" presetClass="entr" presetSubtype="16" fill="hold" grpId="0" nodeType="afterEffect">
                                  <p:stCondLst>
                                    <p:cond delay="0"/>
                                  </p:stCondLst>
                                  <p:childTnLst>
                                    <p:set>
                                      <p:cBhvr>
                                        <p:cTn id="169" dur="1" fill="hold">
                                          <p:stCondLst>
                                            <p:cond delay="0"/>
                                          </p:stCondLst>
                                        </p:cTn>
                                        <p:tgtEl>
                                          <p:spTgt spid="67"/>
                                        </p:tgtEl>
                                        <p:attrNameLst>
                                          <p:attrName>style.visibility</p:attrName>
                                        </p:attrNameLst>
                                      </p:cBhvr>
                                      <p:to>
                                        <p:strVal val="visible"/>
                                      </p:to>
                                    </p:set>
                                    <p:animEffect transition="in" filter="diamond(in)">
                                      <p:cBhvr>
                                        <p:cTn id="170" dur="1000"/>
                                        <p:tgtEl>
                                          <p:spTgt spid="67"/>
                                        </p:tgtEl>
                                      </p:cBhvr>
                                    </p:animEffect>
                                  </p:childTnLst>
                                </p:cTn>
                              </p:par>
                            </p:childTnLst>
                          </p:cTn>
                        </p:par>
                        <p:par>
                          <p:cTn id="171" fill="hold" nodeType="afterGroup">
                            <p:stCondLst>
                              <p:cond delay="5000"/>
                            </p:stCondLst>
                            <p:childTnLst>
                              <p:par>
                                <p:cTn id="172" presetID="4" presetClass="entr" presetSubtype="16" fill="hold" grpId="0" nodeType="afterEffect">
                                  <p:stCondLst>
                                    <p:cond delay="0"/>
                                  </p:stCondLst>
                                  <p:childTnLst>
                                    <p:set>
                                      <p:cBhvr>
                                        <p:cTn id="173" dur="1" fill="hold">
                                          <p:stCondLst>
                                            <p:cond delay="0"/>
                                          </p:stCondLst>
                                        </p:cTn>
                                        <p:tgtEl>
                                          <p:spTgt spid="68"/>
                                        </p:tgtEl>
                                        <p:attrNameLst>
                                          <p:attrName>style.visibility</p:attrName>
                                        </p:attrNameLst>
                                      </p:cBhvr>
                                      <p:to>
                                        <p:strVal val="visible"/>
                                      </p:to>
                                    </p:set>
                                    <p:animEffect transition="in" filter="box(in)">
                                      <p:cBhvr>
                                        <p:cTn id="174" dur="1000"/>
                                        <p:tgtEl>
                                          <p:spTgt spid="68"/>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3" presetClass="exit" presetSubtype="10" fill="hold" grpId="1" nodeType="clickEffect">
                                  <p:stCondLst>
                                    <p:cond delay="0"/>
                                  </p:stCondLst>
                                  <p:childTnLst>
                                    <p:animEffect transition="out" filter="blinds(horizontal)">
                                      <p:cBhvr>
                                        <p:cTn id="178" dur="500"/>
                                        <p:tgtEl>
                                          <p:spTgt spid="60"/>
                                        </p:tgtEl>
                                      </p:cBhvr>
                                    </p:animEffect>
                                    <p:set>
                                      <p:cBhvr>
                                        <p:cTn id="179" dur="1" fill="hold">
                                          <p:stCondLst>
                                            <p:cond delay="499"/>
                                          </p:stCondLst>
                                        </p:cTn>
                                        <p:tgtEl>
                                          <p:spTgt spid="60"/>
                                        </p:tgtEl>
                                        <p:attrNameLst>
                                          <p:attrName>style.visibility</p:attrName>
                                        </p:attrNameLst>
                                      </p:cBhvr>
                                      <p:to>
                                        <p:strVal val="hidden"/>
                                      </p:to>
                                    </p:set>
                                  </p:childTnLst>
                                </p:cTn>
                              </p:par>
                            </p:childTnLst>
                          </p:cTn>
                        </p:par>
                        <p:par>
                          <p:cTn id="180" fill="hold" nodeType="afterGroup">
                            <p:stCondLst>
                              <p:cond delay="500"/>
                            </p:stCondLst>
                            <p:childTnLst>
                              <p:par>
                                <p:cTn id="181" presetID="4" presetClass="entr" presetSubtype="16"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box(in)">
                                      <p:cBhvr>
                                        <p:cTn id="183" dur="1000"/>
                                        <p:tgtEl>
                                          <p:spTgt spid="69"/>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4" presetClass="entr" presetSubtype="16" fill="hold" grpId="0" nodeType="clickEffect">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box(in)">
                                      <p:cBhvr>
                                        <p:cTn id="188" dur="1000"/>
                                        <p:tgtEl>
                                          <p:spTgt spid="105"/>
                                        </p:tgtEl>
                                      </p:cBhvr>
                                    </p:animEffect>
                                  </p:childTnLst>
                                </p:cTn>
                              </p:par>
                              <p:par>
                                <p:cTn id="189" presetID="8" presetClass="entr" presetSubtype="16" fill="hold" grpId="0" nodeType="withEffect">
                                  <p:stCondLst>
                                    <p:cond delay="0"/>
                                  </p:stCondLst>
                                  <p:childTnLst>
                                    <p:set>
                                      <p:cBhvr>
                                        <p:cTn id="190" dur="1" fill="hold">
                                          <p:stCondLst>
                                            <p:cond delay="0"/>
                                          </p:stCondLst>
                                        </p:cTn>
                                        <p:tgtEl>
                                          <p:spTgt spid="70"/>
                                        </p:tgtEl>
                                        <p:attrNameLst>
                                          <p:attrName>style.visibility</p:attrName>
                                        </p:attrNameLst>
                                      </p:cBhvr>
                                      <p:to>
                                        <p:strVal val="visible"/>
                                      </p:to>
                                    </p:set>
                                    <p:animEffect transition="in" filter="diamond(in)">
                                      <p:cBhvr>
                                        <p:cTn id="191" dur="1000"/>
                                        <p:tgtEl>
                                          <p:spTgt spid="70"/>
                                        </p:tgtEl>
                                      </p:cBhvr>
                                    </p:animEffect>
                                  </p:childTnLst>
                                </p:cTn>
                              </p:par>
                            </p:childTnLst>
                          </p:cTn>
                        </p:par>
                        <p:par>
                          <p:cTn id="192" fill="hold" nodeType="afterGroup">
                            <p:stCondLst>
                              <p:cond delay="1000"/>
                            </p:stCondLst>
                            <p:childTnLst>
                              <p:par>
                                <p:cTn id="193" presetID="6" presetClass="emph" presetSubtype="0" autoRev="1" fill="hold" grpId="1" nodeType="afterEffect">
                                  <p:stCondLst>
                                    <p:cond delay="0"/>
                                  </p:stCondLst>
                                  <p:childTnLst>
                                    <p:animScale>
                                      <p:cBhvr>
                                        <p:cTn id="194" dur="2000" fill="hold"/>
                                        <p:tgtEl>
                                          <p:spTgt spid="70"/>
                                        </p:tgtEl>
                                      </p:cBhvr>
                                      <p:by x="200000" y="200000"/>
                                    </p:animScale>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 presetClass="exit" presetSubtype="10" fill="hold" grpId="1" nodeType="clickEffect">
                                  <p:stCondLst>
                                    <p:cond delay="0"/>
                                  </p:stCondLst>
                                  <p:childTnLst>
                                    <p:animEffect transition="out" filter="blinds(horizontal)">
                                      <p:cBhvr>
                                        <p:cTn id="198" dur="500"/>
                                        <p:tgtEl>
                                          <p:spTgt spid="69"/>
                                        </p:tgtEl>
                                      </p:cBhvr>
                                    </p:animEffect>
                                    <p:set>
                                      <p:cBhvr>
                                        <p:cTn id="199" dur="1" fill="hold">
                                          <p:stCondLst>
                                            <p:cond delay="499"/>
                                          </p:stCondLst>
                                        </p:cTn>
                                        <p:tgtEl>
                                          <p:spTgt spid="69"/>
                                        </p:tgtEl>
                                        <p:attrNameLst>
                                          <p:attrName>style.visibility</p:attrName>
                                        </p:attrNameLst>
                                      </p:cBhvr>
                                      <p:to>
                                        <p:strVal val="hidden"/>
                                      </p:to>
                                    </p:set>
                                  </p:childTnLst>
                                </p:cTn>
                              </p:par>
                            </p:childTnLst>
                          </p:cTn>
                        </p:par>
                        <p:par>
                          <p:cTn id="200" fill="hold" nodeType="afterGroup">
                            <p:stCondLst>
                              <p:cond delay="500"/>
                            </p:stCondLst>
                            <p:childTnLst>
                              <p:par>
                                <p:cTn id="201" presetID="4" presetClass="entr" presetSubtype="16" fill="hold" grpId="0" nodeType="afterEffect">
                                  <p:stCondLst>
                                    <p:cond delay="0"/>
                                  </p:stCondLst>
                                  <p:childTnLst>
                                    <p:set>
                                      <p:cBhvr>
                                        <p:cTn id="202" dur="1" fill="hold">
                                          <p:stCondLst>
                                            <p:cond delay="0"/>
                                          </p:stCondLst>
                                        </p:cTn>
                                        <p:tgtEl>
                                          <p:spTgt spid="71"/>
                                        </p:tgtEl>
                                        <p:attrNameLst>
                                          <p:attrName>style.visibility</p:attrName>
                                        </p:attrNameLst>
                                      </p:cBhvr>
                                      <p:to>
                                        <p:strVal val="visible"/>
                                      </p:to>
                                    </p:set>
                                    <p:animEffect transition="in" filter="box(in)">
                                      <p:cBhvr>
                                        <p:cTn id="203" dur="1000"/>
                                        <p:tgtEl>
                                          <p:spTgt spid="71"/>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ntr" presetSubtype="8" fill="hold" grpId="0" nodeType="clickEffect">
                                  <p:stCondLst>
                                    <p:cond delay="0"/>
                                  </p:stCondLst>
                                  <p:childTnLst>
                                    <p:set>
                                      <p:cBhvr>
                                        <p:cTn id="207" dur="1" fill="hold">
                                          <p:stCondLst>
                                            <p:cond delay="0"/>
                                          </p:stCondLst>
                                        </p:cTn>
                                        <p:tgtEl>
                                          <p:spTgt spid="75"/>
                                        </p:tgtEl>
                                        <p:attrNameLst>
                                          <p:attrName>style.visibility</p:attrName>
                                        </p:attrNameLst>
                                      </p:cBhvr>
                                      <p:to>
                                        <p:strVal val="visible"/>
                                      </p:to>
                                    </p:set>
                                    <p:anim calcmode="lin" valueType="num">
                                      <p:cBhvr additive="base">
                                        <p:cTn id="208" dur="1000" fill="hold"/>
                                        <p:tgtEl>
                                          <p:spTgt spid="75"/>
                                        </p:tgtEl>
                                        <p:attrNameLst>
                                          <p:attrName>ppt_x</p:attrName>
                                        </p:attrNameLst>
                                      </p:cBhvr>
                                      <p:tavLst>
                                        <p:tav tm="0">
                                          <p:val>
                                            <p:strVal val="0-#ppt_w/2"/>
                                          </p:val>
                                        </p:tav>
                                        <p:tav tm="100000">
                                          <p:val>
                                            <p:strVal val="#ppt_x"/>
                                          </p:val>
                                        </p:tav>
                                      </p:tavLst>
                                    </p:anim>
                                    <p:anim calcmode="lin" valueType="num">
                                      <p:cBhvr additive="base">
                                        <p:cTn id="209" dur="1000" fill="hold"/>
                                        <p:tgtEl>
                                          <p:spTgt spid="75"/>
                                        </p:tgtEl>
                                        <p:attrNameLst>
                                          <p:attrName>ppt_y</p:attrName>
                                        </p:attrNameLst>
                                      </p:cBhvr>
                                      <p:tavLst>
                                        <p:tav tm="0">
                                          <p:val>
                                            <p:strVal val="#ppt_y"/>
                                          </p:val>
                                        </p:tav>
                                        <p:tav tm="100000">
                                          <p:val>
                                            <p:strVal val="#ppt_y"/>
                                          </p:val>
                                        </p:tav>
                                      </p:tavLst>
                                    </p:anim>
                                  </p:childTnLst>
                                </p:cTn>
                              </p:par>
                            </p:childTnLst>
                          </p:cTn>
                        </p:par>
                        <p:par>
                          <p:cTn id="210" fill="hold" nodeType="afterGroup">
                            <p:stCondLst>
                              <p:cond delay="1000"/>
                            </p:stCondLst>
                            <p:childTnLst>
                              <p:par>
                                <p:cTn id="211" presetID="6" presetClass="emph" presetSubtype="0" autoRev="1" fill="hold" grpId="1" nodeType="afterEffect">
                                  <p:stCondLst>
                                    <p:cond delay="0"/>
                                  </p:stCondLst>
                                  <p:childTnLst>
                                    <p:animScale>
                                      <p:cBhvr>
                                        <p:cTn id="212" dur="2000" fill="hold"/>
                                        <p:tgtEl>
                                          <p:spTgt spid="75"/>
                                        </p:tgtEl>
                                      </p:cBhvr>
                                      <p:by x="200000" y="200000"/>
                                    </p:animScale>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xit" presetSubtype="10" fill="hold" grpId="1" nodeType="clickEffect">
                                  <p:stCondLst>
                                    <p:cond delay="0"/>
                                  </p:stCondLst>
                                  <p:childTnLst>
                                    <p:animEffect transition="out" filter="blinds(horizontal)">
                                      <p:cBhvr>
                                        <p:cTn id="216" dur="500"/>
                                        <p:tgtEl>
                                          <p:spTgt spid="71"/>
                                        </p:tgtEl>
                                      </p:cBhvr>
                                    </p:animEffect>
                                    <p:set>
                                      <p:cBhvr>
                                        <p:cTn id="217" dur="1" fill="hold">
                                          <p:stCondLst>
                                            <p:cond delay="499"/>
                                          </p:stCondLst>
                                        </p:cTn>
                                        <p:tgtEl>
                                          <p:spTgt spid="71"/>
                                        </p:tgtEl>
                                        <p:attrNameLst>
                                          <p:attrName>style.visibility</p:attrName>
                                        </p:attrNameLst>
                                      </p:cBhvr>
                                      <p:to>
                                        <p:strVal val="hidden"/>
                                      </p:to>
                                    </p:set>
                                  </p:childTnLst>
                                </p:cTn>
                              </p:par>
                            </p:childTnLst>
                          </p:cTn>
                        </p:par>
                        <p:par>
                          <p:cTn id="218" fill="hold" nodeType="afterGroup">
                            <p:stCondLst>
                              <p:cond delay="500"/>
                            </p:stCondLst>
                            <p:childTnLst>
                              <p:par>
                                <p:cTn id="219" presetID="4" presetClass="entr" presetSubtype="16" fill="hold" grpId="0" nodeType="afterEffect">
                                  <p:stCondLst>
                                    <p:cond delay="0"/>
                                  </p:stCondLst>
                                  <p:childTnLst>
                                    <p:set>
                                      <p:cBhvr>
                                        <p:cTn id="220" dur="1" fill="hold">
                                          <p:stCondLst>
                                            <p:cond delay="0"/>
                                          </p:stCondLst>
                                        </p:cTn>
                                        <p:tgtEl>
                                          <p:spTgt spid="95"/>
                                        </p:tgtEl>
                                        <p:attrNameLst>
                                          <p:attrName>style.visibility</p:attrName>
                                        </p:attrNameLst>
                                      </p:cBhvr>
                                      <p:to>
                                        <p:strVal val="visible"/>
                                      </p:to>
                                    </p:set>
                                    <p:animEffect transition="in" filter="box(in)">
                                      <p:cBhvr>
                                        <p:cTn id="221" dur="500"/>
                                        <p:tgtEl>
                                          <p:spTgt spid="95"/>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2" presetClass="entr" presetSubtype="2" fill="hold" nodeType="clickEffect">
                                  <p:stCondLst>
                                    <p:cond delay="0"/>
                                  </p:stCondLst>
                                  <p:childTnLst>
                                    <p:set>
                                      <p:cBhvr>
                                        <p:cTn id="225" dur="1" fill="hold">
                                          <p:stCondLst>
                                            <p:cond delay="0"/>
                                          </p:stCondLst>
                                        </p:cTn>
                                        <p:tgtEl>
                                          <p:spTgt spid="73"/>
                                        </p:tgtEl>
                                        <p:attrNameLst>
                                          <p:attrName>style.visibility</p:attrName>
                                        </p:attrNameLst>
                                      </p:cBhvr>
                                      <p:to>
                                        <p:strVal val="visible"/>
                                      </p:to>
                                    </p:set>
                                    <p:anim calcmode="lin" valueType="num">
                                      <p:cBhvr additive="base">
                                        <p:cTn id="226" dur="1000" fill="hold"/>
                                        <p:tgtEl>
                                          <p:spTgt spid="73"/>
                                        </p:tgtEl>
                                        <p:attrNameLst>
                                          <p:attrName>ppt_x</p:attrName>
                                        </p:attrNameLst>
                                      </p:cBhvr>
                                      <p:tavLst>
                                        <p:tav tm="0">
                                          <p:val>
                                            <p:strVal val="1+#ppt_w/2"/>
                                          </p:val>
                                        </p:tav>
                                        <p:tav tm="100000">
                                          <p:val>
                                            <p:strVal val="#ppt_x"/>
                                          </p:val>
                                        </p:tav>
                                      </p:tavLst>
                                    </p:anim>
                                    <p:anim calcmode="lin" valueType="num">
                                      <p:cBhvr additive="base">
                                        <p:cTn id="227" dur="1000" fill="hold"/>
                                        <p:tgtEl>
                                          <p:spTgt spid="73"/>
                                        </p:tgtEl>
                                        <p:attrNameLst>
                                          <p:attrName>ppt_y</p:attrName>
                                        </p:attrNameLst>
                                      </p:cBhvr>
                                      <p:tavLst>
                                        <p:tav tm="0">
                                          <p:val>
                                            <p:strVal val="#ppt_y"/>
                                          </p:val>
                                        </p:tav>
                                        <p:tav tm="100000">
                                          <p:val>
                                            <p:strVal val="#ppt_y"/>
                                          </p:val>
                                        </p:tav>
                                      </p:tavLst>
                                    </p:anim>
                                  </p:childTnLst>
                                </p:cTn>
                              </p:par>
                            </p:childTnLst>
                          </p:cTn>
                        </p:par>
                        <p:par>
                          <p:cTn id="228" fill="hold" nodeType="afterGroup">
                            <p:stCondLst>
                              <p:cond delay="1000"/>
                            </p:stCondLst>
                            <p:childTnLst>
                              <p:par>
                                <p:cTn id="229" presetID="8" presetClass="emph" presetSubtype="0" fill="hold" nodeType="afterEffect">
                                  <p:stCondLst>
                                    <p:cond delay="0"/>
                                  </p:stCondLst>
                                  <p:childTnLst>
                                    <p:animRot by="21600000">
                                      <p:cBhvr>
                                        <p:cTn id="230" dur="2000" fill="hold"/>
                                        <p:tgtEl>
                                          <p:spTgt spid="73"/>
                                        </p:tgtEl>
                                        <p:attrNameLst>
                                          <p:attrName>r</p:attrName>
                                        </p:attrNameLst>
                                      </p:cBhvr>
                                    </p:animRot>
                                  </p:childTnLst>
                                </p:cTn>
                              </p:par>
                            </p:childTnLst>
                          </p:cTn>
                        </p:par>
                        <p:par>
                          <p:cTn id="231" fill="hold" nodeType="afterGroup">
                            <p:stCondLst>
                              <p:cond delay="3000"/>
                            </p:stCondLst>
                            <p:childTnLst>
                              <p:par>
                                <p:cTn id="232" presetID="2" presetClass="entr" presetSubtype="2" fill="hold" grpId="0" nodeType="afterEffect">
                                  <p:stCondLst>
                                    <p:cond delay="0"/>
                                  </p:stCondLst>
                                  <p:childTnLst>
                                    <p:set>
                                      <p:cBhvr>
                                        <p:cTn id="233" dur="1" fill="hold">
                                          <p:stCondLst>
                                            <p:cond delay="0"/>
                                          </p:stCondLst>
                                        </p:cTn>
                                        <p:tgtEl>
                                          <p:spTgt spid="74"/>
                                        </p:tgtEl>
                                        <p:attrNameLst>
                                          <p:attrName>style.visibility</p:attrName>
                                        </p:attrNameLst>
                                      </p:cBhvr>
                                      <p:to>
                                        <p:strVal val="visible"/>
                                      </p:to>
                                    </p:set>
                                    <p:anim calcmode="lin" valueType="num">
                                      <p:cBhvr additive="base">
                                        <p:cTn id="234" dur="1000" fill="hold"/>
                                        <p:tgtEl>
                                          <p:spTgt spid="74"/>
                                        </p:tgtEl>
                                        <p:attrNameLst>
                                          <p:attrName>ppt_x</p:attrName>
                                        </p:attrNameLst>
                                      </p:cBhvr>
                                      <p:tavLst>
                                        <p:tav tm="0">
                                          <p:val>
                                            <p:strVal val="1+#ppt_w/2"/>
                                          </p:val>
                                        </p:tav>
                                        <p:tav tm="100000">
                                          <p:val>
                                            <p:strVal val="#ppt_x"/>
                                          </p:val>
                                        </p:tav>
                                      </p:tavLst>
                                    </p:anim>
                                    <p:anim calcmode="lin" valueType="num">
                                      <p:cBhvr additive="base">
                                        <p:cTn id="235" dur="1000" fill="hold"/>
                                        <p:tgtEl>
                                          <p:spTgt spid="74"/>
                                        </p:tgtEl>
                                        <p:attrNameLst>
                                          <p:attrName>ppt_y</p:attrName>
                                        </p:attrNameLst>
                                      </p:cBhvr>
                                      <p:tavLst>
                                        <p:tav tm="0">
                                          <p:val>
                                            <p:strVal val="#ppt_y"/>
                                          </p:val>
                                        </p:tav>
                                        <p:tav tm="100000">
                                          <p:val>
                                            <p:strVal val="#ppt_y"/>
                                          </p:val>
                                        </p:tav>
                                      </p:tavLst>
                                    </p:anim>
                                  </p:childTnLst>
                                </p:cTn>
                              </p:par>
                            </p:childTnLst>
                          </p:cTn>
                        </p:par>
                        <p:par>
                          <p:cTn id="236" fill="hold" nodeType="afterGroup">
                            <p:stCondLst>
                              <p:cond delay="4000"/>
                            </p:stCondLst>
                            <p:childTnLst>
                              <p:par>
                                <p:cTn id="237" presetID="6" presetClass="emph" presetSubtype="0" autoRev="1" fill="hold" grpId="1" nodeType="afterEffect">
                                  <p:stCondLst>
                                    <p:cond delay="0"/>
                                  </p:stCondLst>
                                  <p:childTnLst>
                                    <p:animScale>
                                      <p:cBhvr>
                                        <p:cTn id="238" dur="2000" fill="hold"/>
                                        <p:tgtEl>
                                          <p:spTgt spid="74"/>
                                        </p:tgtEl>
                                      </p:cBhvr>
                                      <p:by x="200000" y="200000"/>
                                    </p:animScale>
                                  </p:childTnLst>
                                </p:cTn>
                              </p:par>
                            </p:childTnLst>
                          </p:cTn>
                        </p:par>
                        <p:par>
                          <p:cTn id="239" fill="hold" nodeType="afterGroup">
                            <p:stCondLst>
                              <p:cond delay="8000"/>
                            </p:stCondLst>
                            <p:childTnLst>
                              <p:par>
                                <p:cTn id="240" presetID="4" presetClass="entr" presetSubtype="16" fill="hold" grpId="0" nodeType="afterEffect">
                                  <p:stCondLst>
                                    <p:cond delay="0"/>
                                  </p:stCondLst>
                                  <p:childTnLst>
                                    <p:set>
                                      <p:cBhvr>
                                        <p:cTn id="241" dur="1" fill="hold">
                                          <p:stCondLst>
                                            <p:cond delay="0"/>
                                          </p:stCondLst>
                                        </p:cTn>
                                        <p:tgtEl>
                                          <p:spTgt spid="96"/>
                                        </p:tgtEl>
                                        <p:attrNameLst>
                                          <p:attrName>style.visibility</p:attrName>
                                        </p:attrNameLst>
                                      </p:cBhvr>
                                      <p:to>
                                        <p:strVal val="visible"/>
                                      </p:to>
                                    </p:set>
                                    <p:animEffect transition="in" filter="box(in)">
                                      <p:cBhvr>
                                        <p:cTn id="242" dur="1000"/>
                                        <p:tgtEl>
                                          <p:spTgt spid="96"/>
                                        </p:tgtEl>
                                      </p:cBhvr>
                                    </p:animEffect>
                                  </p:childTnLst>
                                </p:cTn>
                              </p:par>
                            </p:childTnLst>
                          </p:cTn>
                        </p:par>
                        <p:par>
                          <p:cTn id="243" fill="hold" nodeType="afterGroup">
                            <p:stCondLst>
                              <p:cond delay="9000"/>
                            </p:stCondLst>
                            <p:childTnLst>
                              <p:par>
                                <p:cTn id="244" presetID="6" presetClass="emph" presetSubtype="0" autoRev="1" fill="hold" grpId="1" nodeType="afterEffect">
                                  <p:stCondLst>
                                    <p:cond delay="0"/>
                                  </p:stCondLst>
                                  <p:childTnLst>
                                    <p:animScale>
                                      <p:cBhvr>
                                        <p:cTn id="245" dur="2000" fill="hold"/>
                                        <p:tgtEl>
                                          <p:spTgt spid="96"/>
                                        </p:tgtEl>
                                      </p:cBhvr>
                                      <p:by x="200000" y="200000"/>
                                    </p:animScale>
                                  </p:childTnLst>
                                </p:cTn>
                              </p:par>
                            </p:childTnLst>
                          </p:cTn>
                        </p:par>
                      </p:childTnLst>
                    </p:cTn>
                  </p:par>
                  <p:par>
                    <p:cTn id="246" fill="hold" nodeType="clickPar">
                      <p:stCondLst>
                        <p:cond delay="indefinite"/>
                      </p:stCondLst>
                      <p:childTnLst>
                        <p:par>
                          <p:cTn id="247" fill="hold" nodeType="withGroup">
                            <p:stCondLst>
                              <p:cond delay="0"/>
                            </p:stCondLst>
                            <p:childTnLst>
                              <p:par>
                                <p:cTn id="248" presetID="3" presetClass="exit" presetSubtype="10" fill="hold" grpId="1" nodeType="clickEffect">
                                  <p:stCondLst>
                                    <p:cond delay="0"/>
                                  </p:stCondLst>
                                  <p:childTnLst>
                                    <p:animEffect transition="out" filter="blinds(horizontal)">
                                      <p:cBhvr>
                                        <p:cTn id="249" dur="500"/>
                                        <p:tgtEl>
                                          <p:spTgt spid="95"/>
                                        </p:tgtEl>
                                      </p:cBhvr>
                                    </p:animEffect>
                                    <p:set>
                                      <p:cBhvr>
                                        <p:cTn id="250" dur="1" fill="hold">
                                          <p:stCondLst>
                                            <p:cond delay="499"/>
                                          </p:stCondLst>
                                        </p:cTn>
                                        <p:tgtEl>
                                          <p:spTgt spid="95"/>
                                        </p:tgtEl>
                                        <p:attrNameLst>
                                          <p:attrName>style.visibility</p:attrName>
                                        </p:attrNameLst>
                                      </p:cBhvr>
                                      <p:to>
                                        <p:strVal val="hidden"/>
                                      </p:to>
                                    </p:set>
                                  </p:childTnLst>
                                </p:cTn>
                              </p:par>
                            </p:childTnLst>
                          </p:cTn>
                        </p:par>
                        <p:par>
                          <p:cTn id="251" fill="hold" nodeType="afterGroup">
                            <p:stCondLst>
                              <p:cond delay="500"/>
                            </p:stCondLst>
                            <p:childTnLst>
                              <p:par>
                                <p:cTn id="252" presetID="4" presetClass="entr" presetSubtype="16"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box(in)">
                                      <p:cBhvr>
                                        <p:cTn id="254" dur="500"/>
                                        <p:tgtEl>
                                          <p:spTgt spid="76"/>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4" presetClass="entr" presetSubtype="16" fill="hold" grpId="0" nodeType="clickEffect">
                                  <p:stCondLst>
                                    <p:cond delay="0"/>
                                  </p:stCondLst>
                                  <p:childTnLst>
                                    <p:set>
                                      <p:cBhvr>
                                        <p:cTn id="258" dur="1" fill="hold">
                                          <p:stCondLst>
                                            <p:cond delay="0"/>
                                          </p:stCondLst>
                                        </p:cTn>
                                        <p:tgtEl>
                                          <p:spTgt spid="77"/>
                                        </p:tgtEl>
                                        <p:attrNameLst>
                                          <p:attrName>style.visibility</p:attrName>
                                        </p:attrNameLst>
                                      </p:cBhvr>
                                      <p:to>
                                        <p:strVal val="visible"/>
                                      </p:to>
                                    </p:set>
                                    <p:animEffect transition="in" filter="box(in)">
                                      <p:cBhvr>
                                        <p:cTn id="259" dur="500"/>
                                        <p:tgtEl>
                                          <p:spTgt spid="77"/>
                                        </p:tgtEl>
                                      </p:cBhvr>
                                    </p:animEffect>
                                  </p:childTnLst>
                                </p:cTn>
                              </p:par>
                            </p:childTnLst>
                          </p:cTn>
                        </p:par>
                        <p:par>
                          <p:cTn id="260" fill="hold" nodeType="afterGroup">
                            <p:stCondLst>
                              <p:cond delay="500"/>
                            </p:stCondLst>
                            <p:childTnLst>
                              <p:par>
                                <p:cTn id="261" presetID="8" presetClass="entr" presetSubtype="16" fill="hold" grpId="0" nodeType="afterEffect">
                                  <p:stCondLst>
                                    <p:cond delay="0"/>
                                  </p:stCondLst>
                                  <p:childTnLst>
                                    <p:set>
                                      <p:cBhvr>
                                        <p:cTn id="262" dur="1" fill="hold">
                                          <p:stCondLst>
                                            <p:cond delay="0"/>
                                          </p:stCondLst>
                                        </p:cTn>
                                        <p:tgtEl>
                                          <p:spTgt spid="78"/>
                                        </p:tgtEl>
                                        <p:attrNameLst>
                                          <p:attrName>style.visibility</p:attrName>
                                        </p:attrNameLst>
                                      </p:cBhvr>
                                      <p:to>
                                        <p:strVal val="visible"/>
                                      </p:to>
                                    </p:set>
                                    <p:animEffect transition="in" filter="diamond(in)">
                                      <p:cBhvr>
                                        <p:cTn id="263" dur="1000"/>
                                        <p:tgtEl>
                                          <p:spTgt spid="78"/>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80"/>
                                        </p:tgtEl>
                                        <p:attrNameLst>
                                          <p:attrName>style.visibility</p:attrName>
                                        </p:attrNameLst>
                                      </p:cBhvr>
                                      <p:to>
                                        <p:strVal val="visible"/>
                                      </p:to>
                                    </p:set>
                                    <p:animEffect transition="in" filter="diamond(in)">
                                      <p:cBhvr>
                                        <p:cTn id="267" dur="1000"/>
                                        <p:tgtEl>
                                          <p:spTgt spid="80"/>
                                        </p:tgtEl>
                                      </p:cBhvr>
                                    </p:animEffect>
                                  </p:childTnLst>
                                </p:cTn>
                              </p:par>
                            </p:childTnLst>
                          </p:cTn>
                        </p:par>
                        <p:par>
                          <p:cTn id="268" fill="hold" nodeType="afterGroup">
                            <p:stCondLst>
                              <p:cond delay="2500"/>
                            </p:stCondLst>
                            <p:childTnLst>
                              <p:par>
                                <p:cTn id="269" presetID="8" presetClass="entr" presetSubtype="16" fill="hold" grpId="0" nodeType="afterEffect">
                                  <p:stCondLst>
                                    <p:cond delay="0"/>
                                  </p:stCondLst>
                                  <p:childTnLst>
                                    <p:set>
                                      <p:cBhvr>
                                        <p:cTn id="270" dur="1" fill="hold">
                                          <p:stCondLst>
                                            <p:cond delay="0"/>
                                          </p:stCondLst>
                                        </p:cTn>
                                        <p:tgtEl>
                                          <p:spTgt spid="81"/>
                                        </p:tgtEl>
                                        <p:attrNameLst>
                                          <p:attrName>style.visibility</p:attrName>
                                        </p:attrNameLst>
                                      </p:cBhvr>
                                      <p:to>
                                        <p:strVal val="visible"/>
                                      </p:to>
                                    </p:set>
                                    <p:animEffect transition="in" filter="diamond(in)">
                                      <p:cBhvr>
                                        <p:cTn id="271" dur="1000"/>
                                        <p:tgtEl>
                                          <p:spTgt spid="81"/>
                                        </p:tgtEl>
                                      </p:cBhvr>
                                    </p:animEffect>
                                  </p:childTnLst>
                                </p:cTn>
                              </p:par>
                            </p:childTnLst>
                          </p:cTn>
                        </p:par>
                        <p:par>
                          <p:cTn id="272" fill="hold" nodeType="afterGroup">
                            <p:stCondLst>
                              <p:cond delay="3500"/>
                            </p:stCondLst>
                            <p:childTnLst>
                              <p:par>
                                <p:cTn id="273" presetID="8" presetClass="entr" presetSubtype="16" fill="hold" grpId="0" nodeType="afterEffect">
                                  <p:stCondLst>
                                    <p:cond delay="0"/>
                                  </p:stCondLst>
                                  <p:childTnLst>
                                    <p:set>
                                      <p:cBhvr>
                                        <p:cTn id="274" dur="1" fill="hold">
                                          <p:stCondLst>
                                            <p:cond delay="0"/>
                                          </p:stCondLst>
                                        </p:cTn>
                                        <p:tgtEl>
                                          <p:spTgt spid="82"/>
                                        </p:tgtEl>
                                        <p:attrNameLst>
                                          <p:attrName>style.visibility</p:attrName>
                                        </p:attrNameLst>
                                      </p:cBhvr>
                                      <p:to>
                                        <p:strVal val="visible"/>
                                      </p:to>
                                    </p:set>
                                    <p:animEffect transition="in" filter="diamond(in)">
                                      <p:cBhvr>
                                        <p:cTn id="275" dur="1000"/>
                                        <p:tgtEl>
                                          <p:spTgt spid="82"/>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 presetClass="exit" presetSubtype="10" fill="hold" grpId="1" nodeType="clickEffect">
                                  <p:stCondLst>
                                    <p:cond delay="0"/>
                                  </p:stCondLst>
                                  <p:childTnLst>
                                    <p:animEffect transition="out" filter="blinds(horizontal)">
                                      <p:cBhvr>
                                        <p:cTn id="279" dur="500"/>
                                        <p:tgtEl>
                                          <p:spTgt spid="76"/>
                                        </p:tgtEl>
                                      </p:cBhvr>
                                    </p:animEffect>
                                    <p:set>
                                      <p:cBhvr>
                                        <p:cTn id="280" dur="1" fill="hold">
                                          <p:stCondLst>
                                            <p:cond delay="499"/>
                                          </p:stCondLst>
                                        </p:cTn>
                                        <p:tgtEl>
                                          <p:spTgt spid="76"/>
                                        </p:tgtEl>
                                        <p:attrNameLst>
                                          <p:attrName>style.visibility</p:attrName>
                                        </p:attrNameLst>
                                      </p:cBhvr>
                                      <p:to>
                                        <p:strVal val="hidden"/>
                                      </p:to>
                                    </p:set>
                                  </p:childTnLst>
                                </p:cTn>
                              </p:par>
                            </p:childTnLst>
                          </p:cTn>
                        </p:par>
                        <p:par>
                          <p:cTn id="281" fill="hold" nodeType="afterGroup">
                            <p:stCondLst>
                              <p:cond delay="500"/>
                            </p:stCondLst>
                            <p:childTnLst>
                              <p:par>
                                <p:cTn id="282" presetID="4" presetClass="entr" presetSubtype="16" fill="hold" grpId="0" nodeType="afterEffect">
                                  <p:stCondLst>
                                    <p:cond delay="0"/>
                                  </p:stCondLst>
                                  <p:childTnLst>
                                    <p:set>
                                      <p:cBhvr>
                                        <p:cTn id="283" dur="1" fill="hold">
                                          <p:stCondLst>
                                            <p:cond delay="0"/>
                                          </p:stCondLst>
                                        </p:cTn>
                                        <p:tgtEl>
                                          <p:spTgt spid="83"/>
                                        </p:tgtEl>
                                        <p:attrNameLst>
                                          <p:attrName>style.visibility</p:attrName>
                                        </p:attrNameLst>
                                      </p:cBhvr>
                                      <p:to>
                                        <p:strVal val="visible"/>
                                      </p:to>
                                    </p:set>
                                    <p:animEffect transition="in" filter="box(in)">
                                      <p:cBhvr>
                                        <p:cTn id="284" dur="500"/>
                                        <p:tgtEl>
                                          <p:spTgt spid="83"/>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8" presetClass="entr" presetSubtype="16" fill="hold" grpId="0" nodeType="clickEffect">
                                  <p:stCondLst>
                                    <p:cond delay="0"/>
                                  </p:stCondLst>
                                  <p:childTnLst>
                                    <p:set>
                                      <p:cBhvr>
                                        <p:cTn id="288" dur="1" fill="hold">
                                          <p:stCondLst>
                                            <p:cond delay="0"/>
                                          </p:stCondLst>
                                        </p:cTn>
                                        <p:tgtEl>
                                          <p:spTgt spid="79"/>
                                        </p:tgtEl>
                                        <p:attrNameLst>
                                          <p:attrName>style.visibility</p:attrName>
                                        </p:attrNameLst>
                                      </p:cBhvr>
                                      <p:to>
                                        <p:strVal val="visible"/>
                                      </p:to>
                                    </p:set>
                                    <p:animEffect transition="in" filter="diamond(in)">
                                      <p:cBhvr>
                                        <p:cTn id="289" dur="1000"/>
                                        <p:tgtEl>
                                          <p:spTgt spid="79"/>
                                        </p:tgtEl>
                                      </p:cBhvr>
                                    </p:animEffect>
                                  </p:childTnLst>
                                </p:cTn>
                              </p:par>
                            </p:childTnLst>
                          </p:cTn>
                        </p:par>
                        <p:par>
                          <p:cTn id="290" fill="hold" nodeType="afterGroup">
                            <p:stCondLst>
                              <p:cond delay="1000"/>
                            </p:stCondLst>
                            <p:childTnLst>
                              <p:par>
                                <p:cTn id="291" presetID="8" presetClass="entr" presetSubtype="16" fill="hold" grpId="0" nodeType="after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diamond(in)">
                                      <p:cBhvr>
                                        <p:cTn id="293" dur="1000"/>
                                        <p:tgtEl>
                                          <p:spTgt spid="84"/>
                                        </p:tgtEl>
                                      </p:cBhvr>
                                    </p:animEffect>
                                  </p:childTnLst>
                                </p:cTn>
                              </p:par>
                            </p:childTnLst>
                          </p:cTn>
                        </p:par>
                        <p:par>
                          <p:cTn id="294" fill="hold" nodeType="afterGroup">
                            <p:stCondLst>
                              <p:cond delay="2000"/>
                            </p:stCondLst>
                            <p:childTnLst>
                              <p:par>
                                <p:cTn id="295" presetID="8" presetClass="entr" presetSubtype="16" fill="hold" grpId="0" nodeType="afterEffect">
                                  <p:stCondLst>
                                    <p:cond delay="0"/>
                                  </p:stCondLst>
                                  <p:childTnLst>
                                    <p:set>
                                      <p:cBhvr>
                                        <p:cTn id="296" dur="1" fill="hold">
                                          <p:stCondLst>
                                            <p:cond delay="0"/>
                                          </p:stCondLst>
                                        </p:cTn>
                                        <p:tgtEl>
                                          <p:spTgt spid="85"/>
                                        </p:tgtEl>
                                        <p:attrNameLst>
                                          <p:attrName>style.visibility</p:attrName>
                                        </p:attrNameLst>
                                      </p:cBhvr>
                                      <p:to>
                                        <p:strVal val="visible"/>
                                      </p:to>
                                    </p:set>
                                    <p:animEffect transition="in" filter="diamond(in)">
                                      <p:cBhvr>
                                        <p:cTn id="297" dur="1000"/>
                                        <p:tgtEl>
                                          <p:spTgt spid="85"/>
                                        </p:tgtEl>
                                      </p:cBhvr>
                                    </p:animEffect>
                                  </p:childTnLst>
                                </p:cTn>
                              </p:par>
                            </p:childTnLst>
                          </p:cTn>
                        </p:par>
                        <p:par>
                          <p:cTn id="298" fill="hold" nodeType="afterGroup">
                            <p:stCondLst>
                              <p:cond delay="3000"/>
                            </p:stCondLst>
                            <p:childTnLst>
                              <p:par>
                                <p:cTn id="299" presetID="8" presetClass="entr" presetSubtype="16" fill="hold" grpId="0" nodeType="afterEffect">
                                  <p:stCondLst>
                                    <p:cond delay="0"/>
                                  </p:stCondLst>
                                  <p:childTnLst>
                                    <p:set>
                                      <p:cBhvr>
                                        <p:cTn id="300" dur="1" fill="hold">
                                          <p:stCondLst>
                                            <p:cond delay="0"/>
                                          </p:stCondLst>
                                        </p:cTn>
                                        <p:tgtEl>
                                          <p:spTgt spid="86"/>
                                        </p:tgtEl>
                                        <p:attrNameLst>
                                          <p:attrName>style.visibility</p:attrName>
                                        </p:attrNameLst>
                                      </p:cBhvr>
                                      <p:to>
                                        <p:strVal val="visible"/>
                                      </p:to>
                                    </p:set>
                                    <p:animEffect transition="in" filter="diamond(in)">
                                      <p:cBhvr>
                                        <p:cTn id="301" dur="1000"/>
                                        <p:tgtEl>
                                          <p:spTgt spid="86"/>
                                        </p:tgtEl>
                                      </p:cBhvr>
                                    </p:animEffect>
                                  </p:childTnLst>
                                </p:cTn>
                              </p:par>
                            </p:childTnLst>
                          </p:cTn>
                        </p:par>
                        <p:par>
                          <p:cTn id="302" fill="hold" nodeType="afterGroup">
                            <p:stCondLst>
                              <p:cond delay="4000"/>
                            </p:stCondLst>
                            <p:childTnLst>
                              <p:par>
                                <p:cTn id="303" presetID="8" presetClass="entr" presetSubtype="16" fill="hold" grpId="0" nodeType="afterEffect">
                                  <p:stCondLst>
                                    <p:cond delay="0"/>
                                  </p:stCondLst>
                                  <p:childTnLst>
                                    <p:set>
                                      <p:cBhvr>
                                        <p:cTn id="304" dur="1" fill="hold">
                                          <p:stCondLst>
                                            <p:cond delay="0"/>
                                          </p:stCondLst>
                                        </p:cTn>
                                        <p:tgtEl>
                                          <p:spTgt spid="87"/>
                                        </p:tgtEl>
                                        <p:attrNameLst>
                                          <p:attrName>style.visibility</p:attrName>
                                        </p:attrNameLst>
                                      </p:cBhvr>
                                      <p:to>
                                        <p:strVal val="visible"/>
                                      </p:to>
                                    </p:set>
                                    <p:animEffect transition="in" filter="diamond(in)">
                                      <p:cBhvr>
                                        <p:cTn id="305" dur="1000"/>
                                        <p:tgtEl>
                                          <p:spTgt spid="87"/>
                                        </p:tgtEl>
                                      </p:cBhvr>
                                    </p:animEffect>
                                  </p:childTnLst>
                                </p:cTn>
                              </p:par>
                            </p:childTnLst>
                          </p:cTn>
                        </p:par>
                        <p:par>
                          <p:cTn id="306" fill="hold" nodeType="afterGroup">
                            <p:stCondLst>
                              <p:cond delay="5000"/>
                            </p:stCondLst>
                            <p:childTnLst>
                              <p:par>
                                <p:cTn id="307" presetID="8" presetClass="entr" presetSubtype="16" fill="hold" grpId="0" nodeType="afterEffect">
                                  <p:stCondLst>
                                    <p:cond delay="0"/>
                                  </p:stCondLst>
                                  <p:childTnLst>
                                    <p:set>
                                      <p:cBhvr>
                                        <p:cTn id="308" dur="1" fill="hold">
                                          <p:stCondLst>
                                            <p:cond delay="0"/>
                                          </p:stCondLst>
                                        </p:cTn>
                                        <p:tgtEl>
                                          <p:spTgt spid="88"/>
                                        </p:tgtEl>
                                        <p:attrNameLst>
                                          <p:attrName>style.visibility</p:attrName>
                                        </p:attrNameLst>
                                      </p:cBhvr>
                                      <p:to>
                                        <p:strVal val="visible"/>
                                      </p:to>
                                    </p:set>
                                    <p:animEffect transition="in" filter="diamond(in)">
                                      <p:cBhvr>
                                        <p:cTn id="309" dur="1000"/>
                                        <p:tgtEl>
                                          <p:spTgt spid="88"/>
                                        </p:tgtEl>
                                      </p:cBhvr>
                                    </p:animEffect>
                                  </p:childTnLst>
                                </p:cTn>
                              </p:par>
                            </p:childTnLst>
                          </p:cTn>
                        </p:par>
                      </p:childTnLst>
                    </p:cTn>
                  </p:par>
                  <p:par>
                    <p:cTn id="310" fill="hold" nodeType="clickPar">
                      <p:stCondLst>
                        <p:cond delay="indefinite"/>
                      </p:stCondLst>
                      <p:childTnLst>
                        <p:par>
                          <p:cTn id="311" fill="hold" nodeType="withGroup">
                            <p:stCondLst>
                              <p:cond delay="0"/>
                            </p:stCondLst>
                            <p:childTnLst>
                              <p:par>
                                <p:cTn id="312" presetID="3" presetClass="exit" presetSubtype="10" fill="hold" grpId="1" nodeType="clickEffect">
                                  <p:stCondLst>
                                    <p:cond delay="0"/>
                                  </p:stCondLst>
                                  <p:childTnLst>
                                    <p:animEffect transition="out" filter="blinds(horizontal)">
                                      <p:cBhvr>
                                        <p:cTn id="313" dur="500"/>
                                        <p:tgtEl>
                                          <p:spTgt spid="83"/>
                                        </p:tgtEl>
                                      </p:cBhvr>
                                    </p:animEffect>
                                    <p:set>
                                      <p:cBhvr>
                                        <p:cTn id="314" dur="1" fill="hold">
                                          <p:stCondLst>
                                            <p:cond delay="499"/>
                                          </p:stCondLst>
                                        </p:cTn>
                                        <p:tgtEl>
                                          <p:spTgt spid="83"/>
                                        </p:tgtEl>
                                        <p:attrNameLst>
                                          <p:attrName>style.visibility</p:attrName>
                                        </p:attrNameLst>
                                      </p:cBhvr>
                                      <p:to>
                                        <p:strVal val="hidden"/>
                                      </p:to>
                                    </p:set>
                                  </p:childTnLst>
                                </p:cTn>
                              </p:par>
                            </p:childTnLst>
                          </p:cTn>
                        </p:par>
                        <p:par>
                          <p:cTn id="315" fill="hold" nodeType="afterGroup">
                            <p:stCondLst>
                              <p:cond delay="500"/>
                            </p:stCondLst>
                            <p:childTnLst>
                              <p:par>
                                <p:cTn id="316" presetID="4" presetClass="entr" presetSubtype="16" fill="hold" grpId="0" nodeType="afterEffect">
                                  <p:stCondLst>
                                    <p:cond delay="0"/>
                                  </p:stCondLst>
                                  <p:childTnLst>
                                    <p:set>
                                      <p:cBhvr>
                                        <p:cTn id="317" dur="1" fill="hold">
                                          <p:stCondLst>
                                            <p:cond delay="0"/>
                                          </p:stCondLst>
                                        </p:cTn>
                                        <p:tgtEl>
                                          <p:spTgt spid="89"/>
                                        </p:tgtEl>
                                        <p:attrNameLst>
                                          <p:attrName>style.visibility</p:attrName>
                                        </p:attrNameLst>
                                      </p:cBhvr>
                                      <p:to>
                                        <p:strVal val="visible"/>
                                      </p:to>
                                    </p:set>
                                    <p:animEffect transition="in" filter="box(in)">
                                      <p:cBhvr>
                                        <p:cTn id="318" dur="500"/>
                                        <p:tgtEl>
                                          <p:spTgt spid="89"/>
                                        </p:tgtEl>
                                      </p:cBhvr>
                                    </p:animEffec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8" presetClass="entr" presetSubtype="16" fill="hold" grpId="0" nodeType="clickEffect">
                                  <p:stCondLst>
                                    <p:cond delay="0"/>
                                  </p:stCondLst>
                                  <p:childTnLst>
                                    <p:set>
                                      <p:cBhvr>
                                        <p:cTn id="322" dur="1" fill="hold">
                                          <p:stCondLst>
                                            <p:cond delay="0"/>
                                          </p:stCondLst>
                                        </p:cTn>
                                        <p:tgtEl>
                                          <p:spTgt spid="90"/>
                                        </p:tgtEl>
                                        <p:attrNameLst>
                                          <p:attrName>style.visibility</p:attrName>
                                        </p:attrNameLst>
                                      </p:cBhvr>
                                      <p:to>
                                        <p:strVal val="visible"/>
                                      </p:to>
                                    </p:set>
                                    <p:animEffect transition="in" filter="diamond(in)">
                                      <p:cBhvr>
                                        <p:cTn id="323" dur="1000"/>
                                        <p:tgtEl>
                                          <p:spTgt spid="90"/>
                                        </p:tgtEl>
                                      </p:cBhvr>
                                    </p:animEffect>
                                  </p:childTnLst>
                                </p:cTn>
                              </p:par>
                            </p:childTnLst>
                          </p:cTn>
                        </p:par>
                        <p:par>
                          <p:cTn id="324" fill="hold" nodeType="afterGroup">
                            <p:stCondLst>
                              <p:cond delay="1000"/>
                            </p:stCondLst>
                            <p:childTnLst>
                              <p:par>
                                <p:cTn id="325" presetID="8" presetClass="entr" presetSubtype="16" fill="hold" grpId="0" nodeType="afterEffect">
                                  <p:stCondLst>
                                    <p:cond delay="0"/>
                                  </p:stCondLst>
                                  <p:childTnLst>
                                    <p:set>
                                      <p:cBhvr>
                                        <p:cTn id="326" dur="1" fill="hold">
                                          <p:stCondLst>
                                            <p:cond delay="0"/>
                                          </p:stCondLst>
                                        </p:cTn>
                                        <p:tgtEl>
                                          <p:spTgt spid="91"/>
                                        </p:tgtEl>
                                        <p:attrNameLst>
                                          <p:attrName>style.visibility</p:attrName>
                                        </p:attrNameLst>
                                      </p:cBhvr>
                                      <p:to>
                                        <p:strVal val="visible"/>
                                      </p:to>
                                    </p:set>
                                    <p:animEffect transition="in" filter="diamond(in)">
                                      <p:cBhvr>
                                        <p:cTn id="327" dur="2000"/>
                                        <p:tgtEl>
                                          <p:spTgt spid="91"/>
                                        </p:tgtEl>
                                      </p:cBhvr>
                                    </p:animEffect>
                                  </p:childTnLst>
                                </p:cTn>
                              </p:par>
                            </p:childTnLst>
                          </p:cTn>
                        </p:par>
                        <p:par>
                          <p:cTn id="328" fill="hold" nodeType="afterGroup">
                            <p:stCondLst>
                              <p:cond delay="3000"/>
                            </p:stCondLst>
                            <p:childTnLst>
                              <p:par>
                                <p:cTn id="329" presetID="8" presetClass="entr" presetSubtype="16" fill="hold" grpId="0" nodeType="afterEffect">
                                  <p:stCondLst>
                                    <p:cond delay="0"/>
                                  </p:stCondLst>
                                  <p:childTnLst>
                                    <p:set>
                                      <p:cBhvr>
                                        <p:cTn id="330" dur="1" fill="hold">
                                          <p:stCondLst>
                                            <p:cond delay="0"/>
                                          </p:stCondLst>
                                        </p:cTn>
                                        <p:tgtEl>
                                          <p:spTgt spid="93"/>
                                        </p:tgtEl>
                                        <p:attrNameLst>
                                          <p:attrName>style.visibility</p:attrName>
                                        </p:attrNameLst>
                                      </p:cBhvr>
                                      <p:to>
                                        <p:strVal val="visible"/>
                                      </p:to>
                                    </p:set>
                                    <p:animEffect transition="in" filter="diamond(in)">
                                      <p:cBhvr>
                                        <p:cTn id="331" dur="1000"/>
                                        <p:tgtEl>
                                          <p:spTgt spid="93"/>
                                        </p:tgtEl>
                                      </p:cBhvr>
                                    </p:animEffect>
                                  </p:childTnLst>
                                </p:cTn>
                              </p:par>
                            </p:childTnLst>
                          </p:cTn>
                        </p:par>
                        <p:par>
                          <p:cTn id="332" fill="hold" nodeType="afterGroup">
                            <p:stCondLst>
                              <p:cond delay="4000"/>
                            </p:stCondLst>
                            <p:childTnLst>
                              <p:par>
                                <p:cTn id="333" presetID="8" presetClass="entr" presetSubtype="16" fill="hold" grpId="0" nodeType="afterEffect">
                                  <p:stCondLst>
                                    <p:cond delay="0"/>
                                  </p:stCondLst>
                                  <p:childTnLst>
                                    <p:set>
                                      <p:cBhvr>
                                        <p:cTn id="334" dur="1" fill="hold">
                                          <p:stCondLst>
                                            <p:cond delay="0"/>
                                          </p:stCondLst>
                                        </p:cTn>
                                        <p:tgtEl>
                                          <p:spTgt spid="92"/>
                                        </p:tgtEl>
                                        <p:attrNameLst>
                                          <p:attrName>style.visibility</p:attrName>
                                        </p:attrNameLst>
                                      </p:cBhvr>
                                      <p:to>
                                        <p:strVal val="visible"/>
                                      </p:to>
                                    </p:set>
                                    <p:animEffect transition="in" filter="diamond(in)">
                                      <p:cBhvr>
                                        <p:cTn id="335" dur="1000"/>
                                        <p:tgtEl>
                                          <p:spTgt spid="92"/>
                                        </p:tgtEl>
                                      </p:cBhvr>
                                    </p:animEffect>
                                  </p:childTnLst>
                                </p:cTn>
                              </p:par>
                            </p:childTnLst>
                          </p:cTn>
                        </p:par>
                        <p:par>
                          <p:cTn id="336" fill="hold" nodeType="afterGroup">
                            <p:stCondLst>
                              <p:cond delay="5000"/>
                            </p:stCondLst>
                            <p:childTnLst>
                              <p:par>
                                <p:cTn id="337" presetID="8" presetClass="entr" presetSubtype="16" fill="hold" grpId="0" nodeType="afterEffect">
                                  <p:stCondLst>
                                    <p:cond delay="0"/>
                                  </p:stCondLst>
                                  <p:childTnLst>
                                    <p:set>
                                      <p:cBhvr>
                                        <p:cTn id="338" dur="1" fill="hold">
                                          <p:stCondLst>
                                            <p:cond delay="0"/>
                                          </p:stCondLst>
                                        </p:cTn>
                                        <p:tgtEl>
                                          <p:spTgt spid="94"/>
                                        </p:tgtEl>
                                        <p:attrNameLst>
                                          <p:attrName>style.visibility</p:attrName>
                                        </p:attrNameLst>
                                      </p:cBhvr>
                                      <p:to>
                                        <p:strVal val="visible"/>
                                      </p:to>
                                    </p:set>
                                    <p:animEffect transition="in" filter="diamond(in)">
                                      <p:cBhvr>
                                        <p:cTn id="33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p:bldP spid="32" grpId="1"/>
      <p:bldP spid="33" grpId="0" animBg="1"/>
      <p:bldP spid="33" grpId="1" animBg="1"/>
      <p:bldP spid="34" grpId="0" animBg="1"/>
      <p:bldP spid="35" grpId="0" animBg="1"/>
      <p:bldP spid="35" grpId="1" animBg="1"/>
      <p:bldP spid="36" grpId="0" animBg="1"/>
      <p:bldP spid="36" grpId="1" animBg="1"/>
      <p:bldP spid="37" grpId="0"/>
      <p:bldP spid="38" grpId="0" animBg="1"/>
      <p:bldP spid="40" grpId="0" animBg="1"/>
      <p:bldP spid="40" grpId="1" animBg="1"/>
      <p:bldP spid="41" grpId="0"/>
      <p:bldP spid="41" grpId="1"/>
      <p:bldP spid="43" grpId="0" animBg="1"/>
      <p:bldP spid="44" grpId="0" animBg="1"/>
      <p:bldP spid="44" grpId="1" animBg="1"/>
      <p:bldP spid="50" grpId="0" animBg="1"/>
      <p:bldP spid="50" grpId="1" animBg="1"/>
      <p:bldP spid="51" grpId="0" animBg="1"/>
      <p:bldP spid="52" grpId="0"/>
      <p:bldP spid="52" grpId="1"/>
      <p:bldP spid="53" grpId="0" animBg="1"/>
      <p:bldP spid="53" grpId="1" animBg="1"/>
      <p:bldP spid="55" grpId="0" animBg="1"/>
      <p:bldP spid="56" grpId="0"/>
      <p:bldP spid="57" grpId="0" animBg="1"/>
      <p:bldP spid="58" grpId="0" animBg="1"/>
      <p:bldP spid="59" grpId="0"/>
      <p:bldP spid="60" grpId="0" animBg="1"/>
      <p:bldP spid="60" grpId="1" animBg="1"/>
      <p:bldP spid="61" grpId="0" animBg="1"/>
      <p:bldP spid="62" grpId="0" animBg="1"/>
      <p:bldP spid="63" grpId="0"/>
      <p:bldP spid="65" grpId="0" animBg="1"/>
      <p:bldP spid="67" grpId="0"/>
      <p:bldP spid="68" grpId="0" animBg="1"/>
      <p:bldP spid="69" grpId="0" animBg="1"/>
      <p:bldP spid="69" grpId="1" animBg="1"/>
      <p:bldP spid="70" grpId="0"/>
      <p:bldP spid="70" grpId="1"/>
      <p:bldP spid="74" grpId="0"/>
      <p:bldP spid="74" grpId="1"/>
      <p:bldP spid="75" grpId="0"/>
      <p:bldP spid="75" grpId="1"/>
      <p:bldP spid="76" grpId="0" animBg="1"/>
      <p:bldP spid="76" grpId="1" animBg="1"/>
      <p:bldP spid="77" grpId="0" animBg="1"/>
      <p:bldP spid="78" grpId="0"/>
      <p:bldP spid="79" grpId="0" animBg="1"/>
      <p:bldP spid="80" grpId="0" animBg="1"/>
      <p:bldP spid="81" grpId="0" animBg="1"/>
      <p:bldP spid="82" grpId="0"/>
      <p:bldP spid="83" grpId="0" animBg="1"/>
      <p:bldP spid="83" grpId="1" animBg="1"/>
      <p:bldP spid="84" grpId="0"/>
      <p:bldP spid="85" grpId="0" animBg="1"/>
      <p:bldP spid="86" grpId="0" animBg="1"/>
      <p:bldP spid="87" grpId="0"/>
      <p:bldP spid="88" grpId="0" animBg="1"/>
      <p:bldP spid="90" grpId="0" animBg="1"/>
      <p:bldP spid="91" grpId="0"/>
      <p:bldP spid="92" grpId="0" animBg="1"/>
      <p:bldP spid="93" grpId="0" animBg="1"/>
      <p:bldP spid="94" grpId="0"/>
      <p:bldP spid="96" grpId="0" animBg="1"/>
      <p:bldP spid="96" grpId="1" animBg="1"/>
      <p:bldP spid="71" grpId="0" animBg="1"/>
      <p:bldP spid="71" grpId="1" animBg="1"/>
      <p:bldP spid="105" grpId="0"/>
      <p:bldP spid="89" grpId="0" animBg="1"/>
      <p:bldP spid="95" grpId="0" animBg="1"/>
      <p:bldP spid="95"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Slide Number Placeholder 3">
            <a:extLst>
              <a:ext uri="{FF2B5EF4-FFF2-40B4-BE49-F238E27FC236}">
                <a16:creationId xmlns:a16="http://schemas.microsoft.com/office/drawing/2014/main" id="{4B2700E5-966A-4838-B6E1-37B62DDA47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3382C7C8-A4D5-4CB4-83CB-7B91A24C1107}" type="slidenum">
              <a:rPr lang="en-US" altLang="en-US" sz="1000" smtClean="0"/>
              <a:pPr>
                <a:spcBef>
                  <a:spcPct val="0"/>
                </a:spcBef>
                <a:buClrTx/>
                <a:buFontTx/>
                <a:buNone/>
              </a:pPr>
              <a:t>22</a:t>
            </a:fld>
            <a:endParaRPr lang="en-US" altLang="en-US" sz="1000"/>
          </a:p>
        </p:txBody>
      </p:sp>
      <p:sp>
        <p:nvSpPr>
          <p:cNvPr id="37891" name="Text Box 3">
            <a:extLst>
              <a:ext uri="{FF2B5EF4-FFF2-40B4-BE49-F238E27FC236}">
                <a16:creationId xmlns:a16="http://schemas.microsoft.com/office/drawing/2014/main" id="{541CA7F0-6211-477F-979B-2BA78F9FEBA3}"/>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7892" name="Picture 7" descr="Vball9">
            <a:extLst>
              <a:ext uri="{FF2B5EF4-FFF2-40B4-BE49-F238E27FC236}">
                <a16:creationId xmlns:a16="http://schemas.microsoft.com/office/drawing/2014/main" id="{0C0E12DB-4135-442A-919F-0DAE07DBC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4">
            <a:extLst>
              <a:ext uri="{FF2B5EF4-FFF2-40B4-BE49-F238E27FC236}">
                <a16:creationId xmlns:a16="http://schemas.microsoft.com/office/drawing/2014/main" id="{34DD25AB-EF3E-40C0-B167-BBBB4A703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8" y="-19051"/>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5">
            <a:extLst>
              <a:ext uri="{FF2B5EF4-FFF2-40B4-BE49-F238E27FC236}">
                <a16:creationId xmlns:a16="http://schemas.microsoft.com/office/drawing/2014/main" id="{3460A8D6-A378-44D7-9248-C51CDFA78C6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7895" name="TextBox 6">
            <a:extLst>
              <a:ext uri="{FF2B5EF4-FFF2-40B4-BE49-F238E27FC236}">
                <a16:creationId xmlns:a16="http://schemas.microsoft.com/office/drawing/2014/main" id="{108CB643-8DF0-48FA-9944-33F1FC089A63}"/>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6" name="TextBox 7">
            <a:extLst>
              <a:ext uri="{FF2B5EF4-FFF2-40B4-BE49-F238E27FC236}">
                <a16:creationId xmlns:a16="http://schemas.microsoft.com/office/drawing/2014/main" id="{459D1D95-DB94-4836-9916-39BB0BC12CD1}"/>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7897" name="TextBox 8">
            <a:extLst>
              <a:ext uri="{FF2B5EF4-FFF2-40B4-BE49-F238E27FC236}">
                <a16:creationId xmlns:a16="http://schemas.microsoft.com/office/drawing/2014/main" id="{FCFB8AC1-021D-4DC6-BFC9-C72F02798963}"/>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7898" name="TextBox 11">
            <a:extLst>
              <a:ext uri="{FF2B5EF4-FFF2-40B4-BE49-F238E27FC236}">
                <a16:creationId xmlns:a16="http://schemas.microsoft.com/office/drawing/2014/main" id="{40024590-9FAE-462A-BB79-A7EC6CE928FE}"/>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7899" name="TextBox 12">
            <a:extLst>
              <a:ext uri="{FF2B5EF4-FFF2-40B4-BE49-F238E27FC236}">
                <a16:creationId xmlns:a16="http://schemas.microsoft.com/office/drawing/2014/main" id="{D730EC92-9C97-41A8-B805-920D826B1082}"/>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7900" name="TextBox 16">
            <a:extLst>
              <a:ext uri="{FF2B5EF4-FFF2-40B4-BE49-F238E27FC236}">
                <a16:creationId xmlns:a16="http://schemas.microsoft.com/office/drawing/2014/main" id="{7A7C84C7-B081-42E0-AD1A-198466ABC0DF}"/>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7901" name="TextBox 17">
            <a:extLst>
              <a:ext uri="{FF2B5EF4-FFF2-40B4-BE49-F238E27FC236}">
                <a16:creationId xmlns:a16="http://schemas.microsoft.com/office/drawing/2014/main" id="{7E887AC2-9057-4DD5-BC3E-CB1FB25E2E72}"/>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7902" name="TextBox 18">
            <a:extLst>
              <a:ext uri="{FF2B5EF4-FFF2-40B4-BE49-F238E27FC236}">
                <a16:creationId xmlns:a16="http://schemas.microsoft.com/office/drawing/2014/main" id="{575EE42D-8C11-4B1B-9BD2-DD4ACF07F71F}"/>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7903" name="TextBox 19">
            <a:extLst>
              <a:ext uri="{FF2B5EF4-FFF2-40B4-BE49-F238E27FC236}">
                <a16:creationId xmlns:a16="http://schemas.microsoft.com/office/drawing/2014/main" id="{59F1776C-7EF4-4232-9F17-80715F3AB232}"/>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7904" name="TextBox 20">
            <a:extLst>
              <a:ext uri="{FF2B5EF4-FFF2-40B4-BE49-F238E27FC236}">
                <a16:creationId xmlns:a16="http://schemas.microsoft.com/office/drawing/2014/main" id="{B7FC9EA4-6886-4F44-B19A-91B20FB53AAE}"/>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7905" name="TextBox 21">
            <a:extLst>
              <a:ext uri="{FF2B5EF4-FFF2-40B4-BE49-F238E27FC236}">
                <a16:creationId xmlns:a16="http://schemas.microsoft.com/office/drawing/2014/main" id="{4A11E51F-C23E-40CA-85E2-529BB9E11940}"/>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7906" name="TextBox 22">
            <a:extLst>
              <a:ext uri="{FF2B5EF4-FFF2-40B4-BE49-F238E27FC236}">
                <a16:creationId xmlns:a16="http://schemas.microsoft.com/office/drawing/2014/main" id="{60F6A086-630B-43DE-B2C1-6C4CC524F19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7907" name="TextBox 23">
            <a:extLst>
              <a:ext uri="{FF2B5EF4-FFF2-40B4-BE49-F238E27FC236}">
                <a16:creationId xmlns:a16="http://schemas.microsoft.com/office/drawing/2014/main" id="{8F41D447-B5E5-4819-AACC-EBE711558029}"/>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7908" name="TextBox 24">
            <a:extLst>
              <a:ext uri="{FF2B5EF4-FFF2-40B4-BE49-F238E27FC236}">
                <a16:creationId xmlns:a16="http://schemas.microsoft.com/office/drawing/2014/main" id="{80DFC301-6D53-4146-8676-E09AA42C61F1}"/>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7909" name="TextBox 25">
            <a:extLst>
              <a:ext uri="{FF2B5EF4-FFF2-40B4-BE49-F238E27FC236}">
                <a16:creationId xmlns:a16="http://schemas.microsoft.com/office/drawing/2014/main" id="{EBD25C00-21A9-44D4-9815-2649B7A4A7A1}"/>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7910" name="TextBox 26">
            <a:extLst>
              <a:ext uri="{FF2B5EF4-FFF2-40B4-BE49-F238E27FC236}">
                <a16:creationId xmlns:a16="http://schemas.microsoft.com/office/drawing/2014/main" id="{9B85EE73-7593-4D24-BE8C-16BF28C0D72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7911" name="TextBox 27">
            <a:extLst>
              <a:ext uri="{FF2B5EF4-FFF2-40B4-BE49-F238E27FC236}">
                <a16:creationId xmlns:a16="http://schemas.microsoft.com/office/drawing/2014/main" id="{B20F9894-336F-4B5B-AAF2-062C13D4D3EC}"/>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7912" name="TextBox 28">
            <a:extLst>
              <a:ext uri="{FF2B5EF4-FFF2-40B4-BE49-F238E27FC236}">
                <a16:creationId xmlns:a16="http://schemas.microsoft.com/office/drawing/2014/main" id="{A9452F1A-6274-4716-A8C1-A9F05F874506}"/>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7913" name="Oval 29">
            <a:extLst>
              <a:ext uri="{FF2B5EF4-FFF2-40B4-BE49-F238E27FC236}">
                <a16:creationId xmlns:a16="http://schemas.microsoft.com/office/drawing/2014/main" id="{6FBD41E1-3EEB-4E37-98CA-D143F9401563}"/>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14" name="TextBox 31">
            <a:extLst>
              <a:ext uri="{FF2B5EF4-FFF2-40B4-BE49-F238E27FC236}">
                <a16:creationId xmlns:a16="http://schemas.microsoft.com/office/drawing/2014/main" id="{199E778E-0EFA-4928-A477-AD1A995E74B2}"/>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15" name="Oval 33">
            <a:extLst>
              <a:ext uri="{FF2B5EF4-FFF2-40B4-BE49-F238E27FC236}">
                <a16:creationId xmlns:a16="http://schemas.microsoft.com/office/drawing/2014/main" id="{413D5FAA-2879-4FB1-AFE9-61AC27E020C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6" name="Oval 35">
            <a:extLst>
              <a:ext uri="{FF2B5EF4-FFF2-40B4-BE49-F238E27FC236}">
                <a16:creationId xmlns:a16="http://schemas.microsoft.com/office/drawing/2014/main" id="{7BBF0349-7D82-4FD6-8E39-9FC228B6435F}"/>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7" name="TextBox 36">
            <a:extLst>
              <a:ext uri="{FF2B5EF4-FFF2-40B4-BE49-F238E27FC236}">
                <a16:creationId xmlns:a16="http://schemas.microsoft.com/office/drawing/2014/main" id="{B6063DB5-0A7F-4831-974C-91A25B41A770}"/>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18" name="Oval 37">
            <a:extLst>
              <a:ext uri="{FF2B5EF4-FFF2-40B4-BE49-F238E27FC236}">
                <a16:creationId xmlns:a16="http://schemas.microsoft.com/office/drawing/2014/main" id="{4BC672A1-276C-4138-94C8-D3BDC796A51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19" name="TextBox 40">
            <a:extLst>
              <a:ext uri="{FF2B5EF4-FFF2-40B4-BE49-F238E27FC236}">
                <a16:creationId xmlns:a16="http://schemas.microsoft.com/office/drawing/2014/main" id="{C9F819A0-6975-4373-B5D6-A0DAE1D3F30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0" name="Oval 42">
            <a:extLst>
              <a:ext uri="{FF2B5EF4-FFF2-40B4-BE49-F238E27FC236}">
                <a16:creationId xmlns:a16="http://schemas.microsoft.com/office/drawing/2014/main" id="{AA985F7D-1F5B-4E91-ACCA-93AB8DD6B412}"/>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1" name="Rectangle 43">
            <a:extLst>
              <a:ext uri="{FF2B5EF4-FFF2-40B4-BE49-F238E27FC236}">
                <a16:creationId xmlns:a16="http://schemas.microsoft.com/office/drawing/2014/main" id="{8BD34C60-5E30-4454-AFAC-85958E33A3C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2" name="Rectangle 49">
            <a:extLst>
              <a:ext uri="{FF2B5EF4-FFF2-40B4-BE49-F238E27FC236}">
                <a16:creationId xmlns:a16="http://schemas.microsoft.com/office/drawing/2014/main" id="{46FD091B-4EC8-4570-BA53-B2569BB540C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3" name="TextBox 51">
            <a:extLst>
              <a:ext uri="{FF2B5EF4-FFF2-40B4-BE49-F238E27FC236}">
                <a16:creationId xmlns:a16="http://schemas.microsoft.com/office/drawing/2014/main" id="{E31CD4C3-C49C-40DE-8D3A-BB86ED6D5FFB}"/>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7924" name="Oval 54">
            <a:extLst>
              <a:ext uri="{FF2B5EF4-FFF2-40B4-BE49-F238E27FC236}">
                <a16:creationId xmlns:a16="http://schemas.microsoft.com/office/drawing/2014/main" id="{38DC87B8-2061-4BFF-A688-117CA5D79D2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5" name="TextBox 55">
            <a:extLst>
              <a:ext uri="{FF2B5EF4-FFF2-40B4-BE49-F238E27FC236}">
                <a16:creationId xmlns:a16="http://schemas.microsoft.com/office/drawing/2014/main" id="{13304726-2091-4CA0-98C2-EA79BB1BBA7D}"/>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26" name="Rectangle 56">
            <a:extLst>
              <a:ext uri="{FF2B5EF4-FFF2-40B4-BE49-F238E27FC236}">
                <a16:creationId xmlns:a16="http://schemas.microsoft.com/office/drawing/2014/main" id="{DEB2FF3D-4767-492F-8EFF-6FEDE66611B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27" name="Rectangle 57">
            <a:extLst>
              <a:ext uri="{FF2B5EF4-FFF2-40B4-BE49-F238E27FC236}">
                <a16:creationId xmlns:a16="http://schemas.microsoft.com/office/drawing/2014/main" id="{EA0DCAB8-AE62-4ED7-B5C8-AE526D3539C7}"/>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7928" name="TextBox 58">
            <a:extLst>
              <a:ext uri="{FF2B5EF4-FFF2-40B4-BE49-F238E27FC236}">
                <a16:creationId xmlns:a16="http://schemas.microsoft.com/office/drawing/2014/main" id="{88D440A8-3047-4538-A17B-8E56E6A5109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29" name="Oval 60">
            <a:extLst>
              <a:ext uri="{FF2B5EF4-FFF2-40B4-BE49-F238E27FC236}">
                <a16:creationId xmlns:a16="http://schemas.microsoft.com/office/drawing/2014/main" id="{37B3FA47-EFA4-4D35-ABB8-9A4B774E42EA}"/>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0" name="Oval 61">
            <a:extLst>
              <a:ext uri="{FF2B5EF4-FFF2-40B4-BE49-F238E27FC236}">
                <a16:creationId xmlns:a16="http://schemas.microsoft.com/office/drawing/2014/main" id="{2954C9C5-7FCB-4C50-ACA3-B4A98CEBA479}"/>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1" name="TextBox 62">
            <a:extLst>
              <a:ext uri="{FF2B5EF4-FFF2-40B4-BE49-F238E27FC236}">
                <a16:creationId xmlns:a16="http://schemas.microsoft.com/office/drawing/2014/main" id="{B98465D9-1255-4C9D-9F1A-1C201C06482D}"/>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32" name="Oval 64">
            <a:extLst>
              <a:ext uri="{FF2B5EF4-FFF2-40B4-BE49-F238E27FC236}">
                <a16:creationId xmlns:a16="http://schemas.microsoft.com/office/drawing/2014/main" id="{E85738BC-A2CA-4198-9FA8-1059A1117DDA}"/>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66" name="Oval 65">
            <a:extLst>
              <a:ext uri="{FF2B5EF4-FFF2-40B4-BE49-F238E27FC236}">
                <a16:creationId xmlns:a16="http://schemas.microsoft.com/office/drawing/2014/main" id="{E1A47334-ADA8-48FE-9190-888A29F5892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4" name="TextBox 66">
            <a:extLst>
              <a:ext uri="{FF2B5EF4-FFF2-40B4-BE49-F238E27FC236}">
                <a16:creationId xmlns:a16="http://schemas.microsoft.com/office/drawing/2014/main" id="{CFFEB99E-598E-4E81-9C00-83726FCEC85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7935" name="Oval 67">
            <a:extLst>
              <a:ext uri="{FF2B5EF4-FFF2-40B4-BE49-F238E27FC236}">
                <a16:creationId xmlns:a16="http://schemas.microsoft.com/office/drawing/2014/main" id="{DED66311-30D2-456E-9699-C47766EBCDDD}"/>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36" name="TextBox 69">
            <a:extLst>
              <a:ext uri="{FF2B5EF4-FFF2-40B4-BE49-F238E27FC236}">
                <a16:creationId xmlns:a16="http://schemas.microsoft.com/office/drawing/2014/main" id="{6733E70E-7303-42A2-9CCC-72BEE282B6A6}"/>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7937" name="Straight Connector 72">
            <a:extLst>
              <a:ext uri="{FF2B5EF4-FFF2-40B4-BE49-F238E27FC236}">
                <a16:creationId xmlns:a16="http://schemas.microsoft.com/office/drawing/2014/main" id="{D92AF52C-14A5-4388-87A1-A827D0F8C02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7938" name="TextBox 73">
            <a:extLst>
              <a:ext uri="{FF2B5EF4-FFF2-40B4-BE49-F238E27FC236}">
                <a16:creationId xmlns:a16="http://schemas.microsoft.com/office/drawing/2014/main" id="{38BEF76B-B2A6-4653-8421-D63C53CD10C3}"/>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7939" name="TextBox 74">
            <a:extLst>
              <a:ext uri="{FF2B5EF4-FFF2-40B4-BE49-F238E27FC236}">
                <a16:creationId xmlns:a16="http://schemas.microsoft.com/office/drawing/2014/main" id="{E043F796-E1C0-47B4-BB7F-F3923844898F}"/>
              </a:ext>
            </a:extLst>
          </p:cNvPr>
          <p:cNvSpPr txBox="1">
            <a:spLocks noChangeArrowheads="1"/>
          </p:cNvSpPr>
          <p:nvPr/>
        </p:nvSpPr>
        <p:spPr bwMode="auto">
          <a:xfrm>
            <a:off x="655478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7940" name="Oval 76">
            <a:extLst>
              <a:ext uri="{FF2B5EF4-FFF2-40B4-BE49-F238E27FC236}">
                <a16:creationId xmlns:a16="http://schemas.microsoft.com/office/drawing/2014/main" id="{3D7EC158-A394-4CAC-BD60-E42BDA8E675E}"/>
              </a:ext>
            </a:extLst>
          </p:cNvPr>
          <p:cNvSpPr>
            <a:spLocks noChangeArrowheads="1"/>
          </p:cNvSpPr>
          <p:nvPr/>
        </p:nvSpPr>
        <p:spPr bwMode="auto">
          <a:xfrm>
            <a:off x="712470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1" name="TextBox 77">
            <a:extLst>
              <a:ext uri="{FF2B5EF4-FFF2-40B4-BE49-F238E27FC236}">
                <a16:creationId xmlns:a16="http://schemas.microsoft.com/office/drawing/2014/main" id="{B17C3C15-0F27-4668-B6B3-BCF07E81FA4C}"/>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42" name="Oval 78">
            <a:extLst>
              <a:ext uri="{FF2B5EF4-FFF2-40B4-BE49-F238E27FC236}">
                <a16:creationId xmlns:a16="http://schemas.microsoft.com/office/drawing/2014/main" id="{48DE20C2-D670-4B41-9324-5D0E59507444}"/>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3" name="Rectangle 79">
            <a:extLst>
              <a:ext uri="{FF2B5EF4-FFF2-40B4-BE49-F238E27FC236}">
                <a16:creationId xmlns:a16="http://schemas.microsoft.com/office/drawing/2014/main" id="{3EBFEB34-174C-4F9F-A893-6EF95952AB2D}"/>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4" name="Rectangle 80">
            <a:extLst>
              <a:ext uri="{FF2B5EF4-FFF2-40B4-BE49-F238E27FC236}">
                <a16:creationId xmlns:a16="http://schemas.microsoft.com/office/drawing/2014/main" id="{443DBD82-08B0-4142-8619-316DC9CA06DF}"/>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5" name="TextBox 81">
            <a:extLst>
              <a:ext uri="{FF2B5EF4-FFF2-40B4-BE49-F238E27FC236}">
                <a16:creationId xmlns:a16="http://schemas.microsoft.com/office/drawing/2014/main" id="{894DAFF7-9756-452B-814A-401C059B38A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7946" name="TextBox 83">
            <a:extLst>
              <a:ext uri="{FF2B5EF4-FFF2-40B4-BE49-F238E27FC236}">
                <a16:creationId xmlns:a16="http://schemas.microsoft.com/office/drawing/2014/main" id="{D5879818-74FE-4536-B815-406954F8BF1F}"/>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7947" name="Oval 84">
            <a:extLst>
              <a:ext uri="{FF2B5EF4-FFF2-40B4-BE49-F238E27FC236}">
                <a16:creationId xmlns:a16="http://schemas.microsoft.com/office/drawing/2014/main" id="{F4A159B7-91FA-411F-9BE4-454DC7CA56B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8" name="Oval 85">
            <a:extLst>
              <a:ext uri="{FF2B5EF4-FFF2-40B4-BE49-F238E27FC236}">
                <a16:creationId xmlns:a16="http://schemas.microsoft.com/office/drawing/2014/main" id="{B76FD21A-69E2-4D9F-887B-135998F95402}"/>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49" name="TextBox 86">
            <a:extLst>
              <a:ext uri="{FF2B5EF4-FFF2-40B4-BE49-F238E27FC236}">
                <a16:creationId xmlns:a16="http://schemas.microsoft.com/office/drawing/2014/main" id="{92494633-745A-4104-B9D7-85BDDDFCBED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7950" name="Oval 87">
            <a:extLst>
              <a:ext uri="{FF2B5EF4-FFF2-40B4-BE49-F238E27FC236}">
                <a16:creationId xmlns:a16="http://schemas.microsoft.com/office/drawing/2014/main" id="{F5537F01-77B1-4B35-9EE5-B5F8617513D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1" name="Oval 89">
            <a:extLst>
              <a:ext uri="{FF2B5EF4-FFF2-40B4-BE49-F238E27FC236}">
                <a16:creationId xmlns:a16="http://schemas.microsoft.com/office/drawing/2014/main" id="{AD38E2B8-8EFF-4592-BABA-5414940E9E85}"/>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2" name="TextBox 90">
            <a:extLst>
              <a:ext uri="{FF2B5EF4-FFF2-40B4-BE49-F238E27FC236}">
                <a16:creationId xmlns:a16="http://schemas.microsoft.com/office/drawing/2014/main" id="{ACAFF2BB-3394-4AA8-898D-A1705B128F7A}"/>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7953" name="Rectangle 91">
            <a:extLst>
              <a:ext uri="{FF2B5EF4-FFF2-40B4-BE49-F238E27FC236}">
                <a16:creationId xmlns:a16="http://schemas.microsoft.com/office/drawing/2014/main" id="{3B145B95-F4FA-4E7B-B31F-28A787EA7059}"/>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4" name="Rectangle 92">
            <a:extLst>
              <a:ext uri="{FF2B5EF4-FFF2-40B4-BE49-F238E27FC236}">
                <a16:creationId xmlns:a16="http://schemas.microsoft.com/office/drawing/2014/main" id="{28CE844E-3B92-4D14-9F6F-F7528B4D465A}"/>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7955" name="TextBox 93">
            <a:extLst>
              <a:ext uri="{FF2B5EF4-FFF2-40B4-BE49-F238E27FC236}">
                <a16:creationId xmlns:a16="http://schemas.microsoft.com/office/drawing/2014/main" id="{17C02ECC-A17E-4DBD-A35A-E4AF43CA2C43}"/>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95" name="TextBox 94">
            <a:extLst>
              <a:ext uri="{FF2B5EF4-FFF2-40B4-BE49-F238E27FC236}">
                <a16:creationId xmlns:a16="http://schemas.microsoft.com/office/drawing/2014/main" id="{3BA99551-A6BB-42E9-A18B-D2425D080EB6}"/>
              </a:ext>
            </a:extLst>
          </p:cNvPr>
          <p:cNvSpPr txBox="1">
            <a:spLocks noChangeArrowheads="1"/>
          </p:cNvSpPr>
          <p:nvPr/>
        </p:nvSpPr>
        <p:spPr bwMode="auto">
          <a:xfrm>
            <a:off x="1303338" y="2968625"/>
            <a:ext cx="658336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#5 serves and the R1 signals a point. </a:t>
            </a:r>
          </a:p>
        </p:txBody>
      </p:sp>
      <p:sp>
        <p:nvSpPr>
          <p:cNvPr id="96" name="Oval 95">
            <a:extLst>
              <a:ext uri="{FF2B5EF4-FFF2-40B4-BE49-F238E27FC236}">
                <a16:creationId xmlns:a16="http://schemas.microsoft.com/office/drawing/2014/main" id="{4F4F82BB-DEC1-4E66-B878-21D504DCC65A}"/>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7" name="Oval 96">
            <a:extLst>
              <a:ext uri="{FF2B5EF4-FFF2-40B4-BE49-F238E27FC236}">
                <a16:creationId xmlns:a16="http://schemas.microsoft.com/office/drawing/2014/main" id="{3C440E09-A74D-4CBA-8A13-41CF22A952AF}"/>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8" name="TextBox 97">
            <a:extLst>
              <a:ext uri="{FF2B5EF4-FFF2-40B4-BE49-F238E27FC236}">
                <a16:creationId xmlns:a16="http://schemas.microsoft.com/office/drawing/2014/main" id="{1EE9BA18-BE82-4D99-9D96-7C0AA5D16A73}"/>
              </a:ext>
            </a:extLst>
          </p:cNvPr>
          <p:cNvSpPr txBox="1">
            <a:spLocks noChangeArrowheads="1"/>
          </p:cNvSpPr>
          <p:nvPr/>
        </p:nvSpPr>
        <p:spPr bwMode="auto">
          <a:xfrm>
            <a:off x="602615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99" name="Rectangle 98">
            <a:extLst>
              <a:ext uri="{FF2B5EF4-FFF2-40B4-BE49-F238E27FC236}">
                <a16:creationId xmlns:a16="http://schemas.microsoft.com/office/drawing/2014/main" id="{A6E52C04-272D-409E-886D-B36D0C84216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0" name="Rectangle 99">
            <a:extLst>
              <a:ext uri="{FF2B5EF4-FFF2-40B4-BE49-F238E27FC236}">
                <a16:creationId xmlns:a16="http://schemas.microsoft.com/office/drawing/2014/main" id="{6B457F27-C857-4918-8E91-B5F6B0374FE2}"/>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1" name="TextBox 100">
            <a:extLst>
              <a:ext uri="{FF2B5EF4-FFF2-40B4-BE49-F238E27FC236}">
                <a16:creationId xmlns:a16="http://schemas.microsoft.com/office/drawing/2014/main" id="{C606AE74-9962-427E-8888-CEBD9925B608}"/>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102" name="TextBox 101">
            <a:extLst>
              <a:ext uri="{FF2B5EF4-FFF2-40B4-BE49-F238E27FC236}">
                <a16:creationId xmlns:a16="http://schemas.microsoft.com/office/drawing/2014/main" id="{42F099E8-81AE-40A8-9134-DBA7DA8A27CE}"/>
              </a:ext>
            </a:extLst>
          </p:cNvPr>
          <p:cNvSpPr txBox="1">
            <a:spLocks noChangeArrowheads="1"/>
          </p:cNvSpPr>
          <p:nvPr/>
        </p:nvSpPr>
        <p:spPr bwMode="auto">
          <a:xfrm>
            <a:off x="1487488" y="2968625"/>
            <a:ext cx="64452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#6 serves twice and scores 2 points</a:t>
            </a:r>
          </a:p>
        </p:txBody>
      </p:sp>
      <p:sp>
        <p:nvSpPr>
          <p:cNvPr id="103" name="Oval 102">
            <a:extLst>
              <a:ext uri="{FF2B5EF4-FFF2-40B4-BE49-F238E27FC236}">
                <a16:creationId xmlns:a16="http://schemas.microsoft.com/office/drawing/2014/main" id="{6603FC74-EB52-45B8-8718-66C52BED93C6}"/>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4" name="Oval 103">
            <a:extLst>
              <a:ext uri="{FF2B5EF4-FFF2-40B4-BE49-F238E27FC236}">
                <a16:creationId xmlns:a16="http://schemas.microsoft.com/office/drawing/2014/main" id="{B25671BB-850F-437B-B8CD-29B4B15C5CA5}"/>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5" name="Rectangle 104">
            <a:extLst>
              <a:ext uri="{FF2B5EF4-FFF2-40B4-BE49-F238E27FC236}">
                <a16:creationId xmlns:a16="http://schemas.microsoft.com/office/drawing/2014/main" id="{D02377CF-D2F4-436B-8316-82E6D9E0643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6" name="Rectangle 105">
            <a:extLst>
              <a:ext uri="{FF2B5EF4-FFF2-40B4-BE49-F238E27FC236}">
                <a16:creationId xmlns:a16="http://schemas.microsoft.com/office/drawing/2014/main" id="{31AA4A10-8D7B-4A6B-85D3-90D3B0EFB33A}"/>
              </a:ext>
            </a:extLst>
          </p:cNvPr>
          <p:cNvSpPr>
            <a:spLocks noChangeArrowheads="1"/>
          </p:cNvSpPr>
          <p:nvPr/>
        </p:nvSpPr>
        <p:spPr bwMode="auto">
          <a:xfrm>
            <a:off x="4525963" y="21129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7" name="TextBox 106">
            <a:extLst>
              <a:ext uri="{FF2B5EF4-FFF2-40B4-BE49-F238E27FC236}">
                <a16:creationId xmlns:a16="http://schemas.microsoft.com/office/drawing/2014/main" id="{DC0C3469-83F2-45F6-8A80-563FF754AE24}"/>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108" name="TextBox 107">
            <a:extLst>
              <a:ext uri="{FF2B5EF4-FFF2-40B4-BE49-F238E27FC236}">
                <a16:creationId xmlns:a16="http://schemas.microsoft.com/office/drawing/2014/main" id="{7FD272DB-0CD9-4849-9539-D89FBA8F23CD}"/>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09" name="TextBox 108">
            <a:extLst>
              <a:ext uri="{FF2B5EF4-FFF2-40B4-BE49-F238E27FC236}">
                <a16:creationId xmlns:a16="http://schemas.microsoft.com/office/drawing/2014/main" id="{35595C39-5374-471C-B7ED-EFBB7F4DAF52}"/>
              </a:ext>
            </a:extLst>
          </p:cNvPr>
          <p:cNvSpPr txBox="1">
            <a:spLocks noChangeArrowheads="1"/>
          </p:cNvSpPr>
          <p:nvPr/>
        </p:nvSpPr>
        <p:spPr bwMode="auto">
          <a:xfrm>
            <a:off x="1625600" y="3613150"/>
            <a:ext cx="5708650"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#6 serves again but it doesn’t clear the net. This time the box in the running score </a:t>
            </a:r>
            <a:r>
              <a:rPr lang="en-US" altLang="en-US" sz="1800" dirty="0" err="1"/>
              <a:t>colum</a:t>
            </a:r>
            <a:r>
              <a:rPr lang="en-US" altLang="en-US" sz="1800" dirty="0"/>
              <a:t> for Ferris goes over the 7 you created.</a:t>
            </a:r>
          </a:p>
        </p:txBody>
      </p:sp>
      <p:sp>
        <p:nvSpPr>
          <p:cNvPr id="110" name="Oval 109">
            <a:extLst>
              <a:ext uri="{FF2B5EF4-FFF2-40B4-BE49-F238E27FC236}">
                <a16:creationId xmlns:a16="http://schemas.microsoft.com/office/drawing/2014/main" id="{1C35D25D-C223-41C3-A5C3-4667A012AB6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1" name="Oval 110">
            <a:extLst>
              <a:ext uri="{FF2B5EF4-FFF2-40B4-BE49-F238E27FC236}">
                <a16:creationId xmlns:a16="http://schemas.microsoft.com/office/drawing/2014/main" id="{59CD4300-ED1D-41DA-B3A7-44DDA617CBB9}"/>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2" name="TextBox 111">
            <a:extLst>
              <a:ext uri="{FF2B5EF4-FFF2-40B4-BE49-F238E27FC236}">
                <a16:creationId xmlns:a16="http://schemas.microsoft.com/office/drawing/2014/main" id="{A01A1A13-84B4-4EFD-8747-8FCF76D3A9CA}"/>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13" name="TextBox 112">
            <a:extLst>
              <a:ext uri="{FF2B5EF4-FFF2-40B4-BE49-F238E27FC236}">
                <a16:creationId xmlns:a16="http://schemas.microsoft.com/office/drawing/2014/main" id="{D87A85D5-902D-4162-910D-1BF1AD5CD6F2}"/>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115" name="Isosceles Triangle 114">
            <a:extLst>
              <a:ext uri="{FF2B5EF4-FFF2-40B4-BE49-F238E27FC236}">
                <a16:creationId xmlns:a16="http://schemas.microsoft.com/office/drawing/2014/main" id="{EF7EFE4A-F4A1-432D-9607-B6B8A03D7A76}"/>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6" name="TextBox 115">
            <a:extLst>
              <a:ext uri="{FF2B5EF4-FFF2-40B4-BE49-F238E27FC236}">
                <a16:creationId xmlns:a16="http://schemas.microsoft.com/office/drawing/2014/main" id="{F4E34FDF-7653-4381-9485-A2ADEB61B5C4}"/>
              </a:ext>
            </a:extLst>
          </p:cNvPr>
          <p:cNvSpPr txBox="1">
            <a:spLocks noChangeArrowheads="1"/>
          </p:cNvSpPr>
          <p:nvPr/>
        </p:nvSpPr>
        <p:spPr bwMode="auto">
          <a:xfrm>
            <a:off x="1395413" y="3152775"/>
            <a:ext cx="6859587"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serves and scores a point. Instead of drawing a circle you now draw a triangle every time she serves.</a:t>
            </a:r>
          </a:p>
        </p:txBody>
      </p:sp>
      <p:sp>
        <p:nvSpPr>
          <p:cNvPr id="117" name="Isosceles Triangle 116">
            <a:extLst>
              <a:ext uri="{FF2B5EF4-FFF2-40B4-BE49-F238E27FC236}">
                <a16:creationId xmlns:a16="http://schemas.microsoft.com/office/drawing/2014/main" id="{25232263-0C2C-4442-A50E-E85F025E19D5}"/>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8" name="TextBox 117">
            <a:extLst>
              <a:ext uri="{FF2B5EF4-FFF2-40B4-BE49-F238E27FC236}">
                <a16:creationId xmlns:a16="http://schemas.microsoft.com/office/drawing/2014/main" id="{23BD7269-E4EC-4D83-B696-CED2F089833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19" name="Isosceles Triangle 118">
            <a:extLst>
              <a:ext uri="{FF2B5EF4-FFF2-40B4-BE49-F238E27FC236}">
                <a16:creationId xmlns:a16="http://schemas.microsoft.com/office/drawing/2014/main" id="{C526A155-FBF8-4CE4-A1BB-CCAAC2D90966}"/>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1" name="TextBox 120">
            <a:extLst>
              <a:ext uri="{FF2B5EF4-FFF2-40B4-BE49-F238E27FC236}">
                <a16:creationId xmlns:a16="http://schemas.microsoft.com/office/drawing/2014/main" id="{E5F45C35-EE13-4DA3-A310-60991110B774}"/>
              </a:ext>
            </a:extLst>
          </p:cNvPr>
          <p:cNvSpPr txBox="1">
            <a:spLocks noChangeArrowheads="1"/>
          </p:cNvSpPr>
          <p:nvPr/>
        </p:nvSpPr>
        <p:spPr bwMode="auto">
          <a:xfrm>
            <a:off x="1533525" y="3429000"/>
            <a:ext cx="6399213"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Libero serves 3 more times and scores 3 points.</a:t>
            </a:r>
          </a:p>
        </p:txBody>
      </p:sp>
      <p:sp>
        <p:nvSpPr>
          <p:cNvPr id="122" name="Isosceles Triangle 121">
            <a:extLst>
              <a:ext uri="{FF2B5EF4-FFF2-40B4-BE49-F238E27FC236}">
                <a16:creationId xmlns:a16="http://schemas.microsoft.com/office/drawing/2014/main" id="{7F662DCB-7612-4EC5-AFF8-F811F110112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3" name="Isosceles Triangle 122">
            <a:extLst>
              <a:ext uri="{FF2B5EF4-FFF2-40B4-BE49-F238E27FC236}">
                <a16:creationId xmlns:a16="http://schemas.microsoft.com/office/drawing/2014/main" id="{0FBB6912-BDD2-4078-A33C-B87BE66029BA}"/>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4" name="Isosceles Triangle 123">
            <a:extLst>
              <a:ext uri="{FF2B5EF4-FFF2-40B4-BE49-F238E27FC236}">
                <a16:creationId xmlns:a16="http://schemas.microsoft.com/office/drawing/2014/main" id="{DCC699F6-FF5D-4BD5-A720-5B5D92FB89D4}"/>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5" name="Isosceles Triangle 124">
            <a:extLst>
              <a:ext uri="{FF2B5EF4-FFF2-40B4-BE49-F238E27FC236}">
                <a16:creationId xmlns:a16="http://schemas.microsoft.com/office/drawing/2014/main" id="{E0AEA032-6BF9-4CAE-9119-332E86D4A0FF}"/>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6" name="Isosceles Triangle 125">
            <a:extLst>
              <a:ext uri="{FF2B5EF4-FFF2-40B4-BE49-F238E27FC236}">
                <a16:creationId xmlns:a16="http://schemas.microsoft.com/office/drawing/2014/main" id="{751E8823-C797-423B-972E-8967DD96426A}"/>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7" name="Isosceles Triangle 126">
            <a:extLst>
              <a:ext uri="{FF2B5EF4-FFF2-40B4-BE49-F238E27FC236}">
                <a16:creationId xmlns:a16="http://schemas.microsoft.com/office/drawing/2014/main" id="{534AE024-B0A7-4CE0-BF78-C9CA4B7C440D}"/>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8" name="TextBox 127">
            <a:extLst>
              <a:ext uri="{FF2B5EF4-FFF2-40B4-BE49-F238E27FC236}">
                <a16:creationId xmlns:a16="http://schemas.microsoft.com/office/drawing/2014/main" id="{2DB119BB-CBD5-4C97-9695-1C993EB4C609}"/>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29" name="TextBox 128">
            <a:extLst>
              <a:ext uri="{FF2B5EF4-FFF2-40B4-BE49-F238E27FC236}">
                <a16:creationId xmlns:a16="http://schemas.microsoft.com/office/drawing/2014/main" id="{4C63BBAD-FDE8-4E15-8B2C-F8BC8205FC69}"/>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130" name="TextBox 129">
            <a:extLst>
              <a:ext uri="{FF2B5EF4-FFF2-40B4-BE49-F238E27FC236}">
                <a16:creationId xmlns:a16="http://schemas.microsoft.com/office/drawing/2014/main" id="{898882FA-BE72-4A97-B255-5483630BA8AA}"/>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131" name="TextBox 130">
            <a:extLst>
              <a:ext uri="{FF2B5EF4-FFF2-40B4-BE49-F238E27FC236}">
                <a16:creationId xmlns:a16="http://schemas.microsoft.com/office/drawing/2014/main" id="{B78E1F8B-1B67-4B40-B9B7-1F2724369439}"/>
              </a:ext>
            </a:extLst>
          </p:cNvPr>
          <p:cNvSpPr txBox="1">
            <a:spLocks noChangeArrowheads="1"/>
          </p:cNvSpPr>
          <p:nvPr/>
        </p:nvSpPr>
        <p:spPr bwMode="auto">
          <a:xfrm>
            <a:off x="1395413" y="3106738"/>
            <a:ext cx="6537325"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Ferris #7 comes back into the game for the Libero and serves out. Upon contact with the serve draw a circle once again.</a:t>
            </a:r>
          </a:p>
        </p:txBody>
      </p:sp>
      <p:sp>
        <p:nvSpPr>
          <p:cNvPr id="132" name="TextBox 131">
            <a:extLst>
              <a:ext uri="{FF2B5EF4-FFF2-40B4-BE49-F238E27FC236}">
                <a16:creationId xmlns:a16="http://schemas.microsoft.com/office/drawing/2014/main" id="{C16FAEDF-78F4-485B-92AF-E5B34E3A43A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33" name="Rectangle 132">
            <a:extLst>
              <a:ext uri="{FF2B5EF4-FFF2-40B4-BE49-F238E27FC236}">
                <a16:creationId xmlns:a16="http://schemas.microsoft.com/office/drawing/2014/main" id="{D6B9ECBD-051C-412C-B352-D60974631C32}"/>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4" name="Rectangle 133">
            <a:extLst>
              <a:ext uri="{FF2B5EF4-FFF2-40B4-BE49-F238E27FC236}">
                <a16:creationId xmlns:a16="http://schemas.microsoft.com/office/drawing/2014/main" id="{F145B012-20A4-46ED-BA36-B64273D6BB87}"/>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5" name="TextBox 134">
            <a:extLst>
              <a:ext uri="{FF2B5EF4-FFF2-40B4-BE49-F238E27FC236}">
                <a16:creationId xmlns:a16="http://schemas.microsoft.com/office/drawing/2014/main" id="{12104A08-48D8-48DB-9299-19C286951784}"/>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36" name="TextBox 135">
            <a:extLst>
              <a:ext uri="{FF2B5EF4-FFF2-40B4-BE49-F238E27FC236}">
                <a16:creationId xmlns:a16="http://schemas.microsoft.com/office/drawing/2014/main" id="{9E507E8A-DB39-46FA-8C5B-FAB6D8AC9A0E}"/>
              </a:ext>
            </a:extLst>
          </p:cNvPr>
          <p:cNvSpPr txBox="1">
            <a:spLocks noChangeArrowheads="1"/>
          </p:cNvSpPr>
          <p:nvPr/>
        </p:nvSpPr>
        <p:spPr bwMode="auto">
          <a:xfrm>
            <a:off x="1487488" y="3336925"/>
            <a:ext cx="5984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#14 Serves 5 times and scores 5 points</a:t>
            </a:r>
          </a:p>
        </p:txBody>
      </p:sp>
      <p:sp>
        <p:nvSpPr>
          <p:cNvPr id="137" name="Oval 136">
            <a:extLst>
              <a:ext uri="{FF2B5EF4-FFF2-40B4-BE49-F238E27FC236}">
                <a16:creationId xmlns:a16="http://schemas.microsoft.com/office/drawing/2014/main" id="{762F398D-2E66-4DA3-9FA2-436EED51A7F9}"/>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9" name="Oval 138">
            <a:extLst>
              <a:ext uri="{FF2B5EF4-FFF2-40B4-BE49-F238E27FC236}">
                <a16:creationId xmlns:a16="http://schemas.microsoft.com/office/drawing/2014/main" id="{8B085736-3270-458C-B5FD-9B8535462EB9}"/>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0" name="Oval 139">
            <a:extLst>
              <a:ext uri="{FF2B5EF4-FFF2-40B4-BE49-F238E27FC236}">
                <a16:creationId xmlns:a16="http://schemas.microsoft.com/office/drawing/2014/main" id="{13E63581-84A2-4EAD-8343-09D6C3486D4D}"/>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1" name="Oval 140">
            <a:extLst>
              <a:ext uri="{FF2B5EF4-FFF2-40B4-BE49-F238E27FC236}">
                <a16:creationId xmlns:a16="http://schemas.microsoft.com/office/drawing/2014/main" id="{278AFFE6-B6EC-4CCF-92A3-D2FDBC07CD3B}"/>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2" name="Oval 141">
            <a:extLst>
              <a:ext uri="{FF2B5EF4-FFF2-40B4-BE49-F238E27FC236}">
                <a16:creationId xmlns:a16="http://schemas.microsoft.com/office/drawing/2014/main" id="{F55E1204-103D-41C7-B3EA-2874CF3E81A6}"/>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3" name="Oval 142">
            <a:extLst>
              <a:ext uri="{FF2B5EF4-FFF2-40B4-BE49-F238E27FC236}">
                <a16:creationId xmlns:a16="http://schemas.microsoft.com/office/drawing/2014/main" id="{F1E7AFC2-EF6C-473F-BD16-A0B37DA3C3A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4" name="Oval 143">
            <a:extLst>
              <a:ext uri="{FF2B5EF4-FFF2-40B4-BE49-F238E27FC236}">
                <a16:creationId xmlns:a16="http://schemas.microsoft.com/office/drawing/2014/main" id="{AB511324-16B5-4EBF-ACE9-8D547B4A5DBC}"/>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5" name="Oval 144">
            <a:extLst>
              <a:ext uri="{FF2B5EF4-FFF2-40B4-BE49-F238E27FC236}">
                <a16:creationId xmlns:a16="http://schemas.microsoft.com/office/drawing/2014/main" id="{636DFA05-F7D3-4AAB-8572-5F9C78C68B7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6" name="Oval 145">
            <a:extLst>
              <a:ext uri="{FF2B5EF4-FFF2-40B4-BE49-F238E27FC236}">
                <a16:creationId xmlns:a16="http://schemas.microsoft.com/office/drawing/2014/main" id="{03F63B30-BE7B-47E1-9F81-2030FB46D831}"/>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7" name="Oval 146">
            <a:extLst>
              <a:ext uri="{FF2B5EF4-FFF2-40B4-BE49-F238E27FC236}">
                <a16:creationId xmlns:a16="http://schemas.microsoft.com/office/drawing/2014/main" id="{34A140A0-D3FC-45FB-BFBD-EE8489323FC6}"/>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8" name="TextBox 147">
            <a:extLst>
              <a:ext uri="{FF2B5EF4-FFF2-40B4-BE49-F238E27FC236}">
                <a16:creationId xmlns:a16="http://schemas.microsoft.com/office/drawing/2014/main" id="{53E1193B-E024-42EA-9B7A-2E7A5A2908B4}"/>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149" name="TextBox 148">
            <a:extLst>
              <a:ext uri="{FF2B5EF4-FFF2-40B4-BE49-F238E27FC236}">
                <a16:creationId xmlns:a16="http://schemas.microsoft.com/office/drawing/2014/main" id="{B9545F98-752E-4E30-9FA3-53D49399F802}"/>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150" name="TextBox 149">
            <a:extLst>
              <a:ext uri="{FF2B5EF4-FFF2-40B4-BE49-F238E27FC236}">
                <a16:creationId xmlns:a16="http://schemas.microsoft.com/office/drawing/2014/main" id="{E635CBEB-20A6-4DE0-B00F-D1E450626B2C}"/>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151" name="TextBox 150">
            <a:extLst>
              <a:ext uri="{FF2B5EF4-FFF2-40B4-BE49-F238E27FC236}">
                <a16:creationId xmlns:a16="http://schemas.microsoft.com/office/drawing/2014/main" id="{F3F21C80-73F5-4783-A10E-1F38F795FD3C}"/>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152" name="TextBox 151">
            <a:extLst>
              <a:ext uri="{FF2B5EF4-FFF2-40B4-BE49-F238E27FC236}">
                <a16:creationId xmlns:a16="http://schemas.microsoft.com/office/drawing/2014/main" id="{BF55A401-675F-4FE2-8BE1-6C2D57838994}"/>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8012" name="Oval 137">
            <a:extLst>
              <a:ext uri="{FF2B5EF4-FFF2-40B4-BE49-F238E27FC236}">
                <a16:creationId xmlns:a16="http://schemas.microsoft.com/office/drawing/2014/main" id="{6454AA3E-8B72-4C55-8FDE-1552180EAF54}"/>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3" name="Rectangle 152">
            <a:extLst>
              <a:ext uri="{FF2B5EF4-FFF2-40B4-BE49-F238E27FC236}">
                <a16:creationId xmlns:a16="http://schemas.microsoft.com/office/drawing/2014/main" id="{27823A1D-086C-4B19-BEF1-0B74E826ACE3}"/>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8014" name="Straight Connector 153">
            <a:extLst>
              <a:ext uri="{FF2B5EF4-FFF2-40B4-BE49-F238E27FC236}">
                <a16:creationId xmlns:a16="http://schemas.microsoft.com/office/drawing/2014/main" id="{EDD8DB1D-AB7A-4F22-A4CC-C36614F206BD}"/>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8015" name="Rectangle 154">
            <a:extLst>
              <a:ext uri="{FF2B5EF4-FFF2-40B4-BE49-F238E27FC236}">
                <a16:creationId xmlns:a16="http://schemas.microsoft.com/office/drawing/2014/main" id="{84765C8E-4362-49E2-810D-0325A98F08D2}"/>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016" name="TextBox 155">
            <a:extLst>
              <a:ext uri="{FF2B5EF4-FFF2-40B4-BE49-F238E27FC236}">
                <a16:creationId xmlns:a16="http://schemas.microsoft.com/office/drawing/2014/main" id="{AA8475EB-9481-4A7C-98C4-A4DA561C3AF1}"/>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9C8DC84C-7FD2-4FE8-A159-817033FE8C1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8019" name="TextBox 157">
            <a:extLst>
              <a:ext uri="{FF2B5EF4-FFF2-40B4-BE49-F238E27FC236}">
                <a16:creationId xmlns:a16="http://schemas.microsoft.com/office/drawing/2014/main" id="{4FF89C0A-40C2-4F77-AB35-634893943955}"/>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8020" name="Rectangle 158">
            <a:extLst>
              <a:ext uri="{FF2B5EF4-FFF2-40B4-BE49-F238E27FC236}">
                <a16:creationId xmlns:a16="http://schemas.microsoft.com/office/drawing/2014/main" id="{65145F98-2BA3-42BE-87A0-D354FE870E52}"/>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8021" name="Rectangle 159">
            <a:extLst>
              <a:ext uri="{FF2B5EF4-FFF2-40B4-BE49-F238E27FC236}">
                <a16:creationId xmlns:a16="http://schemas.microsoft.com/office/drawing/2014/main" id="{65355947-84EB-483D-ADDA-F35E6253F95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1" name="Oval 160">
            <a:extLst>
              <a:ext uri="{FF2B5EF4-FFF2-40B4-BE49-F238E27FC236}">
                <a16:creationId xmlns:a16="http://schemas.microsoft.com/office/drawing/2014/main" id="{A912C7A3-B68A-4811-B880-7017F9ED9826}"/>
              </a:ext>
            </a:extLst>
          </p:cNvPr>
          <p:cNvSpPr>
            <a:spLocks noChangeArrowheads="1"/>
          </p:cNvSpPr>
          <p:nvPr/>
        </p:nvSpPr>
        <p:spPr bwMode="auto">
          <a:xfrm>
            <a:off x="4378325" y="21082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3" name="TextBox 162">
            <a:extLst>
              <a:ext uri="{FF2B5EF4-FFF2-40B4-BE49-F238E27FC236}">
                <a16:creationId xmlns:a16="http://schemas.microsoft.com/office/drawing/2014/main" id="{8973BDC9-AC12-430B-8917-F6C25D05FAAD}"/>
              </a:ext>
            </a:extLst>
          </p:cNvPr>
          <p:cNvSpPr txBox="1">
            <a:spLocks noChangeArrowheads="1"/>
          </p:cNvSpPr>
          <p:nvPr/>
        </p:nvSpPr>
        <p:spPr bwMode="auto">
          <a:xfrm>
            <a:off x="6001544" y="2191702"/>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64" name="TextBox 163">
            <a:extLst>
              <a:ext uri="{FF2B5EF4-FFF2-40B4-BE49-F238E27FC236}">
                <a16:creationId xmlns:a16="http://schemas.microsoft.com/office/drawing/2014/main" id="{E7C78734-38A0-4C3B-9F4E-4CBAF012A31C}"/>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70C0"/>
                </a:solidFill>
              </a:rPr>
              <a:t>M</a:t>
            </a:r>
          </a:p>
        </p:txBody>
      </p:sp>
      <p:sp>
        <p:nvSpPr>
          <p:cNvPr id="165" name="Rectangle 164">
            <a:extLst>
              <a:ext uri="{FF2B5EF4-FFF2-40B4-BE49-F238E27FC236}">
                <a16:creationId xmlns:a16="http://schemas.microsoft.com/office/drawing/2014/main" id="{7E6186C6-7461-4FE6-9621-27AE25DDE63C}"/>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166" name="TextBox 165">
            <a:extLst>
              <a:ext uri="{FF2B5EF4-FFF2-40B4-BE49-F238E27FC236}">
                <a16:creationId xmlns:a16="http://schemas.microsoft.com/office/drawing/2014/main" id="{E520A2E5-E087-491B-B750-64DB95086F09}"/>
              </a:ext>
            </a:extLst>
          </p:cNvPr>
          <p:cNvSpPr txBox="1">
            <a:spLocks noChangeArrowheads="1"/>
          </p:cNvSpPr>
          <p:nvPr/>
        </p:nvSpPr>
        <p:spPr bwMode="auto">
          <a:xfrm>
            <a:off x="6369128" y="2224087"/>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167" name="TextBox 166">
            <a:extLst>
              <a:ext uri="{FF2B5EF4-FFF2-40B4-BE49-F238E27FC236}">
                <a16:creationId xmlns:a16="http://schemas.microsoft.com/office/drawing/2014/main" id="{0311D358-0E41-4463-9E12-BFC31E91DE71}"/>
              </a:ext>
            </a:extLst>
          </p:cNvPr>
          <p:cNvSpPr txBox="1">
            <a:spLocks noChangeArrowheads="1"/>
          </p:cNvSpPr>
          <p:nvPr/>
        </p:nvSpPr>
        <p:spPr bwMode="auto">
          <a:xfrm>
            <a:off x="4295775"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68" name="TextBox 167">
            <a:extLst>
              <a:ext uri="{FF2B5EF4-FFF2-40B4-BE49-F238E27FC236}">
                <a16:creationId xmlns:a16="http://schemas.microsoft.com/office/drawing/2014/main" id="{B6951849-5848-43EB-9FDE-CC0C21968881}"/>
              </a:ext>
            </a:extLst>
          </p:cNvPr>
          <p:cNvSpPr txBox="1">
            <a:spLocks noChangeArrowheads="1"/>
          </p:cNvSpPr>
          <p:nvPr/>
        </p:nvSpPr>
        <p:spPr bwMode="auto">
          <a:xfrm>
            <a:off x="4475163" y="2027556"/>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dirty="0">
                <a:solidFill>
                  <a:srgbClr val="0070C0"/>
                </a:solidFill>
              </a:rPr>
              <a:t>7</a:t>
            </a:r>
          </a:p>
        </p:txBody>
      </p:sp>
      <p:sp>
        <p:nvSpPr>
          <p:cNvPr id="162" name="TextBox 161">
            <a:extLst>
              <a:ext uri="{FF2B5EF4-FFF2-40B4-BE49-F238E27FC236}">
                <a16:creationId xmlns:a16="http://schemas.microsoft.com/office/drawing/2014/main" id="{D508D9C2-6AE6-4105-8C4D-A3FD24DCCBC5}"/>
              </a:ext>
            </a:extLst>
          </p:cNvPr>
          <p:cNvSpPr txBox="1">
            <a:spLocks noChangeArrowheads="1"/>
          </p:cNvSpPr>
          <p:nvPr/>
        </p:nvSpPr>
        <p:spPr bwMode="auto">
          <a:xfrm>
            <a:off x="1487488" y="2968625"/>
            <a:ext cx="6353175" cy="31400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After a brief discussion with a Line Judge the R1 reverses his call.</a:t>
            </a:r>
          </a:p>
          <a:p>
            <a:pPr eaLnBrk="1" hangingPunct="1">
              <a:spcBef>
                <a:spcPct val="0"/>
              </a:spcBef>
              <a:buClrTx/>
            </a:pPr>
            <a:r>
              <a:rPr lang="en-US" altLang="en-US" sz="1800" dirty="0"/>
              <a:t>Place an X over the circle you created with the 7</a:t>
            </a:r>
            <a:r>
              <a:rPr lang="en-US" altLang="en-US" sz="1800" baseline="30000" dirty="0"/>
              <a:t>th</a:t>
            </a:r>
            <a:r>
              <a:rPr lang="en-US" altLang="en-US" sz="1800" dirty="0"/>
              <a:t> point</a:t>
            </a:r>
          </a:p>
          <a:p>
            <a:pPr eaLnBrk="1" hangingPunct="1">
              <a:spcBef>
                <a:spcPct val="0"/>
              </a:spcBef>
              <a:buClrTx/>
            </a:pPr>
            <a:r>
              <a:rPr lang="en-US" altLang="en-US" sz="1800" dirty="0"/>
              <a:t>Draw a M next to the Circle to indicate this was a mind change by the R1.</a:t>
            </a:r>
          </a:p>
          <a:p>
            <a:pPr eaLnBrk="1" hangingPunct="1">
              <a:spcBef>
                <a:spcPct val="0"/>
              </a:spcBef>
              <a:buClrTx/>
            </a:pPr>
            <a:r>
              <a:rPr lang="en-US" altLang="en-US" sz="1800" dirty="0"/>
              <a:t>Draw a Box and put an R</a:t>
            </a:r>
          </a:p>
          <a:p>
            <a:pPr eaLnBrk="1" hangingPunct="1">
              <a:spcBef>
                <a:spcPct val="0"/>
              </a:spcBef>
              <a:buClrTx/>
            </a:pPr>
            <a:r>
              <a:rPr lang="en-US" altLang="en-US" sz="1800" dirty="0"/>
              <a:t>X out the score in the running score column you circled and draw another 7 next to it.</a:t>
            </a:r>
          </a:p>
          <a:p>
            <a:pPr eaLnBrk="1" hangingPunct="1">
              <a:spcBef>
                <a:spcPct val="0"/>
              </a:spcBef>
              <a:buClrTx/>
            </a:pPr>
            <a:r>
              <a:rPr lang="en-US" altLang="en-US" sz="1800" dirty="0"/>
              <a:t>Box the next score for </a:t>
            </a:r>
            <a:r>
              <a:rPr lang="en-US" altLang="en-US" sz="1800" dirty="0" err="1"/>
              <a:t>Shadle</a:t>
            </a:r>
            <a:endParaRPr lang="en-US" altLang="en-US" sz="1800" dirty="0"/>
          </a:p>
          <a:p>
            <a:pPr eaLnBrk="1" hangingPunct="1">
              <a:spcBef>
                <a:spcPct val="0"/>
              </a:spcBef>
              <a:buClrTx/>
            </a:pPr>
            <a:r>
              <a:rPr lang="en-US" altLang="en-US" sz="1800" dirty="0"/>
              <a:t>Draw a box in the next service area for </a:t>
            </a:r>
            <a:r>
              <a:rPr lang="en-US" altLang="en-US" sz="1800" dirty="0" err="1"/>
              <a:t>Shadle</a:t>
            </a:r>
            <a:r>
              <a:rPr lang="en-US" altLang="en-US" sz="1800" dirty="0"/>
              <a:t> and put in the next score</a:t>
            </a:r>
          </a:p>
        </p:txBody>
      </p:sp>
      <p:sp>
        <p:nvSpPr>
          <p:cNvPr id="169" name="TextBox 168">
            <a:extLst>
              <a:ext uri="{FF2B5EF4-FFF2-40B4-BE49-F238E27FC236}">
                <a16:creationId xmlns:a16="http://schemas.microsoft.com/office/drawing/2014/main" id="{FCA7B804-C536-476A-880B-43128E4303F5}"/>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114" name="TextBox 113">
            <a:extLst>
              <a:ext uri="{FF2B5EF4-FFF2-40B4-BE49-F238E27FC236}">
                <a16:creationId xmlns:a16="http://schemas.microsoft.com/office/drawing/2014/main" id="{A62C5B0F-3D79-46BE-9842-5050986929F4}"/>
              </a:ext>
            </a:extLst>
          </p:cNvPr>
          <p:cNvSpPr txBox="1">
            <a:spLocks noChangeArrowheads="1"/>
          </p:cNvSpPr>
          <p:nvPr/>
        </p:nvSpPr>
        <p:spPr bwMode="auto">
          <a:xfrm>
            <a:off x="958057" y="3143250"/>
            <a:ext cx="63992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Libero comes into the game to serve for #7. Place a triangle over the number in the serving order where she will serve. This will be the only place in the rotation that she can serve during the rest of the set. </a:t>
            </a:r>
          </a:p>
        </p:txBody>
      </p:sp>
      <p:sp>
        <p:nvSpPr>
          <p:cNvPr id="2" name="Rectangle 1">
            <a:extLst>
              <a:ext uri="{FF2B5EF4-FFF2-40B4-BE49-F238E27FC236}">
                <a16:creationId xmlns:a16="http://schemas.microsoft.com/office/drawing/2014/main" id="{A2EAFD95-0F85-39EE-E5ED-B9EE62A17184}"/>
              </a:ext>
            </a:extLst>
          </p:cNvPr>
          <p:cNvSpPr/>
          <p:nvPr/>
        </p:nvSpPr>
        <p:spPr bwMode="auto">
          <a:xfrm>
            <a:off x="392113" y="5623560"/>
            <a:ext cx="108108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diamond(in)">
                                      <p:cBhvr>
                                        <p:cTn id="7" dur="1000"/>
                                        <p:tgtEl>
                                          <p:spTgt spid="97"/>
                                        </p:tgtEl>
                                      </p:cBhvr>
                                    </p:animEffect>
                                  </p:childTnLst>
                                </p:cTn>
                              </p:par>
                            </p:childTnLst>
                          </p:cTn>
                        </p:par>
                        <p:par>
                          <p:cTn id="8" fill="hold" nodeType="afterGroup">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amond(in)">
                                      <p:cBhvr>
                                        <p:cTn id="11" dur="1000"/>
                                        <p:tgtEl>
                                          <p:spTgt spid="98"/>
                                        </p:tgtEl>
                                      </p:cBhvr>
                                    </p:animEffect>
                                  </p:childTnLst>
                                </p:cTn>
                              </p:par>
                            </p:childTnLst>
                          </p:cTn>
                        </p:par>
                        <p:par>
                          <p:cTn id="12" fill="hold" nodeType="afterGroup">
                            <p:stCondLst>
                              <p:cond delay="2000"/>
                            </p:stCondLst>
                            <p:childTnLst>
                              <p:par>
                                <p:cTn id="13" presetID="4" presetClass="entr" presetSubtype="16" fill="hold" grpId="0" nodeType="after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box(in)">
                                      <p:cBhvr>
                                        <p:cTn id="15" dur="500"/>
                                        <p:tgtEl>
                                          <p:spTgt spid="16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95"/>
                                        </p:tgtEl>
                                      </p:cBhvr>
                                    </p:animEffect>
                                    <p:set>
                                      <p:cBhvr>
                                        <p:cTn id="20" dur="1" fill="hold">
                                          <p:stCondLst>
                                            <p:cond delay="499"/>
                                          </p:stCondLst>
                                        </p:cTn>
                                        <p:tgtEl>
                                          <p:spTgt spid="95"/>
                                        </p:tgtEl>
                                        <p:attrNameLst>
                                          <p:attrName>style.visibility</p:attrName>
                                        </p:attrNameLst>
                                      </p:cBhvr>
                                      <p:to>
                                        <p:strVal val="hidden"/>
                                      </p:to>
                                    </p:set>
                                  </p:childTnLst>
                                </p:cTn>
                              </p:par>
                            </p:childTnLst>
                          </p:cTn>
                        </p:par>
                        <p:par>
                          <p:cTn id="21" fill="hold" nodeType="afterGroup">
                            <p:stCondLst>
                              <p:cond delay="500"/>
                            </p:stCondLst>
                            <p:childTnLst>
                              <p:par>
                                <p:cTn id="22" presetID="4" presetClass="entr" presetSubtype="16" fill="hold" grpId="0" nodeType="afterEffect">
                                  <p:stCondLst>
                                    <p:cond delay="0"/>
                                  </p:stCondLst>
                                  <p:childTnLst>
                                    <p:set>
                                      <p:cBhvr>
                                        <p:cTn id="23" dur="1" fill="hold">
                                          <p:stCondLst>
                                            <p:cond delay="0"/>
                                          </p:stCondLst>
                                        </p:cTn>
                                        <p:tgtEl>
                                          <p:spTgt spid="162"/>
                                        </p:tgtEl>
                                        <p:attrNameLst>
                                          <p:attrName>style.visibility</p:attrName>
                                        </p:attrNameLst>
                                      </p:cBhvr>
                                      <p:to>
                                        <p:strVal val="visible"/>
                                      </p:to>
                                    </p:set>
                                    <p:animEffect transition="in" filter="box(in)">
                                      <p:cBhvr>
                                        <p:cTn id="24" dur="500"/>
                                        <p:tgtEl>
                                          <p:spTgt spid="16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63"/>
                                        </p:tgtEl>
                                        <p:attrNameLst>
                                          <p:attrName>style.visibility</p:attrName>
                                        </p:attrNameLst>
                                      </p:cBhvr>
                                      <p:to>
                                        <p:strVal val="visible"/>
                                      </p:to>
                                    </p:set>
                                    <p:animEffect transition="in" filter="box(in)">
                                      <p:cBhvr>
                                        <p:cTn id="29" dur="1000"/>
                                        <p:tgtEl>
                                          <p:spTgt spid="163"/>
                                        </p:tgtEl>
                                      </p:cBhvr>
                                    </p:animEffect>
                                  </p:childTnLst>
                                </p:cTn>
                              </p:par>
                            </p:childTnLst>
                          </p:cTn>
                        </p:par>
                        <p:par>
                          <p:cTn id="30" fill="hold" nodeType="afterGroup">
                            <p:stCondLst>
                              <p:cond delay="1000"/>
                            </p:stCondLst>
                            <p:childTnLst>
                              <p:par>
                                <p:cTn id="31" presetID="4" presetClass="entr" presetSubtype="16" fill="hold" grpId="0" nodeType="afterEffect">
                                  <p:stCondLst>
                                    <p:cond delay="0"/>
                                  </p:stCondLst>
                                  <p:childTnLst>
                                    <p:set>
                                      <p:cBhvr>
                                        <p:cTn id="32" dur="1" fill="hold">
                                          <p:stCondLst>
                                            <p:cond delay="0"/>
                                          </p:stCondLst>
                                        </p:cTn>
                                        <p:tgtEl>
                                          <p:spTgt spid="164"/>
                                        </p:tgtEl>
                                        <p:attrNameLst>
                                          <p:attrName>style.visibility</p:attrName>
                                        </p:attrNameLst>
                                      </p:cBhvr>
                                      <p:to>
                                        <p:strVal val="visible"/>
                                      </p:to>
                                    </p:set>
                                    <p:animEffect transition="in" filter="box(in)">
                                      <p:cBhvr>
                                        <p:cTn id="33" dur="1000"/>
                                        <p:tgtEl>
                                          <p:spTgt spid="164"/>
                                        </p:tgtEl>
                                      </p:cBhvr>
                                    </p:animEffect>
                                  </p:childTnLst>
                                </p:cTn>
                              </p:par>
                            </p:childTnLst>
                          </p:cTn>
                        </p:par>
                        <p:par>
                          <p:cTn id="34" fill="hold" nodeType="afterGroup">
                            <p:stCondLst>
                              <p:cond delay="2000"/>
                            </p:stCondLst>
                            <p:childTnLst>
                              <p:par>
                                <p:cTn id="35" presetID="4" presetClass="entr" presetSubtype="16" fill="hold" grpId="0" nodeType="after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box(in)">
                                      <p:cBhvr>
                                        <p:cTn id="37" dur="1000"/>
                                        <p:tgtEl>
                                          <p:spTgt spid="165"/>
                                        </p:tgtEl>
                                      </p:cBhvr>
                                    </p:animEffect>
                                  </p:childTnLst>
                                </p:cTn>
                              </p:par>
                            </p:childTnLst>
                          </p:cTn>
                        </p:par>
                        <p:par>
                          <p:cTn id="38" fill="hold" nodeType="afterGroup">
                            <p:stCondLst>
                              <p:cond delay="3000"/>
                            </p:stCondLst>
                            <p:childTnLst>
                              <p:par>
                                <p:cTn id="39" presetID="4" presetClass="entr" presetSubtype="16"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box(in)">
                                      <p:cBhvr>
                                        <p:cTn id="41" dur="1000"/>
                                        <p:tgtEl>
                                          <p:spTgt spid="166"/>
                                        </p:tgtEl>
                                      </p:cBhvr>
                                    </p:animEffect>
                                  </p:childTnLst>
                                </p:cTn>
                              </p:par>
                            </p:childTnLst>
                          </p:cTn>
                        </p:par>
                        <p:par>
                          <p:cTn id="42" fill="hold" nodeType="afterGroup">
                            <p:stCondLst>
                              <p:cond delay="4000"/>
                            </p:stCondLst>
                            <p:childTnLst>
                              <p:par>
                                <p:cTn id="43" presetID="4" presetClass="entr" presetSubtype="16" fill="hold" grpId="0" nodeType="afterEffect">
                                  <p:stCondLst>
                                    <p:cond delay="0"/>
                                  </p:stCondLst>
                                  <p:childTnLst>
                                    <p:set>
                                      <p:cBhvr>
                                        <p:cTn id="44" dur="1" fill="hold">
                                          <p:stCondLst>
                                            <p:cond delay="0"/>
                                          </p:stCondLst>
                                        </p:cTn>
                                        <p:tgtEl>
                                          <p:spTgt spid="167"/>
                                        </p:tgtEl>
                                        <p:attrNameLst>
                                          <p:attrName>style.visibility</p:attrName>
                                        </p:attrNameLst>
                                      </p:cBhvr>
                                      <p:to>
                                        <p:strVal val="visible"/>
                                      </p:to>
                                    </p:set>
                                    <p:animEffect transition="in" filter="box(in)">
                                      <p:cBhvr>
                                        <p:cTn id="45" dur="1000"/>
                                        <p:tgtEl>
                                          <p:spTgt spid="167"/>
                                        </p:tgtEl>
                                      </p:cBhvr>
                                    </p:animEffect>
                                  </p:childTnLst>
                                </p:cTn>
                              </p:par>
                            </p:childTnLst>
                          </p:cTn>
                        </p:par>
                        <p:par>
                          <p:cTn id="46" fill="hold" nodeType="afterGroup">
                            <p:stCondLst>
                              <p:cond delay="5000"/>
                            </p:stCondLst>
                            <p:childTnLst>
                              <p:par>
                                <p:cTn id="47" presetID="4" presetClass="entr" presetSubtype="16" fill="hold" grpId="1"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box(in)">
                                      <p:cBhvr>
                                        <p:cTn id="49" dur="1000"/>
                                        <p:tgtEl>
                                          <p:spTgt spid="167"/>
                                        </p:tgtEl>
                                      </p:cBhvr>
                                    </p:animEffect>
                                  </p:childTnLst>
                                </p:cTn>
                              </p:par>
                            </p:childTnLst>
                          </p:cTn>
                        </p:par>
                        <p:par>
                          <p:cTn id="50" fill="hold" nodeType="afterGroup">
                            <p:stCondLst>
                              <p:cond delay="6000"/>
                            </p:stCondLst>
                            <p:childTnLst>
                              <p:par>
                                <p:cTn id="51" presetID="4" presetClass="entr" presetSubtype="16"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box(in)">
                                      <p:cBhvr>
                                        <p:cTn id="53" dur="1000"/>
                                        <p:tgtEl>
                                          <p:spTgt spid="168"/>
                                        </p:tgtEl>
                                      </p:cBhvr>
                                    </p:animEffect>
                                  </p:childTnLst>
                                </p:cTn>
                              </p:par>
                            </p:childTnLst>
                          </p:cTn>
                        </p:par>
                        <p:par>
                          <p:cTn id="54" fill="hold" nodeType="afterGroup">
                            <p:stCondLst>
                              <p:cond delay="7000"/>
                            </p:stCondLst>
                            <p:childTnLst>
                              <p:par>
                                <p:cTn id="55" presetID="8" presetClass="entr" presetSubtype="16"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diamond(in)">
                                      <p:cBhvr>
                                        <p:cTn id="57" dur="1000"/>
                                        <p:tgtEl>
                                          <p:spTgt spid="100"/>
                                        </p:tgtEl>
                                      </p:cBhvr>
                                    </p:animEffect>
                                  </p:childTnLst>
                                </p:cTn>
                              </p:par>
                            </p:childTnLst>
                          </p:cTn>
                        </p:par>
                        <p:par>
                          <p:cTn id="58" fill="hold" nodeType="afterGroup">
                            <p:stCondLst>
                              <p:cond delay="8000"/>
                            </p:stCondLst>
                            <p:childTnLst>
                              <p:par>
                                <p:cTn id="59" presetID="8" presetClass="entr" presetSubtype="16" fill="hold" grpId="0" nodeType="afterEffect">
                                  <p:stCondLst>
                                    <p:cond delay="0"/>
                                  </p:stCondLst>
                                  <p:childTnLst>
                                    <p:set>
                                      <p:cBhvr>
                                        <p:cTn id="60" dur="1" fill="hold">
                                          <p:stCondLst>
                                            <p:cond delay="0"/>
                                          </p:stCondLst>
                                        </p:cTn>
                                        <p:tgtEl>
                                          <p:spTgt spid="99"/>
                                        </p:tgtEl>
                                        <p:attrNameLst>
                                          <p:attrName>style.visibility</p:attrName>
                                        </p:attrNameLst>
                                      </p:cBhvr>
                                      <p:to>
                                        <p:strVal val="visible"/>
                                      </p:to>
                                    </p:set>
                                    <p:animEffect transition="in" filter="diamond(in)">
                                      <p:cBhvr>
                                        <p:cTn id="61" dur="1000"/>
                                        <p:tgtEl>
                                          <p:spTgt spid="99"/>
                                        </p:tgtEl>
                                      </p:cBhvr>
                                    </p:animEffect>
                                  </p:childTnLst>
                                </p:cTn>
                              </p:par>
                            </p:childTnLst>
                          </p:cTn>
                        </p:par>
                        <p:par>
                          <p:cTn id="62" fill="hold" nodeType="afterGroup">
                            <p:stCondLst>
                              <p:cond delay="9000"/>
                            </p:stCondLst>
                            <p:childTnLst>
                              <p:par>
                                <p:cTn id="63" presetID="8" presetClass="entr" presetSubtype="16" fill="hold" grpId="0" nodeType="after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diamond(in)">
                                      <p:cBhvr>
                                        <p:cTn id="65" dur="1000"/>
                                        <p:tgtEl>
                                          <p:spTgt spid="10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xit" presetSubtype="10" fill="hold" grpId="1" nodeType="clickEffect">
                                  <p:stCondLst>
                                    <p:cond delay="0"/>
                                  </p:stCondLst>
                                  <p:childTnLst>
                                    <p:animEffect transition="out" filter="blinds(horizontal)">
                                      <p:cBhvr>
                                        <p:cTn id="69" dur="500"/>
                                        <p:tgtEl>
                                          <p:spTgt spid="162"/>
                                        </p:tgtEl>
                                      </p:cBhvr>
                                    </p:animEffect>
                                    <p:set>
                                      <p:cBhvr>
                                        <p:cTn id="70" dur="1" fill="hold">
                                          <p:stCondLst>
                                            <p:cond delay="499"/>
                                          </p:stCondLst>
                                        </p:cTn>
                                        <p:tgtEl>
                                          <p:spTgt spid="162"/>
                                        </p:tgtEl>
                                        <p:attrNameLst>
                                          <p:attrName>style.visibility</p:attrName>
                                        </p:attrNameLst>
                                      </p:cBhvr>
                                      <p:to>
                                        <p:strVal val="hidden"/>
                                      </p:to>
                                    </p:set>
                                  </p:childTnLst>
                                </p:cTn>
                              </p:par>
                            </p:childTnLst>
                          </p:cTn>
                        </p:par>
                        <p:par>
                          <p:cTn id="71" fill="hold" nodeType="afterGroup">
                            <p:stCondLst>
                              <p:cond delay="500"/>
                            </p:stCondLst>
                            <p:childTnLst>
                              <p:par>
                                <p:cTn id="72" presetID="4" presetClass="entr" presetSubtype="16" fill="hold" grpId="0" nodeType="after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box(in)">
                                      <p:cBhvr>
                                        <p:cTn id="74" dur="1000"/>
                                        <p:tgtEl>
                                          <p:spTgt spid="10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diamond(in)">
                                      <p:cBhvr>
                                        <p:cTn id="79" dur="1000"/>
                                        <p:tgtEl>
                                          <p:spTgt spid="66"/>
                                        </p:tgtEl>
                                      </p:cBhvr>
                                    </p:animEffect>
                                  </p:childTnLst>
                                </p:cTn>
                              </p:par>
                            </p:childTnLst>
                          </p:cTn>
                        </p:par>
                        <p:par>
                          <p:cTn id="80" fill="hold" nodeType="afterGroup">
                            <p:stCondLst>
                              <p:cond delay="1000"/>
                            </p:stCondLst>
                            <p:childTnLst>
                              <p:par>
                                <p:cTn id="81" presetID="8"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Effect transition="in" filter="diamond(in)">
                                      <p:cBhvr>
                                        <p:cTn id="83" dur="1000"/>
                                        <p:tgtEl>
                                          <p:spTgt spid="107"/>
                                        </p:tgtEl>
                                      </p:cBhvr>
                                    </p:animEffect>
                                  </p:childTnLst>
                                </p:cTn>
                              </p:par>
                            </p:childTnLst>
                          </p:cTn>
                        </p:par>
                        <p:par>
                          <p:cTn id="84" fill="hold" nodeType="afterGroup">
                            <p:stCondLst>
                              <p:cond delay="2000"/>
                            </p:stCondLst>
                            <p:childTnLst>
                              <p:par>
                                <p:cTn id="85" presetID="8" presetClass="entr" presetSubtype="16" fill="hold" grpId="0"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diamond(in)">
                                      <p:cBhvr>
                                        <p:cTn id="87" dur="1000"/>
                                        <p:tgtEl>
                                          <p:spTgt spid="103"/>
                                        </p:tgtEl>
                                      </p:cBhvr>
                                    </p:animEffect>
                                  </p:childTnLst>
                                </p:cTn>
                              </p:par>
                            </p:childTnLst>
                          </p:cTn>
                        </p:par>
                        <p:par>
                          <p:cTn id="88" fill="hold" nodeType="afterGroup">
                            <p:stCondLst>
                              <p:cond delay="3000"/>
                            </p:stCondLst>
                            <p:childTnLst>
                              <p:par>
                                <p:cTn id="89" presetID="8" presetClass="entr" presetSubtype="16" fill="hold" grpId="0" nodeType="after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diamond(in)">
                                      <p:cBhvr>
                                        <p:cTn id="91" dur="1000"/>
                                        <p:tgtEl>
                                          <p:spTgt spid="96"/>
                                        </p:tgtEl>
                                      </p:cBhvr>
                                    </p:animEffect>
                                  </p:childTnLst>
                                </p:cTn>
                              </p:par>
                            </p:childTnLst>
                          </p:cTn>
                        </p:par>
                        <p:par>
                          <p:cTn id="92" fill="hold" nodeType="afterGroup">
                            <p:stCondLst>
                              <p:cond delay="4000"/>
                            </p:stCondLst>
                            <p:childTnLst>
                              <p:par>
                                <p:cTn id="93" presetID="8" presetClass="entr" presetSubtype="16" fill="hold" grpId="0"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diamond(in)">
                                      <p:cBhvr>
                                        <p:cTn id="95" dur="1000"/>
                                        <p:tgtEl>
                                          <p:spTgt spid="108"/>
                                        </p:tgtEl>
                                      </p:cBhvr>
                                    </p:animEffect>
                                  </p:childTnLst>
                                </p:cTn>
                              </p:par>
                            </p:childTnLst>
                          </p:cTn>
                        </p:par>
                        <p:par>
                          <p:cTn id="96" fill="hold" nodeType="afterGroup">
                            <p:stCondLst>
                              <p:cond delay="5000"/>
                            </p:stCondLst>
                            <p:childTnLst>
                              <p:par>
                                <p:cTn id="97" presetID="8" presetClass="entr" presetSubtype="16" fill="hold" grpId="0" nodeType="after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diamond(in)">
                                      <p:cBhvr>
                                        <p:cTn id="99" dur="2000"/>
                                        <p:tgtEl>
                                          <p:spTgt spid="10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xit" presetSubtype="10" fill="hold" grpId="1" nodeType="clickEffect">
                                  <p:stCondLst>
                                    <p:cond delay="0"/>
                                  </p:stCondLst>
                                  <p:childTnLst>
                                    <p:animEffect transition="out" filter="blinds(horizontal)">
                                      <p:cBhvr>
                                        <p:cTn id="103" dur="500"/>
                                        <p:tgtEl>
                                          <p:spTgt spid="102"/>
                                        </p:tgtEl>
                                      </p:cBhvr>
                                    </p:animEffect>
                                    <p:set>
                                      <p:cBhvr>
                                        <p:cTn id="104" dur="1" fill="hold">
                                          <p:stCondLst>
                                            <p:cond delay="499"/>
                                          </p:stCondLst>
                                        </p:cTn>
                                        <p:tgtEl>
                                          <p:spTgt spid="102"/>
                                        </p:tgtEl>
                                        <p:attrNameLst>
                                          <p:attrName>style.visibility</p:attrName>
                                        </p:attrNameLst>
                                      </p:cBhvr>
                                      <p:to>
                                        <p:strVal val="hidden"/>
                                      </p:to>
                                    </p:set>
                                  </p:childTnLst>
                                </p:cTn>
                              </p:par>
                            </p:childTnLst>
                          </p:cTn>
                        </p:par>
                        <p:par>
                          <p:cTn id="105" fill="hold" nodeType="afterGroup">
                            <p:stCondLst>
                              <p:cond delay="500"/>
                            </p:stCondLst>
                            <p:childTnLst>
                              <p:par>
                                <p:cTn id="106" presetID="4" presetClass="entr" presetSubtype="16" fill="hold" grpId="0" nodeType="afterEffect">
                                  <p:stCondLst>
                                    <p:cond delay="0"/>
                                  </p:stCondLst>
                                  <p:childTnLst>
                                    <p:set>
                                      <p:cBhvr>
                                        <p:cTn id="107" dur="1" fill="hold">
                                          <p:stCondLst>
                                            <p:cond delay="0"/>
                                          </p:stCondLst>
                                        </p:cTn>
                                        <p:tgtEl>
                                          <p:spTgt spid="109"/>
                                        </p:tgtEl>
                                        <p:attrNameLst>
                                          <p:attrName>style.visibility</p:attrName>
                                        </p:attrNameLst>
                                      </p:cBhvr>
                                      <p:to>
                                        <p:strVal val="visible"/>
                                      </p:to>
                                    </p:set>
                                    <p:animEffect transition="in" filter="box(in)">
                                      <p:cBhvr>
                                        <p:cTn id="108" dur="500"/>
                                        <p:tgtEl>
                                          <p:spTgt spid="10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grpId="0" nodeType="click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diamond(in)">
                                      <p:cBhvr>
                                        <p:cTn id="113" dur="1000"/>
                                        <p:tgtEl>
                                          <p:spTgt spid="111"/>
                                        </p:tgtEl>
                                      </p:cBhvr>
                                    </p:animEffect>
                                  </p:childTnLst>
                                </p:cTn>
                              </p:par>
                            </p:childTnLst>
                          </p:cTn>
                        </p:par>
                        <p:par>
                          <p:cTn id="114" fill="hold" nodeType="afterGroup">
                            <p:stCondLst>
                              <p:cond delay="1000"/>
                            </p:stCondLst>
                            <p:childTnLst>
                              <p:par>
                                <p:cTn id="115" presetID="8" presetClass="entr" presetSubtype="16" fill="hold" grpId="0" nodeType="afterEffect">
                                  <p:stCondLst>
                                    <p:cond delay="0"/>
                                  </p:stCondLst>
                                  <p:childTnLst>
                                    <p:set>
                                      <p:cBhvr>
                                        <p:cTn id="116" dur="1" fill="hold">
                                          <p:stCondLst>
                                            <p:cond delay="0"/>
                                          </p:stCondLst>
                                        </p:cTn>
                                        <p:tgtEl>
                                          <p:spTgt spid="112"/>
                                        </p:tgtEl>
                                        <p:attrNameLst>
                                          <p:attrName>style.visibility</p:attrName>
                                        </p:attrNameLst>
                                      </p:cBhvr>
                                      <p:to>
                                        <p:strVal val="visible"/>
                                      </p:to>
                                    </p:set>
                                    <p:animEffect transition="in" filter="diamond(in)">
                                      <p:cBhvr>
                                        <p:cTn id="117" dur="1000"/>
                                        <p:tgtEl>
                                          <p:spTgt spid="112"/>
                                        </p:tgtEl>
                                      </p:cBhvr>
                                    </p:animEffect>
                                  </p:childTnLst>
                                </p:cTn>
                              </p:par>
                            </p:childTnLst>
                          </p:cTn>
                        </p:par>
                        <p:par>
                          <p:cTn id="118" fill="hold" nodeType="afterGroup">
                            <p:stCondLst>
                              <p:cond delay="2000"/>
                            </p:stCondLst>
                            <p:childTnLst>
                              <p:par>
                                <p:cTn id="119" presetID="8" presetClass="entr" presetSubtype="16" fill="hold" grpId="0" nodeType="after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diamond(in)">
                                      <p:cBhvr>
                                        <p:cTn id="121" dur="1000"/>
                                        <p:tgtEl>
                                          <p:spTgt spid="106"/>
                                        </p:tgtEl>
                                      </p:cBhvr>
                                    </p:animEffect>
                                  </p:childTnLst>
                                </p:cTn>
                              </p:par>
                            </p:childTnLst>
                          </p:cTn>
                        </p:par>
                        <p:par>
                          <p:cTn id="122" fill="hold" nodeType="afterGroup">
                            <p:stCondLst>
                              <p:cond delay="3000"/>
                            </p:stCondLst>
                            <p:childTnLst>
                              <p:par>
                                <p:cTn id="123" presetID="8" presetClass="entr" presetSubtype="16" fill="hold" grpId="0" nodeType="afterEffect">
                                  <p:stCondLst>
                                    <p:cond delay="0"/>
                                  </p:stCondLst>
                                  <p:childTnLst>
                                    <p:set>
                                      <p:cBhvr>
                                        <p:cTn id="124" dur="1" fill="hold">
                                          <p:stCondLst>
                                            <p:cond delay="0"/>
                                          </p:stCondLst>
                                        </p:cTn>
                                        <p:tgtEl>
                                          <p:spTgt spid="105"/>
                                        </p:tgtEl>
                                        <p:attrNameLst>
                                          <p:attrName>style.visibility</p:attrName>
                                        </p:attrNameLst>
                                      </p:cBhvr>
                                      <p:to>
                                        <p:strVal val="visible"/>
                                      </p:to>
                                    </p:set>
                                    <p:animEffect transition="in" filter="diamond(in)">
                                      <p:cBhvr>
                                        <p:cTn id="125" dur="1000"/>
                                        <p:tgtEl>
                                          <p:spTgt spid="105"/>
                                        </p:tgtEl>
                                      </p:cBhvr>
                                    </p:animEffect>
                                  </p:childTnLst>
                                </p:cTn>
                              </p:par>
                            </p:childTnLst>
                          </p:cTn>
                        </p:par>
                        <p:par>
                          <p:cTn id="126" fill="hold" nodeType="afterGroup">
                            <p:stCondLst>
                              <p:cond delay="4000"/>
                            </p:stCondLst>
                            <p:childTnLst>
                              <p:par>
                                <p:cTn id="127" presetID="8" presetClass="entr" presetSubtype="16" fill="hold" grpId="0" nodeType="after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diamond(in)">
                                      <p:cBhvr>
                                        <p:cTn id="129" dur="2000"/>
                                        <p:tgtEl>
                                          <p:spTgt spid="113"/>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xit" presetSubtype="10" fill="hold" grpId="1" nodeType="clickEffect">
                                  <p:stCondLst>
                                    <p:cond delay="0"/>
                                  </p:stCondLst>
                                  <p:childTnLst>
                                    <p:animEffect transition="out" filter="blinds(horizontal)">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childTnLst>
                          </p:cTn>
                        </p:par>
                        <p:par>
                          <p:cTn id="135" fill="hold" nodeType="afterGroup">
                            <p:stCondLst>
                              <p:cond delay="500"/>
                            </p:stCondLst>
                            <p:childTnLst>
                              <p:par>
                                <p:cTn id="136" presetID="4" presetClass="entr" presetSubtype="16" fill="hold" grpId="0" nodeType="afterEffect">
                                  <p:stCondLst>
                                    <p:cond delay="0"/>
                                  </p:stCondLst>
                                  <p:childTnLst>
                                    <p:set>
                                      <p:cBhvr>
                                        <p:cTn id="137" dur="1" fill="hold">
                                          <p:stCondLst>
                                            <p:cond delay="0"/>
                                          </p:stCondLst>
                                        </p:cTn>
                                        <p:tgtEl>
                                          <p:spTgt spid="114"/>
                                        </p:tgtEl>
                                        <p:attrNameLst>
                                          <p:attrName>style.visibility</p:attrName>
                                        </p:attrNameLst>
                                      </p:cBhvr>
                                      <p:to>
                                        <p:strVal val="visible"/>
                                      </p:to>
                                    </p:set>
                                    <p:animEffect transition="in" filter="box(in)">
                                      <p:cBhvr>
                                        <p:cTn id="138" dur="500"/>
                                        <p:tgtEl>
                                          <p:spTgt spid="11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diamond(in)">
                                      <p:cBhvr>
                                        <p:cTn id="143" dur="2000"/>
                                        <p:tgtEl>
                                          <p:spTgt spid="115"/>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114"/>
                                        </p:tgtEl>
                                      </p:cBhvr>
                                    </p:animEffect>
                                    <p:set>
                                      <p:cBhvr>
                                        <p:cTn id="148" dur="1" fill="hold">
                                          <p:stCondLst>
                                            <p:cond delay="499"/>
                                          </p:stCondLst>
                                        </p:cTn>
                                        <p:tgtEl>
                                          <p:spTgt spid="114"/>
                                        </p:tgtEl>
                                        <p:attrNameLst>
                                          <p:attrName>style.visibility</p:attrName>
                                        </p:attrNameLst>
                                      </p:cBhvr>
                                      <p:to>
                                        <p:strVal val="hidden"/>
                                      </p:to>
                                    </p:set>
                                  </p:childTnLst>
                                </p:cTn>
                              </p:par>
                            </p:childTnLst>
                          </p:cTn>
                        </p:par>
                        <p:par>
                          <p:cTn id="149" fill="hold" nodeType="afterGroup">
                            <p:stCondLst>
                              <p:cond delay="500"/>
                            </p:stCondLst>
                            <p:childTnLst>
                              <p:par>
                                <p:cTn id="150" presetID="4" presetClass="entr" presetSubtype="16" fill="hold" grpId="0" nodeType="afterEffect">
                                  <p:stCondLst>
                                    <p:cond delay="0"/>
                                  </p:stCondLst>
                                  <p:childTnLst>
                                    <p:set>
                                      <p:cBhvr>
                                        <p:cTn id="151" dur="1" fill="hold">
                                          <p:stCondLst>
                                            <p:cond delay="0"/>
                                          </p:stCondLst>
                                        </p:cTn>
                                        <p:tgtEl>
                                          <p:spTgt spid="116"/>
                                        </p:tgtEl>
                                        <p:attrNameLst>
                                          <p:attrName>style.visibility</p:attrName>
                                        </p:attrNameLst>
                                      </p:cBhvr>
                                      <p:to>
                                        <p:strVal val="visible"/>
                                      </p:to>
                                    </p:set>
                                    <p:animEffect transition="in" filter="box(in)">
                                      <p:cBhvr>
                                        <p:cTn id="152" dur="500"/>
                                        <p:tgtEl>
                                          <p:spTgt spid="11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8" presetClass="entr" presetSubtype="16" fill="hold" grpId="0" nodeType="clickEffect">
                                  <p:stCondLst>
                                    <p:cond delay="0"/>
                                  </p:stCondLst>
                                  <p:childTnLst>
                                    <p:set>
                                      <p:cBhvr>
                                        <p:cTn id="156" dur="1" fill="hold">
                                          <p:stCondLst>
                                            <p:cond delay="0"/>
                                          </p:stCondLst>
                                        </p:cTn>
                                        <p:tgtEl>
                                          <p:spTgt spid="117"/>
                                        </p:tgtEl>
                                        <p:attrNameLst>
                                          <p:attrName>style.visibility</p:attrName>
                                        </p:attrNameLst>
                                      </p:cBhvr>
                                      <p:to>
                                        <p:strVal val="visible"/>
                                      </p:to>
                                    </p:set>
                                    <p:animEffect transition="in" filter="diamond(in)">
                                      <p:cBhvr>
                                        <p:cTn id="157" dur="2000"/>
                                        <p:tgtEl>
                                          <p:spTgt spid="117"/>
                                        </p:tgtEl>
                                      </p:cBhvr>
                                    </p:animEffect>
                                  </p:childTnLst>
                                </p:cTn>
                              </p:par>
                            </p:childTnLst>
                          </p:cTn>
                        </p:par>
                        <p:par>
                          <p:cTn id="158" fill="hold" nodeType="afterGroup">
                            <p:stCondLst>
                              <p:cond delay="2000"/>
                            </p:stCondLst>
                            <p:childTnLst>
                              <p:par>
                                <p:cTn id="159" presetID="8" presetClass="entr" presetSubtype="16" fill="hold" grpId="0" nodeType="after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diamond(in)">
                                      <p:cBhvr>
                                        <p:cTn id="161" dur="1000"/>
                                        <p:tgtEl>
                                          <p:spTgt spid="118"/>
                                        </p:tgtEl>
                                      </p:cBhvr>
                                    </p:animEffect>
                                  </p:childTnLst>
                                </p:cTn>
                              </p:par>
                            </p:childTnLst>
                          </p:cTn>
                        </p:par>
                        <p:par>
                          <p:cTn id="162" fill="hold" nodeType="afterGroup">
                            <p:stCondLst>
                              <p:cond delay="3000"/>
                            </p:stCondLst>
                            <p:childTnLst>
                              <p:par>
                                <p:cTn id="163" presetID="8" presetClass="entr" presetSubtype="16" fill="hold" grpId="0" nodeType="afterEffect">
                                  <p:stCondLst>
                                    <p:cond delay="0"/>
                                  </p:stCondLst>
                                  <p:childTnLst>
                                    <p:set>
                                      <p:cBhvr>
                                        <p:cTn id="164" dur="1" fill="hold">
                                          <p:stCondLst>
                                            <p:cond delay="0"/>
                                          </p:stCondLst>
                                        </p:cTn>
                                        <p:tgtEl>
                                          <p:spTgt spid="119"/>
                                        </p:tgtEl>
                                        <p:attrNameLst>
                                          <p:attrName>style.visibility</p:attrName>
                                        </p:attrNameLst>
                                      </p:cBhvr>
                                      <p:to>
                                        <p:strVal val="visible"/>
                                      </p:to>
                                    </p:set>
                                    <p:animEffect transition="in" filter="diamond(in)">
                                      <p:cBhvr>
                                        <p:cTn id="165" dur="2000"/>
                                        <p:tgtEl>
                                          <p:spTgt spid="119"/>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3" presetClass="exit" presetSubtype="10" fill="hold" grpId="1" nodeType="clickEffect">
                                  <p:stCondLst>
                                    <p:cond delay="0"/>
                                  </p:stCondLst>
                                  <p:childTnLst>
                                    <p:animEffect transition="out" filter="blinds(horizontal)">
                                      <p:cBhvr>
                                        <p:cTn id="169" dur="500"/>
                                        <p:tgtEl>
                                          <p:spTgt spid="116"/>
                                        </p:tgtEl>
                                      </p:cBhvr>
                                    </p:animEffect>
                                    <p:set>
                                      <p:cBhvr>
                                        <p:cTn id="170" dur="1" fill="hold">
                                          <p:stCondLst>
                                            <p:cond delay="499"/>
                                          </p:stCondLst>
                                        </p:cTn>
                                        <p:tgtEl>
                                          <p:spTgt spid="116"/>
                                        </p:tgtEl>
                                        <p:attrNameLst>
                                          <p:attrName>style.visibility</p:attrName>
                                        </p:attrNameLst>
                                      </p:cBhvr>
                                      <p:to>
                                        <p:strVal val="hidden"/>
                                      </p:to>
                                    </p:set>
                                  </p:childTnLst>
                                </p:cTn>
                              </p:par>
                            </p:childTnLst>
                          </p:cTn>
                        </p:par>
                        <p:par>
                          <p:cTn id="171" fill="hold" nodeType="afterGroup">
                            <p:stCondLst>
                              <p:cond delay="500"/>
                            </p:stCondLst>
                            <p:childTnLst>
                              <p:par>
                                <p:cTn id="172" presetID="4" presetClass="entr" presetSubtype="16" fill="hold" grpId="0" nodeType="after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box(in)">
                                      <p:cBhvr>
                                        <p:cTn id="174" dur="500"/>
                                        <p:tgtEl>
                                          <p:spTgt spid="121"/>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8" presetClass="entr" presetSubtype="16" fill="hold" grpId="0" nodeType="clickEffect">
                                  <p:stCondLst>
                                    <p:cond delay="0"/>
                                  </p:stCondLst>
                                  <p:childTnLst>
                                    <p:set>
                                      <p:cBhvr>
                                        <p:cTn id="178" dur="1" fill="hold">
                                          <p:stCondLst>
                                            <p:cond delay="0"/>
                                          </p:stCondLst>
                                        </p:cTn>
                                        <p:tgtEl>
                                          <p:spTgt spid="127"/>
                                        </p:tgtEl>
                                        <p:attrNameLst>
                                          <p:attrName>style.visibility</p:attrName>
                                        </p:attrNameLst>
                                      </p:cBhvr>
                                      <p:to>
                                        <p:strVal val="visible"/>
                                      </p:to>
                                    </p:set>
                                    <p:animEffect transition="in" filter="diamond(in)">
                                      <p:cBhvr>
                                        <p:cTn id="179" dur="1000"/>
                                        <p:tgtEl>
                                          <p:spTgt spid="127"/>
                                        </p:tgtEl>
                                      </p:cBhvr>
                                    </p:animEffect>
                                  </p:childTnLst>
                                </p:cTn>
                              </p:par>
                            </p:childTnLst>
                          </p:cTn>
                        </p:par>
                        <p:par>
                          <p:cTn id="180" fill="hold" nodeType="afterGroup">
                            <p:stCondLst>
                              <p:cond delay="1000"/>
                            </p:stCondLst>
                            <p:childTnLst>
                              <p:par>
                                <p:cTn id="181" presetID="8" presetClass="entr" presetSubtype="16" fill="hold" grpId="0" nodeType="afterEffect">
                                  <p:stCondLst>
                                    <p:cond delay="0"/>
                                  </p:stCondLst>
                                  <p:childTnLst>
                                    <p:set>
                                      <p:cBhvr>
                                        <p:cTn id="182" dur="1" fill="hold">
                                          <p:stCondLst>
                                            <p:cond delay="0"/>
                                          </p:stCondLst>
                                        </p:cTn>
                                        <p:tgtEl>
                                          <p:spTgt spid="128"/>
                                        </p:tgtEl>
                                        <p:attrNameLst>
                                          <p:attrName>style.visibility</p:attrName>
                                        </p:attrNameLst>
                                      </p:cBhvr>
                                      <p:to>
                                        <p:strVal val="visible"/>
                                      </p:to>
                                    </p:set>
                                    <p:animEffect transition="in" filter="diamond(in)">
                                      <p:cBhvr>
                                        <p:cTn id="183" dur="1000"/>
                                        <p:tgtEl>
                                          <p:spTgt spid="128"/>
                                        </p:tgtEl>
                                      </p:cBhvr>
                                    </p:animEffect>
                                  </p:childTnLst>
                                </p:cTn>
                              </p:par>
                            </p:childTnLst>
                          </p:cTn>
                        </p:par>
                        <p:par>
                          <p:cTn id="184" fill="hold" nodeType="afterGroup">
                            <p:stCondLst>
                              <p:cond delay="2000"/>
                            </p:stCondLst>
                            <p:childTnLst>
                              <p:par>
                                <p:cTn id="185" presetID="8" presetClass="entr" presetSubtype="16" fill="hold" grpId="0" nodeType="afterEffect">
                                  <p:stCondLst>
                                    <p:cond delay="0"/>
                                  </p:stCondLst>
                                  <p:childTnLst>
                                    <p:set>
                                      <p:cBhvr>
                                        <p:cTn id="186" dur="1" fill="hold">
                                          <p:stCondLst>
                                            <p:cond delay="0"/>
                                          </p:stCondLst>
                                        </p:cTn>
                                        <p:tgtEl>
                                          <p:spTgt spid="122"/>
                                        </p:tgtEl>
                                        <p:attrNameLst>
                                          <p:attrName>style.visibility</p:attrName>
                                        </p:attrNameLst>
                                      </p:cBhvr>
                                      <p:to>
                                        <p:strVal val="visible"/>
                                      </p:to>
                                    </p:set>
                                    <p:animEffect transition="in" filter="diamond(in)">
                                      <p:cBhvr>
                                        <p:cTn id="187" dur="1000"/>
                                        <p:tgtEl>
                                          <p:spTgt spid="122"/>
                                        </p:tgtEl>
                                      </p:cBhvr>
                                    </p:animEffect>
                                  </p:childTnLst>
                                </p:cTn>
                              </p:par>
                            </p:childTnLst>
                          </p:cTn>
                        </p:par>
                        <p:par>
                          <p:cTn id="188" fill="hold" nodeType="afterGroup">
                            <p:stCondLst>
                              <p:cond delay="3000"/>
                            </p:stCondLst>
                            <p:childTnLst>
                              <p:par>
                                <p:cTn id="189" presetID="8" presetClass="entr" presetSubtype="16" fill="hold" grpId="0" nodeType="afterEffect">
                                  <p:stCondLst>
                                    <p:cond delay="0"/>
                                  </p:stCondLst>
                                  <p:childTnLst>
                                    <p:set>
                                      <p:cBhvr>
                                        <p:cTn id="190" dur="1" fill="hold">
                                          <p:stCondLst>
                                            <p:cond delay="0"/>
                                          </p:stCondLst>
                                        </p:cTn>
                                        <p:tgtEl>
                                          <p:spTgt spid="126"/>
                                        </p:tgtEl>
                                        <p:attrNameLst>
                                          <p:attrName>style.visibility</p:attrName>
                                        </p:attrNameLst>
                                      </p:cBhvr>
                                      <p:to>
                                        <p:strVal val="visible"/>
                                      </p:to>
                                    </p:set>
                                    <p:animEffect transition="in" filter="diamond(in)">
                                      <p:cBhvr>
                                        <p:cTn id="191" dur="1000"/>
                                        <p:tgtEl>
                                          <p:spTgt spid="126"/>
                                        </p:tgtEl>
                                      </p:cBhvr>
                                    </p:animEffect>
                                  </p:childTnLst>
                                </p:cTn>
                              </p:par>
                            </p:childTnLst>
                          </p:cTn>
                        </p:par>
                        <p:par>
                          <p:cTn id="192" fill="hold" nodeType="afterGroup">
                            <p:stCondLst>
                              <p:cond delay="4000"/>
                            </p:stCondLst>
                            <p:childTnLst>
                              <p:par>
                                <p:cTn id="193" presetID="8" presetClass="entr" presetSubtype="16" fill="hold" grpId="0" nodeType="afterEffect">
                                  <p:stCondLst>
                                    <p:cond delay="0"/>
                                  </p:stCondLst>
                                  <p:childTnLst>
                                    <p:set>
                                      <p:cBhvr>
                                        <p:cTn id="194" dur="1" fill="hold">
                                          <p:stCondLst>
                                            <p:cond delay="0"/>
                                          </p:stCondLst>
                                        </p:cTn>
                                        <p:tgtEl>
                                          <p:spTgt spid="129"/>
                                        </p:tgtEl>
                                        <p:attrNameLst>
                                          <p:attrName>style.visibility</p:attrName>
                                        </p:attrNameLst>
                                      </p:cBhvr>
                                      <p:to>
                                        <p:strVal val="visible"/>
                                      </p:to>
                                    </p:set>
                                    <p:animEffect transition="in" filter="diamond(in)">
                                      <p:cBhvr>
                                        <p:cTn id="195" dur="1000"/>
                                        <p:tgtEl>
                                          <p:spTgt spid="129"/>
                                        </p:tgtEl>
                                      </p:cBhvr>
                                    </p:animEffect>
                                  </p:childTnLst>
                                </p:cTn>
                              </p:par>
                            </p:childTnLst>
                          </p:cTn>
                        </p:par>
                        <p:par>
                          <p:cTn id="196" fill="hold" nodeType="afterGroup">
                            <p:stCondLst>
                              <p:cond delay="5000"/>
                            </p:stCondLst>
                            <p:childTnLst>
                              <p:par>
                                <p:cTn id="197" presetID="8" presetClass="entr" presetSubtype="16" fill="hold" grpId="0" nodeType="afterEffect">
                                  <p:stCondLst>
                                    <p:cond delay="0"/>
                                  </p:stCondLst>
                                  <p:childTnLst>
                                    <p:set>
                                      <p:cBhvr>
                                        <p:cTn id="198" dur="1" fill="hold">
                                          <p:stCondLst>
                                            <p:cond delay="0"/>
                                          </p:stCondLst>
                                        </p:cTn>
                                        <p:tgtEl>
                                          <p:spTgt spid="123"/>
                                        </p:tgtEl>
                                        <p:attrNameLst>
                                          <p:attrName>style.visibility</p:attrName>
                                        </p:attrNameLst>
                                      </p:cBhvr>
                                      <p:to>
                                        <p:strVal val="visible"/>
                                      </p:to>
                                    </p:set>
                                    <p:animEffect transition="in" filter="diamond(in)">
                                      <p:cBhvr>
                                        <p:cTn id="199" dur="1000"/>
                                        <p:tgtEl>
                                          <p:spTgt spid="123"/>
                                        </p:tgtEl>
                                      </p:cBhvr>
                                    </p:animEffect>
                                  </p:childTnLst>
                                </p:cTn>
                              </p:par>
                            </p:childTnLst>
                          </p:cTn>
                        </p:par>
                        <p:par>
                          <p:cTn id="200" fill="hold" nodeType="afterGroup">
                            <p:stCondLst>
                              <p:cond delay="6000"/>
                            </p:stCondLst>
                            <p:childTnLst>
                              <p:par>
                                <p:cTn id="201" presetID="8" presetClass="entr" presetSubtype="16" fill="hold" grpId="0" nodeType="afterEffect">
                                  <p:stCondLst>
                                    <p:cond delay="0"/>
                                  </p:stCondLst>
                                  <p:childTnLst>
                                    <p:set>
                                      <p:cBhvr>
                                        <p:cTn id="202" dur="1" fill="hold">
                                          <p:stCondLst>
                                            <p:cond delay="0"/>
                                          </p:stCondLst>
                                        </p:cTn>
                                        <p:tgtEl>
                                          <p:spTgt spid="125"/>
                                        </p:tgtEl>
                                        <p:attrNameLst>
                                          <p:attrName>style.visibility</p:attrName>
                                        </p:attrNameLst>
                                      </p:cBhvr>
                                      <p:to>
                                        <p:strVal val="visible"/>
                                      </p:to>
                                    </p:set>
                                    <p:animEffect transition="in" filter="diamond(in)">
                                      <p:cBhvr>
                                        <p:cTn id="203" dur="1000"/>
                                        <p:tgtEl>
                                          <p:spTgt spid="125"/>
                                        </p:tgtEl>
                                      </p:cBhvr>
                                    </p:animEffect>
                                  </p:childTnLst>
                                </p:cTn>
                              </p:par>
                            </p:childTnLst>
                          </p:cTn>
                        </p:par>
                        <p:par>
                          <p:cTn id="204" fill="hold" nodeType="afterGroup">
                            <p:stCondLst>
                              <p:cond delay="7000"/>
                            </p:stCondLst>
                            <p:childTnLst>
                              <p:par>
                                <p:cTn id="205" presetID="8" presetClass="entr" presetSubtype="16" fill="hold" grpId="0" nodeType="afterEffect">
                                  <p:stCondLst>
                                    <p:cond delay="0"/>
                                  </p:stCondLst>
                                  <p:childTnLst>
                                    <p:set>
                                      <p:cBhvr>
                                        <p:cTn id="206" dur="1" fill="hold">
                                          <p:stCondLst>
                                            <p:cond delay="0"/>
                                          </p:stCondLst>
                                        </p:cTn>
                                        <p:tgtEl>
                                          <p:spTgt spid="130"/>
                                        </p:tgtEl>
                                        <p:attrNameLst>
                                          <p:attrName>style.visibility</p:attrName>
                                        </p:attrNameLst>
                                      </p:cBhvr>
                                      <p:to>
                                        <p:strVal val="visible"/>
                                      </p:to>
                                    </p:set>
                                    <p:animEffect transition="in" filter="diamond(in)">
                                      <p:cBhvr>
                                        <p:cTn id="207" dur="1000"/>
                                        <p:tgtEl>
                                          <p:spTgt spid="130"/>
                                        </p:tgtEl>
                                      </p:cBhvr>
                                    </p:animEffect>
                                  </p:childTnLst>
                                </p:cTn>
                              </p:par>
                            </p:childTnLst>
                          </p:cTn>
                        </p:par>
                        <p:par>
                          <p:cTn id="208" fill="hold" nodeType="afterGroup">
                            <p:stCondLst>
                              <p:cond delay="8000"/>
                            </p:stCondLst>
                            <p:childTnLst>
                              <p:par>
                                <p:cTn id="209" presetID="8" presetClass="entr" presetSubtype="16" fill="hold" grpId="0" nodeType="afterEffect">
                                  <p:stCondLst>
                                    <p:cond delay="0"/>
                                  </p:stCondLst>
                                  <p:childTnLst>
                                    <p:set>
                                      <p:cBhvr>
                                        <p:cTn id="210" dur="1" fill="hold">
                                          <p:stCondLst>
                                            <p:cond delay="0"/>
                                          </p:stCondLst>
                                        </p:cTn>
                                        <p:tgtEl>
                                          <p:spTgt spid="124"/>
                                        </p:tgtEl>
                                        <p:attrNameLst>
                                          <p:attrName>style.visibility</p:attrName>
                                        </p:attrNameLst>
                                      </p:cBhvr>
                                      <p:to>
                                        <p:strVal val="visible"/>
                                      </p:to>
                                    </p:set>
                                    <p:animEffect transition="in" filter="diamond(in)">
                                      <p:cBhvr>
                                        <p:cTn id="211" dur="1000"/>
                                        <p:tgtEl>
                                          <p:spTgt spid="124"/>
                                        </p:tgtEl>
                                      </p:cBhvr>
                                    </p:animEffec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 presetClass="exit" presetSubtype="10" fill="hold" grpId="1" nodeType="clickEffect">
                                  <p:stCondLst>
                                    <p:cond delay="0"/>
                                  </p:stCondLst>
                                  <p:childTnLst>
                                    <p:animEffect transition="out" filter="blinds(horizontal)">
                                      <p:cBhvr>
                                        <p:cTn id="215" dur="500"/>
                                        <p:tgtEl>
                                          <p:spTgt spid="121"/>
                                        </p:tgtEl>
                                      </p:cBhvr>
                                    </p:animEffect>
                                    <p:set>
                                      <p:cBhvr>
                                        <p:cTn id="216" dur="1" fill="hold">
                                          <p:stCondLst>
                                            <p:cond delay="499"/>
                                          </p:stCondLst>
                                        </p:cTn>
                                        <p:tgtEl>
                                          <p:spTgt spid="121"/>
                                        </p:tgtEl>
                                        <p:attrNameLst>
                                          <p:attrName>style.visibility</p:attrName>
                                        </p:attrNameLst>
                                      </p:cBhvr>
                                      <p:to>
                                        <p:strVal val="hidden"/>
                                      </p:to>
                                    </p:set>
                                  </p:childTnLst>
                                </p:cTn>
                              </p:par>
                            </p:childTnLst>
                          </p:cTn>
                        </p:par>
                        <p:par>
                          <p:cTn id="217" fill="hold" nodeType="afterGroup">
                            <p:stCondLst>
                              <p:cond delay="500"/>
                            </p:stCondLst>
                            <p:childTnLst>
                              <p:par>
                                <p:cTn id="218" presetID="4" presetClass="entr" presetSubtype="16" fill="hold" grpId="0" nodeType="after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box(in)">
                                      <p:cBhvr>
                                        <p:cTn id="220" dur="500"/>
                                        <p:tgtEl>
                                          <p:spTgt spid="131"/>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8" presetClass="entr" presetSubtype="16" fill="hold" grpId="0" nodeType="clickEffect">
                                  <p:stCondLst>
                                    <p:cond delay="0"/>
                                  </p:stCondLst>
                                  <p:childTnLst>
                                    <p:set>
                                      <p:cBhvr>
                                        <p:cTn id="224" dur="1" fill="hold">
                                          <p:stCondLst>
                                            <p:cond delay="0"/>
                                          </p:stCondLst>
                                        </p:cTn>
                                        <p:tgtEl>
                                          <p:spTgt spid="110"/>
                                        </p:tgtEl>
                                        <p:attrNameLst>
                                          <p:attrName>style.visibility</p:attrName>
                                        </p:attrNameLst>
                                      </p:cBhvr>
                                      <p:to>
                                        <p:strVal val="visible"/>
                                      </p:to>
                                    </p:set>
                                    <p:animEffect transition="in" filter="diamond(in)">
                                      <p:cBhvr>
                                        <p:cTn id="225" dur="1000"/>
                                        <p:tgtEl>
                                          <p:spTgt spid="110"/>
                                        </p:tgtEl>
                                      </p:cBhvr>
                                    </p:animEffect>
                                  </p:childTnLst>
                                </p:cTn>
                              </p:par>
                            </p:childTnLst>
                          </p:cTn>
                        </p:par>
                        <p:par>
                          <p:cTn id="226" fill="hold" nodeType="afterGroup">
                            <p:stCondLst>
                              <p:cond delay="1000"/>
                            </p:stCondLst>
                            <p:childTnLst>
                              <p:par>
                                <p:cTn id="227" presetID="8" presetClass="entr" presetSubtype="16" fill="hold" grpId="0" nodeType="afterEffect">
                                  <p:stCondLst>
                                    <p:cond delay="0"/>
                                  </p:stCondLst>
                                  <p:childTnLst>
                                    <p:set>
                                      <p:cBhvr>
                                        <p:cTn id="228" dur="1" fill="hold">
                                          <p:stCondLst>
                                            <p:cond delay="0"/>
                                          </p:stCondLst>
                                        </p:cTn>
                                        <p:tgtEl>
                                          <p:spTgt spid="132"/>
                                        </p:tgtEl>
                                        <p:attrNameLst>
                                          <p:attrName>style.visibility</p:attrName>
                                        </p:attrNameLst>
                                      </p:cBhvr>
                                      <p:to>
                                        <p:strVal val="visible"/>
                                      </p:to>
                                    </p:set>
                                    <p:animEffect transition="in" filter="diamond(in)">
                                      <p:cBhvr>
                                        <p:cTn id="229" dur="1000"/>
                                        <p:tgtEl>
                                          <p:spTgt spid="132"/>
                                        </p:tgtEl>
                                      </p:cBhvr>
                                    </p:animEffect>
                                  </p:childTnLst>
                                </p:cTn>
                              </p:par>
                            </p:childTnLst>
                          </p:cTn>
                        </p:par>
                        <p:par>
                          <p:cTn id="230" fill="hold" nodeType="afterGroup">
                            <p:stCondLst>
                              <p:cond delay="2000"/>
                            </p:stCondLst>
                            <p:childTnLst>
                              <p:par>
                                <p:cTn id="231" presetID="8" presetClass="entr" presetSubtype="16" fill="hold" grpId="0" nodeType="afterEffect">
                                  <p:stCondLst>
                                    <p:cond delay="0"/>
                                  </p:stCondLst>
                                  <p:childTnLst>
                                    <p:set>
                                      <p:cBhvr>
                                        <p:cTn id="232" dur="1" fill="hold">
                                          <p:stCondLst>
                                            <p:cond delay="0"/>
                                          </p:stCondLst>
                                        </p:cTn>
                                        <p:tgtEl>
                                          <p:spTgt spid="134"/>
                                        </p:tgtEl>
                                        <p:attrNameLst>
                                          <p:attrName>style.visibility</p:attrName>
                                        </p:attrNameLst>
                                      </p:cBhvr>
                                      <p:to>
                                        <p:strVal val="visible"/>
                                      </p:to>
                                    </p:set>
                                    <p:animEffect transition="in" filter="diamond(in)">
                                      <p:cBhvr>
                                        <p:cTn id="233" dur="1000"/>
                                        <p:tgtEl>
                                          <p:spTgt spid="134"/>
                                        </p:tgtEl>
                                      </p:cBhvr>
                                    </p:animEffect>
                                  </p:childTnLst>
                                </p:cTn>
                              </p:par>
                            </p:childTnLst>
                          </p:cTn>
                        </p:par>
                        <p:par>
                          <p:cTn id="234" fill="hold" nodeType="afterGroup">
                            <p:stCondLst>
                              <p:cond delay="3000"/>
                            </p:stCondLst>
                            <p:childTnLst>
                              <p:par>
                                <p:cTn id="235" presetID="8" presetClass="entr" presetSubtype="16" fill="hold" grpId="0" nodeType="afterEffect">
                                  <p:stCondLst>
                                    <p:cond delay="0"/>
                                  </p:stCondLst>
                                  <p:childTnLst>
                                    <p:set>
                                      <p:cBhvr>
                                        <p:cTn id="236" dur="1" fill="hold">
                                          <p:stCondLst>
                                            <p:cond delay="0"/>
                                          </p:stCondLst>
                                        </p:cTn>
                                        <p:tgtEl>
                                          <p:spTgt spid="133"/>
                                        </p:tgtEl>
                                        <p:attrNameLst>
                                          <p:attrName>style.visibility</p:attrName>
                                        </p:attrNameLst>
                                      </p:cBhvr>
                                      <p:to>
                                        <p:strVal val="visible"/>
                                      </p:to>
                                    </p:set>
                                    <p:animEffect transition="in" filter="diamond(in)">
                                      <p:cBhvr>
                                        <p:cTn id="237" dur="1000"/>
                                        <p:tgtEl>
                                          <p:spTgt spid="133"/>
                                        </p:tgtEl>
                                      </p:cBhvr>
                                    </p:animEffect>
                                  </p:childTnLst>
                                </p:cTn>
                              </p:par>
                            </p:childTnLst>
                          </p:cTn>
                        </p:par>
                        <p:par>
                          <p:cTn id="238" fill="hold" nodeType="afterGroup">
                            <p:stCondLst>
                              <p:cond delay="4000"/>
                            </p:stCondLst>
                            <p:childTnLst>
                              <p:par>
                                <p:cTn id="239" presetID="8" presetClass="entr" presetSubtype="16" fill="hold" grpId="0" nodeType="afterEffect">
                                  <p:stCondLst>
                                    <p:cond delay="0"/>
                                  </p:stCondLst>
                                  <p:childTnLst>
                                    <p:set>
                                      <p:cBhvr>
                                        <p:cTn id="240" dur="1" fill="hold">
                                          <p:stCondLst>
                                            <p:cond delay="0"/>
                                          </p:stCondLst>
                                        </p:cTn>
                                        <p:tgtEl>
                                          <p:spTgt spid="135"/>
                                        </p:tgtEl>
                                        <p:attrNameLst>
                                          <p:attrName>style.visibility</p:attrName>
                                        </p:attrNameLst>
                                      </p:cBhvr>
                                      <p:to>
                                        <p:strVal val="visible"/>
                                      </p:to>
                                    </p:set>
                                    <p:animEffect transition="in" filter="diamond(in)">
                                      <p:cBhvr>
                                        <p:cTn id="241" dur="1000"/>
                                        <p:tgtEl>
                                          <p:spTgt spid="135"/>
                                        </p:tgtEl>
                                      </p:cBhvr>
                                    </p:animEffec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3" presetClass="exit" presetSubtype="10" fill="hold" grpId="1" nodeType="clickEffect">
                                  <p:stCondLst>
                                    <p:cond delay="0"/>
                                  </p:stCondLst>
                                  <p:childTnLst>
                                    <p:animEffect transition="out" filter="blinds(horizontal)">
                                      <p:cBhvr>
                                        <p:cTn id="245" dur="500"/>
                                        <p:tgtEl>
                                          <p:spTgt spid="131"/>
                                        </p:tgtEl>
                                      </p:cBhvr>
                                    </p:animEffect>
                                    <p:set>
                                      <p:cBhvr>
                                        <p:cTn id="246" dur="1" fill="hold">
                                          <p:stCondLst>
                                            <p:cond delay="499"/>
                                          </p:stCondLst>
                                        </p:cTn>
                                        <p:tgtEl>
                                          <p:spTgt spid="131"/>
                                        </p:tgtEl>
                                        <p:attrNameLst>
                                          <p:attrName>style.visibility</p:attrName>
                                        </p:attrNameLst>
                                      </p:cBhvr>
                                      <p:to>
                                        <p:strVal val="hidden"/>
                                      </p:to>
                                    </p:set>
                                  </p:childTnLst>
                                </p:cTn>
                              </p:par>
                            </p:childTnLst>
                          </p:cTn>
                        </p:par>
                        <p:par>
                          <p:cTn id="247" fill="hold" nodeType="afterGroup">
                            <p:stCondLst>
                              <p:cond delay="500"/>
                            </p:stCondLst>
                            <p:childTnLst>
                              <p:par>
                                <p:cTn id="248" presetID="4" presetClass="entr" presetSubtype="16" fill="hold" grpId="0" nodeType="afterEffect">
                                  <p:stCondLst>
                                    <p:cond delay="0"/>
                                  </p:stCondLst>
                                  <p:childTnLst>
                                    <p:set>
                                      <p:cBhvr>
                                        <p:cTn id="249" dur="1" fill="hold">
                                          <p:stCondLst>
                                            <p:cond delay="0"/>
                                          </p:stCondLst>
                                        </p:cTn>
                                        <p:tgtEl>
                                          <p:spTgt spid="136"/>
                                        </p:tgtEl>
                                        <p:attrNameLst>
                                          <p:attrName>style.visibility</p:attrName>
                                        </p:attrNameLst>
                                      </p:cBhvr>
                                      <p:to>
                                        <p:strVal val="visible"/>
                                      </p:to>
                                    </p:set>
                                    <p:animEffect transition="in" filter="box(in)">
                                      <p:cBhvr>
                                        <p:cTn id="250" dur="500"/>
                                        <p:tgtEl>
                                          <p:spTgt spid="136"/>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8" presetClass="entr" presetSubtype="16" fill="hold" grpId="0" nodeType="clickEffect">
                                  <p:stCondLst>
                                    <p:cond delay="0"/>
                                  </p:stCondLst>
                                  <p:childTnLst>
                                    <p:set>
                                      <p:cBhvr>
                                        <p:cTn id="254" dur="1" fill="hold">
                                          <p:stCondLst>
                                            <p:cond delay="0"/>
                                          </p:stCondLst>
                                        </p:cTn>
                                        <p:tgtEl>
                                          <p:spTgt spid="144"/>
                                        </p:tgtEl>
                                        <p:attrNameLst>
                                          <p:attrName>style.visibility</p:attrName>
                                        </p:attrNameLst>
                                      </p:cBhvr>
                                      <p:to>
                                        <p:strVal val="visible"/>
                                      </p:to>
                                    </p:set>
                                    <p:animEffect transition="in" filter="diamond(in)">
                                      <p:cBhvr>
                                        <p:cTn id="255" dur="500"/>
                                        <p:tgtEl>
                                          <p:spTgt spid="144"/>
                                        </p:tgtEl>
                                      </p:cBhvr>
                                    </p:animEffect>
                                  </p:childTnLst>
                                </p:cTn>
                              </p:par>
                            </p:childTnLst>
                          </p:cTn>
                        </p:par>
                        <p:par>
                          <p:cTn id="256" fill="hold" nodeType="afterGroup">
                            <p:stCondLst>
                              <p:cond delay="500"/>
                            </p:stCondLst>
                            <p:childTnLst>
                              <p:par>
                                <p:cTn id="257" presetID="8" presetClass="entr" presetSubtype="16" fill="hold" grpId="0" nodeType="afterEffect">
                                  <p:stCondLst>
                                    <p:cond delay="0"/>
                                  </p:stCondLst>
                                  <p:childTnLst>
                                    <p:set>
                                      <p:cBhvr>
                                        <p:cTn id="258" dur="1" fill="hold">
                                          <p:stCondLst>
                                            <p:cond delay="0"/>
                                          </p:stCondLst>
                                        </p:cTn>
                                        <p:tgtEl>
                                          <p:spTgt spid="148"/>
                                        </p:tgtEl>
                                        <p:attrNameLst>
                                          <p:attrName>style.visibility</p:attrName>
                                        </p:attrNameLst>
                                      </p:cBhvr>
                                      <p:to>
                                        <p:strVal val="visible"/>
                                      </p:to>
                                    </p:set>
                                    <p:animEffect transition="in" filter="diamond(in)">
                                      <p:cBhvr>
                                        <p:cTn id="259" dur="500"/>
                                        <p:tgtEl>
                                          <p:spTgt spid="148"/>
                                        </p:tgtEl>
                                      </p:cBhvr>
                                    </p:animEffect>
                                  </p:childTnLst>
                                </p:cTn>
                              </p:par>
                            </p:childTnLst>
                          </p:cTn>
                        </p:par>
                        <p:par>
                          <p:cTn id="260" fill="hold" nodeType="afterGroup">
                            <p:stCondLst>
                              <p:cond delay="1000"/>
                            </p:stCondLst>
                            <p:childTnLst>
                              <p:par>
                                <p:cTn id="261" presetID="8" presetClass="entr" presetSubtype="16" fill="hold" grpId="0" nodeType="afterEffect">
                                  <p:stCondLst>
                                    <p:cond delay="0"/>
                                  </p:stCondLst>
                                  <p:childTnLst>
                                    <p:set>
                                      <p:cBhvr>
                                        <p:cTn id="262" dur="1" fill="hold">
                                          <p:stCondLst>
                                            <p:cond delay="0"/>
                                          </p:stCondLst>
                                        </p:cTn>
                                        <p:tgtEl>
                                          <p:spTgt spid="137"/>
                                        </p:tgtEl>
                                        <p:attrNameLst>
                                          <p:attrName>style.visibility</p:attrName>
                                        </p:attrNameLst>
                                      </p:cBhvr>
                                      <p:to>
                                        <p:strVal val="visible"/>
                                      </p:to>
                                    </p:set>
                                    <p:animEffect transition="in" filter="diamond(in)">
                                      <p:cBhvr>
                                        <p:cTn id="263" dur="500"/>
                                        <p:tgtEl>
                                          <p:spTgt spid="137"/>
                                        </p:tgtEl>
                                      </p:cBhvr>
                                    </p:animEffect>
                                  </p:childTnLst>
                                </p:cTn>
                              </p:par>
                            </p:childTnLst>
                          </p:cTn>
                        </p:par>
                        <p:par>
                          <p:cTn id="264" fill="hold" nodeType="afterGroup">
                            <p:stCondLst>
                              <p:cond delay="1500"/>
                            </p:stCondLst>
                            <p:childTnLst>
                              <p:par>
                                <p:cTn id="265" presetID="8" presetClass="entr" presetSubtype="16" fill="hold" grpId="0" nodeType="afterEffect">
                                  <p:stCondLst>
                                    <p:cond delay="0"/>
                                  </p:stCondLst>
                                  <p:childTnLst>
                                    <p:set>
                                      <p:cBhvr>
                                        <p:cTn id="266" dur="1" fill="hold">
                                          <p:stCondLst>
                                            <p:cond delay="0"/>
                                          </p:stCondLst>
                                        </p:cTn>
                                        <p:tgtEl>
                                          <p:spTgt spid="145"/>
                                        </p:tgtEl>
                                        <p:attrNameLst>
                                          <p:attrName>style.visibility</p:attrName>
                                        </p:attrNameLst>
                                      </p:cBhvr>
                                      <p:to>
                                        <p:strVal val="visible"/>
                                      </p:to>
                                    </p:set>
                                    <p:animEffect transition="in" filter="diamond(in)">
                                      <p:cBhvr>
                                        <p:cTn id="267" dur="500"/>
                                        <p:tgtEl>
                                          <p:spTgt spid="145"/>
                                        </p:tgtEl>
                                      </p:cBhvr>
                                    </p:animEffect>
                                  </p:childTnLst>
                                </p:cTn>
                              </p:par>
                            </p:childTnLst>
                          </p:cTn>
                        </p:par>
                        <p:par>
                          <p:cTn id="268" fill="hold" nodeType="afterGroup">
                            <p:stCondLst>
                              <p:cond delay="2000"/>
                            </p:stCondLst>
                            <p:childTnLst>
                              <p:par>
                                <p:cTn id="269" presetID="8" presetClass="entr" presetSubtype="16" fill="hold" grpId="0" nodeType="afterEffect">
                                  <p:stCondLst>
                                    <p:cond delay="0"/>
                                  </p:stCondLst>
                                  <p:childTnLst>
                                    <p:set>
                                      <p:cBhvr>
                                        <p:cTn id="270" dur="1" fill="hold">
                                          <p:stCondLst>
                                            <p:cond delay="0"/>
                                          </p:stCondLst>
                                        </p:cTn>
                                        <p:tgtEl>
                                          <p:spTgt spid="149"/>
                                        </p:tgtEl>
                                        <p:attrNameLst>
                                          <p:attrName>style.visibility</p:attrName>
                                        </p:attrNameLst>
                                      </p:cBhvr>
                                      <p:to>
                                        <p:strVal val="visible"/>
                                      </p:to>
                                    </p:set>
                                    <p:animEffect transition="in" filter="diamond(in)">
                                      <p:cBhvr>
                                        <p:cTn id="271" dur="500"/>
                                        <p:tgtEl>
                                          <p:spTgt spid="149"/>
                                        </p:tgtEl>
                                      </p:cBhvr>
                                    </p:animEffect>
                                  </p:childTnLst>
                                </p:cTn>
                              </p:par>
                            </p:childTnLst>
                          </p:cTn>
                        </p:par>
                        <p:par>
                          <p:cTn id="272" fill="hold" nodeType="afterGroup">
                            <p:stCondLst>
                              <p:cond delay="2500"/>
                            </p:stCondLst>
                            <p:childTnLst>
                              <p:par>
                                <p:cTn id="273" presetID="8" presetClass="entr" presetSubtype="16" fill="hold" grpId="0" nodeType="afterEffect">
                                  <p:stCondLst>
                                    <p:cond delay="0"/>
                                  </p:stCondLst>
                                  <p:childTnLst>
                                    <p:set>
                                      <p:cBhvr>
                                        <p:cTn id="274" dur="1" fill="hold">
                                          <p:stCondLst>
                                            <p:cond delay="0"/>
                                          </p:stCondLst>
                                        </p:cTn>
                                        <p:tgtEl>
                                          <p:spTgt spid="143"/>
                                        </p:tgtEl>
                                        <p:attrNameLst>
                                          <p:attrName>style.visibility</p:attrName>
                                        </p:attrNameLst>
                                      </p:cBhvr>
                                      <p:to>
                                        <p:strVal val="visible"/>
                                      </p:to>
                                    </p:set>
                                    <p:animEffect transition="in" filter="diamond(in)">
                                      <p:cBhvr>
                                        <p:cTn id="275" dur="500"/>
                                        <p:tgtEl>
                                          <p:spTgt spid="143"/>
                                        </p:tgtEl>
                                      </p:cBhvr>
                                    </p:animEffect>
                                  </p:childTnLst>
                                </p:cTn>
                              </p:par>
                            </p:childTnLst>
                          </p:cTn>
                        </p:par>
                        <p:par>
                          <p:cTn id="276" fill="hold" nodeType="afterGroup">
                            <p:stCondLst>
                              <p:cond delay="3000"/>
                            </p:stCondLst>
                            <p:childTnLst>
                              <p:par>
                                <p:cTn id="277" presetID="8" presetClass="entr" presetSubtype="16" fill="hold" grpId="0" nodeType="afterEffect">
                                  <p:stCondLst>
                                    <p:cond delay="0"/>
                                  </p:stCondLst>
                                  <p:childTnLst>
                                    <p:set>
                                      <p:cBhvr>
                                        <p:cTn id="278" dur="1" fill="hold">
                                          <p:stCondLst>
                                            <p:cond delay="0"/>
                                          </p:stCondLst>
                                        </p:cTn>
                                        <p:tgtEl>
                                          <p:spTgt spid="146"/>
                                        </p:tgtEl>
                                        <p:attrNameLst>
                                          <p:attrName>style.visibility</p:attrName>
                                        </p:attrNameLst>
                                      </p:cBhvr>
                                      <p:to>
                                        <p:strVal val="visible"/>
                                      </p:to>
                                    </p:set>
                                    <p:animEffect transition="in" filter="diamond(in)">
                                      <p:cBhvr>
                                        <p:cTn id="279" dur="500"/>
                                        <p:tgtEl>
                                          <p:spTgt spid="146"/>
                                        </p:tgtEl>
                                      </p:cBhvr>
                                    </p:animEffect>
                                  </p:childTnLst>
                                </p:cTn>
                              </p:par>
                            </p:childTnLst>
                          </p:cTn>
                        </p:par>
                        <p:par>
                          <p:cTn id="280" fill="hold" nodeType="afterGroup">
                            <p:stCondLst>
                              <p:cond delay="3500"/>
                            </p:stCondLst>
                            <p:childTnLst>
                              <p:par>
                                <p:cTn id="281" presetID="8" presetClass="entr" presetSubtype="16" fill="hold" grpId="0" nodeType="afterEffect">
                                  <p:stCondLst>
                                    <p:cond delay="0"/>
                                  </p:stCondLst>
                                  <p:childTnLst>
                                    <p:set>
                                      <p:cBhvr>
                                        <p:cTn id="282" dur="1" fill="hold">
                                          <p:stCondLst>
                                            <p:cond delay="0"/>
                                          </p:stCondLst>
                                        </p:cTn>
                                        <p:tgtEl>
                                          <p:spTgt spid="150"/>
                                        </p:tgtEl>
                                        <p:attrNameLst>
                                          <p:attrName>style.visibility</p:attrName>
                                        </p:attrNameLst>
                                      </p:cBhvr>
                                      <p:to>
                                        <p:strVal val="visible"/>
                                      </p:to>
                                    </p:set>
                                    <p:animEffect transition="in" filter="diamond(in)">
                                      <p:cBhvr>
                                        <p:cTn id="283" dur="500"/>
                                        <p:tgtEl>
                                          <p:spTgt spid="150"/>
                                        </p:tgtEl>
                                      </p:cBhvr>
                                    </p:animEffect>
                                  </p:childTnLst>
                                </p:cTn>
                              </p:par>
                            </p:childTnLst>
                          </p:cTn>
                        </p:par>
                        <p:par>
                          <p:cTn id="284" fill="hold" nodeType="afterGroup">
                            <p:stCondLst>
                              <p:cond delay="4000"/>
                            </p:stCondLst>
                            <p:childTnLst>
                              <p:par>
                                <p:cTn id="285" presetID="8" presetClass="entr" presetSubtype="16" fill="hold" grpId="0" nodeType="afterEffect">
                                  <p:stCondLst>
                                    <p:cond delay="0"/>
                                  </p:stCondLst>
                                  <p:childTnLst>
                                    <p:set>
                                      <p:cBhvr>
                                        <p:cTn id="286" dur="1" fill="hold">
                                          <p:stCondLst>
                                            <p:cond delay="0"/>
                                          </p:stCondLst>
                                        </p:cTn>
                                        <p:tgtEl>
                                          <p:spTgt spid="142"/>
                                        </p:tgtEl>
                                        <p:attrNameLst>
                                          <p:attrName>style.visibility</p:attrName>
                                        </p:attrNameLst>
                                      </p:cBhvr>
                                      <p:to>
                                        <p:strVal val="visible"/>
                                      </p:to>
                                    </p:set>
                                    <p:animEffect transition="in" filter="diamond(in)">
                                      <p:cBhvr>
                                        <p:cTn id="287" dur="500"/>
                                        <p:tgtEl>
                                          <p:spTgt spid="142"/>
                                        </p:tgtEl>
                                      </p:cBhvr>
                                    </p:animEffect>
                                  </p:childTnLst>
                                </p:cTn>
                              </p:par>
                            </p:childTnLst>
                          </p:cTn>
                        </p:par>
                        <p:par>
                          <p:cTn id="288" fill="hold" nodeType="afterGroup">
                            <p:stCondLst>
                              <p:cond delay="4500"/>
                            </p:stCondLst>
                            <p:childTnLst>
                              <p:par>
                                <p:cTn id="289" presetID="8" presetClass="entr" presetSubtype="16" fill="hold" grpId="0" nodeType="afterEffect">
                                  <p:stCondLst>
                                    <p:cond delay="0"/>
                                  </p:stCondLst>
                                  <p:childTnLst>
                                    <p:set>
                                      <p:cBhvr>
                                        <p:cTn id="290" dur="1" fill="hold">
                                          <p:stCondLst>
                                            <p:cond delay="0"/>
                                          </p:stCondLst>
                                        </p:cTn>
                                        <p:tgtEl>
                                          <p:spTgt spid="147"/>
                                        </p:tgtEl>
                                        <p:attrNameLst>
                                          <p:attrName>style.visibility</p:attrName>
                                        </p:attrNameLst>
                                      </p:cBhvr>
                                      <p:to>
                                        <p:strVal val="visible"/>
                                      </p:to>
                                    </p:set>
                                    <p:animEffect transition="in" filter="diamond(in)">
                                      <p:cBhvr>
                                        <p:cTn id="291" dur="500"/>
                                        <p:tgtEl>
                                          <p:spTgt spid="147"/>
                                        </p:tgtEl>
                                      </p:cBhvr>
                                    </p:animEffect>
                                  </p:childTnLst>
                                </p:cTn>
                              </p:par>
                            </p:childTnLst>
                          </p:cTn>
                        </p:par>
                        <p:par>
                          <p:cTn id="292" fill="hold" nodeType="afterGroup">
                            <p:stCondLst>
                              <p:cond delay="5000"/>
                            </p:stCondLst>
                            <p:childTnLst>
                              <p:par>
                                <p:cTn id="293" presetID="8" presetClass="entr" presetSubtype="16" fill="hold" grpId="0" nodeType="afterEffect">
                                  <p:stCondLst>
                                    <p:cond delay="0"/>
                                  </p:stCondLst>
                                  <p:childTnLst>
                                    <p:set>
                                      <p:cBhvr>
                                        <p:cTn id="294" dur="1" fill="hold">
                                          <p:stCondLst>
                                            <p:cond delay="0"/>
                                          </p:stCondLst>
                                        </p:cTn>
                                        <p:tgtEl>
                                          <p:spTgt spid="151"/>
                                        </p:tgtEl>
                                        <p:attrNameLst>
                                          <p:attrName>style.visibility</p:attrName>
                                        </p:attrNameLst>
                                      </p:cBhvr>
                                      <p:to>
                                        <p:strVal val="visible"/>
                                      </p:to>
                                    </p:set>
                                    <p:animEffect transition="in" filter="diamond(in)">
                                      <p:cBhvr>
                                        <p:cTn id="295" dur="500"/>
                                        <p:tgtEl>
                                          <p:spTgt spid="151"/>
                                        </p:tgtEl>
                                      </p:cBhvr>
                                    </p:animEffect>
                                  </p:childTnLst>
                                </p:cTn>
                              </p:par>
                            </p:childTnLst>
                          </p:cTn>
                        </p:par>
                        <p:par>
                          <p:cTn id="296" fill="hold" nodeType="afterGroup">
                            <p:stCondLst>
                              <p:cond delay="5500"/>
                            </p:stCondLst>
                            <p:childTnLst>
                              <p:par>
                                <p:cTn id="297" presetID="8" presetClass="entr" presetSubtype="16" fill="hold" grpId="0" nodeType="afterEffect">
                                  <p:stCondLst>
                                    <p:cond delay="0"/>
                                  </p:stCondLst>
                                  <p:childTnLst>
                                    <p:set>
                                      <p:cBhvr>
                                        <p:cTn id="298" dur="1" fill="hold">
                                          <p:stCondLst>
                                            <p:cond delay="0"/>
                                          </p:stCondLst>
                                        </p:cTn>
                                        <p:tgtEl>
                                          <p:spTgt spid="141"/>
                                        </p:tgtEl>
                                        <p:attrNameLst>
                                          <p:attrName>style.visibility</p:attrName>
                                        </p:attrNameLst>
                                      </p:cBhvr>
                                      <p:to>
                                        <p:strVal val="visible"/>
                                      </p:to>
                                    </p:set>
                                    <p:animEffect transition="in" filter="diamond(in)">
                                      <p:cBhvr>
                                        <p:cTn id="299" dur="500"/>
                                        <p:tgtEl>
                                          <p:spTgt spid="141"/>
                                        </p:tgtEl>
                                      </p:cBhvr>
                                    </p:animEffect>
                                  </p:childTnLst>
                                </p:cTn>
                              </p:par>
                            </p:childTnLst>
                          </p:cTn>
                        </p:par>
                        <p:par>
                          <p:cTn id="300" fill="hold" nodeType="afterGroup">
                            <p:stCondLst>
                              <p:cond delay="6000"/>
                            </p:stCondLst>
                            <p:childTnLst>
                              <p:par>
                                <p:cTn id="301" presetID="8" presetClass="entr" presetSubtype="16" fill="hold" grpId="0" nodeType="afterEffect">
                                  <p:stCondLst>
                                    <p:cond delay="0"/>
                                  </p:stCondLst>
                                  <p:childTnLst>
                                    <p:set>
                                      <p:cBhvr>
                                        <p:cTn id="302" dur="1" fill="hold">
                                          <p:stCondLst>
                                            <p:cond delay="0"/>
                                          </p:stCondLst>
                                        </p:cTn>
                                        <p:tgtEl>
                                          <p:spTgt spid="139"/>
                                        </p:tgtEl>
                                        <p:attrNameLst>
                                          <p:attrName>style.visibility</p:attrName>
                                        </p:attrNameLst>
                                      </p:cBhvr>
                                      <p:to>
                                        <p:strVal val="visible"/>
                                      </p:to>
                                    </p:set>
                                    <p:animEffect transition="in" filter="diamond(in)">
                                      <p:cBhvr>
                                        <p:cTn id="303" dur="500"/>
                                        <p:tgtEl>
                                          <p:spTgt spid="139"/>
                                        </p:tgtEl>
                                      </p:cBhvr>
                                    </p:animEffect>
                                  </p:childTnLst>
                                </p:cTn>
                              </p:par>
                            </p:childTnLst>
                          </p:cTn>
                        </p:par>
                        <p:par>
                          <p:cTn id="304" fill="hold" nodeType="afterGroup">
                            <p:stCondLst>
                              <p:cond delay="6500"/>
                            </p:stCondLst>
                            <p:childTnLst>
                              <p:par>
                                <p:cTn id="305" presetID="8" presetClass="entr" presetSubtype="16" fill="hold" grpId="0" nodeType="afterEffect">
                                  <p:stCondLst>
                                    <p:cond delay="0"/>
                                  </p:stCondLst>
                                  <p:childTnLst>
                                    <p:set>
                                      <p:cBhvr>
                                        <p:cTn id="306" dur="1" fill="hold">
                                          <p:stCondLst>
                                            <p:cond delay="0"/>
                                          </p:stCondLst>
                                        </p:cTn>
                                        <p:tgtEl>
                                          <p:spTgt spid="152"/>
                                        </p:tgtEl>
                                        <p:attrNameLst>
                                          <p:attrName>style.visibility</p:attrName>
                                        </p:attrNameLst>
                                      </p:cBhvr>
                                      <p:to>
                                        <p:strVal val="visible"/>
                                      </p:to>
                                    </p:set>
                                    <p:animEffect transition="in" filter="diamond(in)">
                                      <p:cBhvr>
                                        <p:cTn id="307" dur="500"/>
                                        <p:tgtEl>
                                          <p:spTgt spid="152"/>
                                        </p:tgtEl>
                                      </p:cBhvr>
                                    </p:animEffect>
                                  </p:childTnLst>
                                </p:cTn>
                              </p:par>
                            </p:childTnLst>
                          </p:cTn>
                        </p:par>
                        <p:par>
                          <p:cTn id="308" fill="hold" nodeType="afterGroup">
                            <p:stCondLst>
                              <p:cond delay="7000"/>
                            </p:stCondLst>
                            <p:childTnLst>
                              <p:par>
                                <p:cTn id="309" presetID="8" presetClass="entr" presetSubtype="16" fill="hold" grpId="0" nodeType="afterEffect">
                                  <p:stCondLst>
                                    <p:cond delay="0"/>
                                  </p:stCondLst>
                                  <p:childTnLst>
                                    <p:set>
                                      <p:cBhvr>
                                        <p:cTn id="310" dur="1" fill="hold">
                                          <p:stCondLst>
                                            <p:cond delay="0"/>
                                          </p:stCondLst>
                                        </p:cTn>
                                        <p:tgtEl>
                                          <p:spTgt spid="140"/>
                                        </p:tgtEl>
                                        <p:attrNameLst>
                                          <p:attrName>style.visibility</p:attrName>
                                        </p:attrNameLst>
                                      </p:cBhvr>
                                      <p:to>
                                        <p:strVal val="visible"/>
                                      </p:to>
                                    </p:set>
                                    <p:animEffect transition="in" filter="diamond(in)">
                                      <p:cBhvr>
                                        <p:cTn id="31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5" grpId="0" animBg="1"/>
      <p:bldP spid="96" grpId="0" animBg="1"/>
      <p:bldP spid="97" grpId="0" animBg="1"/>
      <p:bldP spid="98" grpId="0"/>
      <p:bldP spid="99" grpId="0" animBg="1"/>
      <p:bldP spid="100" grpId="0" animBg="1"/>
      <p:bldP spid="101" grpId="0"/>
      <p:bldP spid="102" grpId="0" animBg="1"/>
      <p:bldP spid="102" grpId="1" animBg="1"/>
      <p:bldP spid="103" grpId="0" animBg="1"/>
      <p:bldP spid="104" grpId="0" animBg="1"/>
      <p:bldP spid="105" grpId="0" animBg="1"/>
      <p:bldP spid="106" grpId="0" animBg="1"/>
      <p:bldP spid="107" grpId="0"/>
      <p:bldP spid="108" grpId="0"/>
      <p:bldP spid="109" grpId="0" animBg="1"/>
      <p:bldP spid="109" grpId="1" animBg="1"/>
      <p:bldP spid="110" grpId="0" animBg="1"/>
      <p:bldP spid="111" grpId="0" animBg="1"/>
      <p:bldP spid="112" grpId="0"/>
      <p:bldP spid="113" grpId="0"/>
      <p:bldP spid="115" grpId="0" animBg="1"/>
      <p:bldP spid="116" grpId="0" animBg="1"/>
      <p:bldP spid="116" grpId="1" animBg="1"/>
      <p:bldP spid="117" grpId="0" animBg="1"/>
      <p:bldP spid="118" grpId="0"/>
      <p:bldP spid="119" grpId="0" animBg="1"/>
      <p:bldP spid="121" grpId="0" animBg="1"/>
      <p:bldP spid="121" grpId="1" animBg="1"/>
      <p:bldP spid="122" grpId="0" animBg="1"/>
      <p:bldP spid="123" grpId="0" animBg="1"/>
      <p:bldP spid="124" grpId="0" animBg="1"/>
      <p:bldP spid="125" grpId="0" animBg="1"/>
      <p:bldP spid="126" grpId="0" animBg="1"/>
      <p:bldP spid="127" grpId="0" animBg="1"/>
      <p:bldP spid="128" grpId="0"/>
      <p:bldP spid="129" grpId="0"/>
      <p:bldP spid="130" grpId="0"/>
      <p:bldP spid="131" grpId="0" animBg="1"/>
      <p:bldP spid="131" grpId="1" animBg="1"/>
      <p:bldP spid="132" grpId="0"/>
      <p:bldP spid="133" grpId="0" animBg="1"/>
      <p:bldP spid="134" grpId="0" animBg="1"/>
      <p:bldP spid="135" grpId="0"/>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p:bldP spid="149" grpId="0"/>
      <p:bldP spid="150" grpId="0"/>
      <p:bldP spid="151" grpId="0"/>
      <p:bldP spid="152" grpId="0"/>
      <p:bldP spid="161" grpId="0" animBg="1"/>
      <p:bldP spid="163" grpId="0"/>
      <p:bldP spid="164" grpId="0"/>
      <p:bldP spid="165" grpId="0" animBg="1"/>
      <p:bldP spid="166" grpId="0"/>
      <p:bldP spid="167" grpId="0"/>
      <p:bldP spid="167" grpId="1"/>
      <p:bldP spid="168" grpId="0"/>
      <p:bldP spid="162" grpId="0" animBg="1"/>
      <p:bldP spid="162" grpId="1" animBg="1"/>
      <p:bldP spid="114" grpId="0" animBg="1"/>
      <p:bldP spid="114"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D1B8A9-4218-2D02-C942-3717BA2D2F6B}"/>
              </a:ext>
            </a:extLst>
          </p:cNvPr>
          <p:cNvSpPr/>
          <p:nvPr/>
        </p:nvSpPr>
        <p:spPr bwMode="auto">
          <a:xfrm>
            <a:off x="403384" y="5647306"/>
            <a:ext cx="1025207" cy="1134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C14CAB6D-75F8-2898-95E2-E2DE433B3ACB}"/>
              </a:ext>
            </a:extLst>
          </p:cNvPr>
          <p:cNvSpPr/>
          <p:nvPr/>
        </p:nvSpPr>
        <p:spPr bwMode="auto">
          <a:xfrm>
            <a:off x="403384" y="5647306"/>
            <a:ext cx="1025207" cy="1134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64881487-5BC8-4A9C-19AE-2BD411267316}"/>
              </a:ext>
            </a:extLst>
          </p:cNvPr>
          <p:cNvSpPr/>
          <p:nvPr/>
        </p:nvSpPr>
        <p:spPr bwMode="auto">
          <a:xfrm>
            <a:off x="403384" y="5578726"/>
            <a:ext cx="102520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8914" name="Slide Number Placeholder 3">
            <a:extLst>
              <a:ext uri="{FF2B5EF4-FFF2-40B4-BE49-F238E27FC236}">
                <a16:creationId xmlns:a16="http://schemas.microsoft.com/office/drawing/2014/main" id="{1F97DE9F-B754-4D88-ABB0-7F80265529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E090E4C-0B34-4C62-82F8-441EF4C0D0C4}" type="slidenum">
              <a:rPr lang="en-US" altLang="en-US" sz="1000" smtClean="0"/>
              <a:pPr>
                <a:spcBef>
                  <a:spcPct val="0"/>
                </a:spcBef>
                <a:buClrTx/>
                <a:buFontTx/>
                <a:buNone/>
              </a:pPr>
              <a:t>23</a:t>
            </a:fld>
            <a:endParaRPr lang="en-US" altLang="en-US" sz="1000"/>
          </a:p>
        </p:txBody>
      </p:sp>
      <p:sp>
        <p:nvSpPr>
          <p:cNvPr id="38915" name="Text Box 3">
            <a:extLst>
              <a:ext uri="{FF2B5EF4-FFF2-40B4-BE49-F238E27FC236}">
                <a16:creationId xmlns:a16="http://schemas.microsoft.com/office/drawing/2014/main" id="{15333BF8-204A-4E36-BAFC-E4DD3B403A06}"/>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8916" name="Picture 7" descr="Vball9">
            <a:extLst>
              <a:ext uri="{FF2B5EF4-FFF2-40B4-BE49-F238E27FC236}">
                <a16:creationId xmlns:a16="http://schemas.microsoft.com/office/drawing/2014/main" id="{A8D031C4-C103-4471-8234-DC3EE769B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4">
            <a:extLst>
              <a:ext uri="{FF2B5EF4-FFF2-40B4-BE49-F238E27FC236}">
                <a16:creationId xmlns:a16="http://schemas.microsoft.com/office/drawing/2014/main" id="{797CD5A3-4769-4EA3-A700-27669F333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 y="-19051"/>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5">
            <a:extLst>
              <a:ext uri="{FF2B5EF4-FFF2-40B4-BE49-F238E27FC236}">
                <a16:creationId xmlns:a16="http://schemas.microsoft.com/office/drawing/2014/main" id="{FC7D5BFF-4737-497E-8151-D5F7CF44E64D}"/>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8919" name="TextBox 6">
            <a:extLst>
              <a:ext uri="{FF2B5EF4-FFF2-40B4-BE49-F238E27FC236}">
                <a16:creationId xmlns:a16="http://schemas.microsoft.com/office/drawing/2014/main" id="{1BD05BF2-E1E8-45FF-AA1E-F47B6D0D6A95}"/>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0" name="TextBox 7">
            <a:extLst>
              <a:ext uri="{FF2B5EF4-FFF2-40B4-BE49-F238E27FC236}">
                <a16:creationId xmlns:a16="http://schemas.microsoft.com/office/drawing/2014/main" id="{C38D236C-2C30-483D-A1A9-228B35C2999C}"/>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8921" name="TextBox 8">
            <a:extLst>
              <a:ext uri="{FF2B5EF4-FFF2-40B4-BE49-F238E27FC236}">
                <a16:creationId xmlns:a16="http://schemas.microsoft.com/office/drawing/2014/main" id="{62F93DB6-05FB-4174-B788-CC9E22402B02}"/>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8922" name="TextBox 11">
            <a:extLst>
              <a:ext uri="{FF2B5EF4-FFF2-40B4-BE49-F238E27FC236}">
                <a16:creationId xmlns:a16="http://schemas.microsoft.com/office/drawing/2014/main" id="{6346E7C4-C612-4CD8-A064-606294F0B57C}"/>
              </a:ext>
            </a:extLst>
          </p:cNvPr>
          <p:cNvSpPr txBox="1">
            <a:spLocks noChangeArrowheads="1"/>
          </p:cNvSpPr>
          <p:nvPr/>
        </p:nvSpPr>
        <p:spPr bwMode="auto">
          <a:xfrm>
            <a:off x="1758157" y="1059773"/>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8923" name="TextBox 12">
            <a:extLst>
              <a:ext uri="{FF2B5EF4-FFF2-40B4-BE49-F238E27FC236}">
                <a16:creationId xmlns:a16="http://schemas.microsoft.com/office/drawing/2014/main" id="{ABB9A408-8426-457E-BFEC-C28E88DEE88F}"/>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8924" name="TextBox 16">
            <a:extLst>
              <a:ext uri="{FF2B5EF4-FFF2-40B4-BE49-F238E27FC236}">
                <a16:creationId xmlns:a16="http://schemas.microsoft.com/office/drawing/2014/main" id="{C0793ADD-4447-41C0-AFA3-862037309FC5}"/>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8925" name="TextBox 17">
            <a:extLst>
              <a:ext uri="{FF2B5EF4-FFF2-40B4-BE49-F238E27FC236}">
                <a16:creationId xmlns:a16="http://schemas.microsoft.com/office/drawing/2014/main" id="{FF3AC3AB-A51B-4695-8A83-FBFCA39CC289}"/>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a:t>
            </a:r>
          </a:p>
        </p:txBody>
      </p:sp>
      <p:sp>
        <p:nvSpPr>
          <p:cNvPr id="38926" name="TextBox 18">
            <a:extLst>
              <a:ext uri="{FF2B5EF4-FFF2-40B4-BE49-F238E27FC236}">
                <a16:creationId xmlns:a16="http://schemas.microsoft.com/office/drawing/2014/main" id="{90575D9B-D87B-401E-AD97-8927AE1FAD0B}"/>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3</a:t>
            </a:r>
          </a:p>
        </p:txBody>
      </p:sp>
      <p:sp>
        <p:nvSpPr>
          <p:cNvPr id="38927" name="TextBox 19">
            <a:extLst>
              <a:ext uri="{FF2B5EF4-FFF2-40B4-BE49-F238E27FC236}">
                <a16:creationId xmlns:a16="http://schemas.microsoft.com/office/drawing/2014/main" id="{69389CF4-F5F6-4F1D-B850-145F1BE8B7CF}"/>
              </a:ext>
            </a:extLst>
          </p:cNvPr>
          <p:cNvSpPr txBox="1">
            <a:spLocks noChangeArrowheads="1"/>
          </p:cNvSpPr>
          <p:nvPr/>
        </p:nvSpPr>
        <p:spPr bwMode="auto">
          <a:xfrm>
            <a:off x="5170488" y="2222500"/>
            <a:ext cx="3651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8928" name="TextBox 20">
            <a:extLst>
              <a:ext uri="{FF2B5EF4-FFF2-40B4-BE49-F238E27FC236}">
                <a16:creationId xmlns:a16="http://schemas.microsoft.com/office/drawing/2014/main" id="{CB1DC231-6208-4AC9-8534-52CC1001F928}"/>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8929" name="TextBox 21">
            <a:extLst>
              <a:ext uri="{FF2B5EF4-FFF2-40B4-BE49-F238E27FC236}">
                <a16:creationId xmlns:a16="http://schemas.microsoft.com/office/drawing/2014/main" id="{F247C42D-70DB-4675-BF00-BCD7D465B55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8930" name="TextBox 22">
            <a:extLst>
              <a:ext uri="{FF2B5EF4-FFF2-40B4-BE49-F238E27FC236}">
                <a16:creationId xmlns:a16="http://schemas.microsoft.com/office/drawing/2014/main" id="{24A2AA17-C9F3-4395-867E-03112D73320B}"/>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8931" name="TextBox 23">
            <a:extLst>
              <a:ext uri="{FF2B5EF4-FFF2-40B4-BE49-F238E27FC236}">
                <a16:creationId xmlns:a16="http://schemas.microsoft.com/office/drawing/2014/main" id="{2BDE8FC4-769C-449C-9AFA-35D40C163F0E}"/>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8932" name="TextBox 24">
            <a:extLst>
              <a:ext uri="{FF2B5EF4-FFF2-40B4-BE49-F238E27FC236}">
                <a16:creationId xmlns:a16="http://schemas.microsoft.com/office/drawing/2014/main" id="{F53758B7-47A0-4C52-9DF9-AD76815FB2B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8933" name="TextBox 25">
            <a:extLst>
              <a:ext uri="{FF2B5EF4-FFF2-40B4-BE49-F238E27FC236}">
                <a16:creationId xmlns:a16="http://schemas.microsoft.com/office/drawing/2014/main" id="{A2E3FEF3-BCE0-4A3B-AAA4-54892C3E0AAC}"/>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8934" name="TextBox 26">
            <a:extLst>
              <a:ext uri="{FF2B5EF4-FFF2-40B4-BE49-F238E27FC236}">
                <a16:creationId xmlns:a16="http://schemas.microsoft.com/office/drawing/2014/main" id="{C5E07946-2E76-431D-A1E4-CAA601A0C988}"/>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8935" name="TextBox 27">
            <a:extLst>
              <a:ext uri="{FF2B5EF4-FFF2-40B4-BE49-F238E27FC236}">
                <a16:creationId xmlns:a16="http://schemas.microsoft.com/office/drawing/2014/main" id="{51789830-7E58-41B2-8E16-DC2AD621CFCE}"/>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8936" name="TextBox 28">
            <a:extLst>
              <a:ext uri="{FF2B5EF4-FFF2-40B4-BE49-F238E27FC236}">
                <a16:creationId xmlns:a16="http://schemas.microsoft.com/office/drawing/2014/main" id="{AE9ABEAD-1AE2-4DF8-AAC3-673612059FC9}"/>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8937" name="Oval 29">
            <a:extLst>
              <a:ext uri="{FF2B5EF4-FFF2-40B4-BE49-F238E27FC236}">
                <a16:creationId xmlns:a16="http://schemas.microsoft.com/office/drawing/2014/main" id="{D4F6D1B2-10C7-4E0C-B1CC-AE97BD5A0B6E}"/>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38" name="TextBox 31">
            <a:extLst>
              <a:ext uri="{FF2B5EF4-FFF2-40B4-BE49-F238E27FC236}">
                <a16:creationId xmlns:a16="http://schemas.microsoft.com/office/drawing/2014/main" id="{BFB53DC4-9728-41B8-A4FC-69C7295797EF}"/>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39" name="Oval 33">
            <a:extLst>
              <a:ext uri="{FF2B5EF4-FFF2-40B4-BE49-F238E27FC236}">
                <a16:creationId xmlns:a16="http://schemas.microsoft.com/office/drawing/2014/main" id="{22661080-69BA-4E5C-BAE7-959A527CEC9B}"/>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0" name="Oval 35">
            <a:extLst>
              <a:ext uri="{FF2B5EF4-FFF2-40B4-BE49-F238E27FC236}">
                <a16:creationId xmlns:a16="http://schemas.microsoft.com/office/drawing/2014/main" id="{5029308D-0142-47BD-B01D-C2E85CFA5361}"/>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1" name="TextBox 36">
            <a:extLst>
              <a:ext uri="{FF2B5EF4-FFF2-40B4-BE49-F238E27FC236}">
                <a16:creationId xmlns:a16="http://schemas.microsoft.com/office/drawing/2014/main" id="{D93530AB-7C33-43F0-882D-4FF93E5323C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42" name="Oval 37">
            <a:extLst>
              <a:ext uri="{FF2B5EF4-FFF2-40B4-BE49-F238E27FC236}">
                <a16:creationId xmlns:a16="http://schemas.microsoft.com/office/drawing/2014/main" id="{475501AC-86F3-44FC-9CAF-7D2FD51871FF}"/>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3" name="TextBox 40">
            <a:extLst>
              <a:ext uri="{FF2B5EF4-FFF2-40B4-BE49-F238E27FC236}">
                <a16:creationId xmlns:a16="http://schemas.microsoft.com/office/drawing/2014/main" id="{E9F65F38-D05A-486C-8568-9FDB4F565D52}"/>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44" name="Oval 42">
            <a:extLst>
              <a:ext uri="{FF2B5EF4-FFF2-40B4-BE49-F238E27FC236}">
                <a16:creationId xmlns:a16="http://schemas.microsoft.com/office/drawing/2014/main" id="{BED89C45-E4F9-4F5E-899A-14D187F634C5}"/>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5" name="Rectangle 43">
            <a:extLst>
              <a:ext uri="{FF2B5EF4-FFF2-40B4-BE49-F238E27FC236}">
                <a16:creationId xmlns:a16="http://schemas.microsoft.com/office/drawing/2014/main" id="{95C1B822-8F21-42C4-98D3-04715A5A8265}"/>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6" name="Rectangle 49">
            <a:extLst>
              <a:ext uri="{FF2B5EF4-FFF2-40B4-BE49-F238E27FC236}">
                <a16:creationId xmlns:a16="http://schemas.microsoft.com/office/drawing/2014/main" id="{89B86EC7-EEDA-4C90-A370-D1BA6FA78269}"/>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7" name="TextBox 51">
            <a:extLst>
              <a:ext uri="{FF2B5EF4-FFF2-40B4-BE49-F238E27FC236}">
                <a16:creationId xmlns:a16="http://schemas.microsoft.com/office/drawing/2014/main" id="{93A28B03-7D78-47E6-99F4-265D4F8A1CE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8948" name="Oval 54">
            <a:extLst>
              <a:ext uri="{FF2B5EF4-FFF2-40B4-BE49-F238E27FC236}">
                <a16:creationId xmlns:a16="http://schemas.microsoft.com/office/drawing/2014/main" id="{9BD2E790-6233-409E-A2EB-0F0FE6B5620D}"/>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49" name="TextBox 55">
            <a:extLst>
              <a:ext uri="{FF2B5EF4-FFF2-40B4-BE49-F238E27FC236}">
                <a16:creationId xmlns:a16="http://schemas.microsoft.com/office/drawing/2014/main" id="{68EF0D68-6B4A-4861-B8CC-A54066C9C9F3}"/>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50" name="Rectangle 56">
            <a:extLst>
              <a:ext uri="{FF2B5EF4-FFF2-40B4-BE49-F238E27FC236}">
                <a16:creationId xmlns:a16="http://schemas.microsoft.com/office/drawing/2014/main" id="{A26A9F24-58AB-4C70-A553-9AE413E4E57E}"/>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1" name="Rectangle 57">
            <a:extLst>
              <a:ext uri="{FF2B5EF4-FFF2-40B4-BE49-F238E27FC236}">
                <a16:creationId xmlns:a16="http://schemas.microsoft.com/office/drawing/2014/main" id="{81DCE6AA-7622-4B85-982D-477C8FDA298B}"/>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8952" name="TextBox 58">
            <a:extLst>
              <a:ext uri="{FF2B5EF4-FFF2-40B4-BE49-F238E27FC236}">
                <a16:creationId xmlns:a16="http://schemas.microsoft.com/office/drawing/2014/main" id="{1B83C57F-D2D1-43BE-8667-4DAEB985765A}"/>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53" name="Oval 60">
            <a:extLst>
              <a:ext uri="{FF2B5EF4-FFF2-40B4-BE49-F238E27FC236}">
                <a16:creationId xmlns:a16="http://schemas.microsoft.com/office/drawing/2014/main" id="{834D3F26-21C3-4C39-8289-12B8389DFCB6}"/>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4" name="Oval 61">
            <a:extLst>
              <a:ext uri="{FF2B5EF4-FFF2-40B4-BE49-F238E27FC236}">
                <a16:creationId xmlns:a16="http://schemas.microsoft.com/office/drawing/2014/main" id="{7C5127C0-E991-4071-A833-11902D4F2726}"/>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5" name="TextBox 62">
            <a:extLst>
              <a:ext uri="{FF2B5EF4-FFF2-40B4-BE49-F238E27FC236}">
                <a16:creationId xmlns:a16="http://schemas.microsoft.com/office/drawing/2014/main" id="{25A19AEC-3B5A-4405-835D-933D0810A9F9}"/>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56" name="Oval 64">
            <a:extLst>
              <a:ext uri="{FF2B5EF4-FFF2-40B4-BE49-F238E27FC236}">
                <a16:creationId xmlns:a16="http://schemas.microsoft.com/office/drawing/2014/main" id="{CB51659E-D510-415B-AAB0-48ED0B60CB95}"/>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7" name="Oval 65">
            <a:extLst>
              <a:ext uri="{FF2B5EF4-FFF2-40B4-BE49-F238E27FC236}">
                <a16:creationId xmlns:a16="http://schemas.microsoft.com/office/drawing/2014/main" id="{6169F683-23B1-45DD-A9E2-9E70559F92FB}"/>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58" name="TextBox 66">
            <a:extLst>
              <a:ext uri="{FF2B5EF4-FFF2-40B4-BE49-F238E27FC236}">
                <a16:creationId xmlns:a16="http://schemas.microsoft.com/office/drawing/2014/main" id="{C08E99D9-191D-479D-BF6F-C7E5698A9104}"/>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59" name="Oval 67">
            <a:extLst>
              <a:ext uri="{FF2B5EF4-FFF2-40B4-BE49-F238E27FC236}">
                <a16:creationId xmlns:a16="http://schemas.microsoft.com/office/drawing/2014/main" id="{D74E61AF-F40A-48A4-B85B-CF84E4063C75}"/>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0" name="TextBox 69">
            <a:extLst>
              <a:ext uri="{FF2B5EF4-FFF2-40B4-BE49-F238E27FC236}">
                <a16:creationId xmlns:a16="http://schemas.microsoft.com/office/drawing/2014/main" id="{E6EBE0E8-0882-424A-8E32-3B96C857AD61}"/>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8961" name="Straight Connector 72">
            <a:extLst>
              <a:ext uri="{FF2B5EF4-FFF2-40B4-BE49-F238E27FC236}">
                <a16:creationId xmlns:a16="http://schemas.microsoft.com/office/drawing/2014/main" id="{2C65926D-E106-445E-843A-AAB63CED48C4}"/>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8962" name="TextBox 73">
            <a:extLst>
              <a:ext uri="{FF2B5EF4-FFF2-40B4-BE49-F238E27FC236}">
                <a16:creationId xmlns:a16="http://schemas.microsoft.com/office/drawing/2014/main" id="{A3AE8F95-0C8B-4D28-8DB4-B5956D796E8F}"/>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8963" name="TextBox 74">
            <a:extLst>
              <a:ext uri="{FF2B5EF4-FFF2-40B4-BE49-F238E27FC236}">
                <a16:creationId xmlns:a16="http://schemas.microsoft.com/office/drawing/2014/main" id="{CB1BD582-21AF-4C20-A5F0-FDCB911D9949}"/>
              </a:ext>
            </a:extLst>
          </p:cNvPr>
          <p:cNvSpPr txBox="1">
            <a:spLocks noChangeArrowheads="1"/>
          </p:cNvSpPr>
          <p:nvPr/>
        </p:nvSpPr>
        <p:spPr bwMode="auto">
          <a:xfrm>
            <a:off x="6573838"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8964" name="Oval 76">
            <a:extLst>
              <a:ext uri="{FF2B5EF4-FFF2-40B4-BE49-F238E27FC236}">
                <a16:creationId xmlns:a16="http://schemas.microsoft.com/office/drawing/2014/main" id="{9DB71C40-B3F5-4DEF-93AA-86DD6972F87D}"/>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5" name="TextBox 77">
            <a:extLst>
              <a:ext uri="{FF2B5EF4-FFF2-40B4-BE49-F238E27FC236}">
                <a16:creationId xmlns:a16="http://schemas.microsoft.com/office/drawing/2014/main" id="{0B16448C-858C-4B8B-9E44-2193D17AAC33}"/>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66" name="Oval 78">
            <a:extLst>
              <a:ext uri="{FF2B5EF4-FFF2-40B4-BE49-F238E27FC236}">
                <a16:creationId xmlns:a16="http://schemas.microsoft.com/office/drawing/2014/main" id="{0E450208-E820-4882-A5F2-3A060ACE1031}"/>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7" name="Rectangle 79">
            <a:extLst>
              <a:ext uri="{FF2B5EF4-FFF2-40B4-BE49-F238E27FC236}">
                <a16:creationId xmlns:a16="http://schemas.microsoft.com/office/drawing/2014/main" id="{50342667-8B1B-46D1-8829-06585CBFE664}"/>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8" name="Rectangle 80">
            <a:extLst>
              <a:ext uri="{FF2B5EF4-FFF2-40B4-BE49-F238E27FC236}">
                <a16:creationId xmlns:a16="http://schemas.microsoft.com/office/drawing/2014/main" id="{25E3440B-4E7E-4916-835A-49B5E5CB6C70}"/>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69" name="TextBox 81">
            <a:extLst>
              <a:ext uri="{FF2B5EF4-FFF2-40B4-BE49-F238E27FC236}">
                <a16:creationId xmlns:a16="http://schemas.microsoft.com/office/drawing/2014/main" id="{67A86270-B85B-4F3C-BF8C-0911A1300F18}"/>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8970" name="TextBox 83">
            <a:extLst>
              <a:ext uri="{FF2B5EF4-FFF2-40B4-BE49-F238E27FC236}">
                <a16:creationId xmlns:a16="http://schemas.microsoft.com/office/drawing/2014/main" id="{1C6ABD9E-CE21-41D8-BC6E-A61EF49BF03A}"/>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8971" name="Oval 84">
            <a:extLst>
              <a:ext uri="{FF2B5EF4-FFF2-40B4-BE49-F238E27FC236}">
                <a16:creationId xmlns:a16="http://schemas.microsoft.com/office/drawing/2014/main" id="{747A1D70-1E40-4BB2-8B0D-24A9DA6F3675}"/>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2" name="Oval 85">
            <a:extLst>
              <a:ext uri="{FF2B5EF4-FFF2-40B4-BE49-F238E27FC236}">
                <a16:creationId xmlns:a16="http://schemas.microsoft.com/office/drawing/2014/main" id="{A4A424E1-276D-4FDF-BA63-C3D429EECD25}"/>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3" name="TextBox 86">
            <a:extLst>
              <a:ext uri="{FF2B5EF4-FFF2-40B4-BE49-F238E27FC236}">
                <a16:creationId xmlns:a16="http://schemas.microsoft.com/office/drawing/2014/main" id="{72F7191C-D2E6-4400-ABBE-1FA39556EDBB}"/>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8974" name="Oval 87">
            <a:extLst>
              <a:ext uri="{FF2B5EF4-FFF2-40B4-BE49-F238E27FC236}">
                <a16:creationId xmlns:a16="http://schemas.microsoft.com/office/drawing/2014/main" id="{0314722B-3136-4627-A65A-D157BD97A144}"/>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5" name="Oval 89">
            <a:extLst>
              <a:ext uri="{FF2B5EF4-FFF2-40B4-BE49-F238E27FC236}">
                <a16:creationId xmlns:a16="http://schemas.microsoft.com/office/drawing/2014/main" id="{7BF6905A-73D6-49BE-A8E9-9A6B234D9F3E}"/>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6" name="TextBox 90">
            <a:extLst>
              <a:ext uri="{FF2B5EF4-FFF2-40B4-BE49-F238E27FC236}">
                <a16:creationId xmlns:a16="http://schemas.microsoft.com/office/drawing/2014/main" id="{764C91E1-AE9B-44A7-A20C-3B7DB4DA39F3}"/>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77" name="Rectangle 91">
            <a:extLst>
              <a:ext uri="{FF2B5EF4-FFF2-40B4-BE49-F238E27FC236}">
                <a16:creationId xmlns:a16="http://schemas.microsoft.com/office/drawing/2014/main" id="{D64D1BA9-A8A4-460B-8F73-C92FFF6FAB20}"/>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8" name="Rectangle 92">
            <a:extLst>
              <a:ext uri="{FF2B5EF4-FFF2-40B4-BE49-F238E27FC236}">
                <a16:creationId xmlns:a16="http://schemas.microsoft.com/office/drawing/2014/main" id="{5C38F557-6FD9-4343-8057-776A37604B34}"/>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79" name="TextBox 93">
            <a:extLst>
              <a:ext uri="{FF2B5EF4-FFF2-40B4-BE49-F238E27FC236}">
                <a16:creationId xmlns:a16="http://schemas.microsoft.com/office/drawing/2014/main" id="{C3A829FA-E806-452D-9DE8-00FEC75462D0}"/>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80" name="Oval 95">
            <a:extLst>
              <a:ext uri="{FF2B5EF4-FFF2-40B4-BE49-F238E27FC236}">
                <a16:creationId xmlns:a16="http://schemas.microsoft.com/office/drawing/2014/main" id="{3EB08737-EA11-44DB-B4A6-9575F546CDC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1" name="Oval 96">
            <a:extLst>
              <a:ext uri="{FF2B5EF4-FFF2-40B4-BE49-F238E27FC236}">
                <a16:creationId xmlns:a16="http://schemas.microsoft.com/office/drawing/2014/main" id="{891362F2-6247-4722-95E4-87F843D0D958}"/>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2" name="TextBox 97">
            <a:extLst>
              <a:ext uri="{FF2B5EF4-FFF2-40B4-BE49-F238E27FC236}">
                <a16:creationId xmlns:a16="http://schemas.microsoft.com/office/drawing/2014/main" id="{BCCE76FB-528D-47E1-A504-D02DA4052114}"/>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83" name="Rectangle 98">
            <a:extLst>
              <a:ext uri="{FF2B5EF4-FFF2-40B4-BE49-F238E27FC236}">
                <a16:creationId xmlns:a16="http://schemas.microsoft.com/office/drawing/2014/main" id="{41BD8F1D-AABF-4BD8-BD0C-3D87124F90E3}"/>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4" name="Rectangle 99">
            <a:extLst>
              <a:ext uri="{FF2B5EF4-FFF2-40B4-BE49-F238E27FC236}">
                <a16:creationId xmlns:a16="http://schemas.microsoft.com/office/drawing/2014/main" id="{6B09B58F-4289-4767-917A-67A20513898A}"/>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5" name="TextBox 100">
            <a:extLst>
              <a:ext uri="{FF2B5EF4-FFF2-40B4-BE49-F238E27FC236}">
                <a16:creationId xmlns:a16="http://schemas.microsoft.com/office/drawing/2014/main" id="{09D8751C-9FD8-436F-9203-61441E044A4C}"/>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8986" name="Oval 102">
            <a:extLst>
              <a:ext uri="{FF2B5EF4-FFF2-40B4-BE49-F238E27FC236}">
                <a16:creationId xmlns:a16="http://schemas.microsoft.com/office/drawing/2014/main" id="{4CD1F4DC-DA5B-48D4-900E-0893E3CFE01F}"/>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7" name="Oval 103">
            <a:extLst>
              <a:ext uri="{FF2B5EF4-FFF2-40B4-BE49-F238E27FC236}">
                <a16:creationId xmlns:a16="http://schemas.microsoft.com/office/drawing/2014/main" id="{BDAE8140-B8A6-4E5E-B319-13F970B2885A}"/>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8" name="Rectangle 104">
            <a:extLst>
              <a:ext uri="{FF2B5EF4-FFF2-40B4-BE49-F238E27FC236}">
                <a16:creationId xmlns:a16="http://schemas.microsoft.com/office/drawing/2014/main" id="{FDC5EFBF-B348-4329-B73F-5045626B7C28}"/>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89" name="Rectangle 105">
            <a:extLst>
              <a:ext uri="{FF2B5EF4-FFF2-40B4-BE49-F238E27FC236}">
                <a16:creationId xmlns:a16="http://schemas.microsoft.com/office/drawing/2014/main" id="{8FDE58EC-252B-43C1-B6F3-57E5CD60EAF9}"/>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0" name="TextBox 106">
            <a:extLst>
              <a:ext uri="{FF2B5EF4-FFF2-40B4-BE49-F238E27FC236}">
                <a16:creationId xmlns:a16="http://schemas.microsoft.com/office/drawing/2014/main" id="{E86AB447-A978-4D6A-8844-D520144A0153}"/>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38991" name="TextBox 107">
            <a:extLst>
              <a:ext uri="{FF2B5EF4-FFF2-40B4-BE49-F238E27FC236}">
                <a16:creationId xmlns:a16="http://schemas.microsoft.com/office/drawing/2014/main" id="{DBDF7019-27C5-45E0-AFBE-9D6B37303097}"/>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2" name="Oval 109">
            <a:extLst>
              <a:ext uri="{FF2B5EF4-FFF2-40B4-BE49-F238E27FC236}">
                <a16:creationId xmlns:a16="http://schemas.microsoft.com/office/drawing/2014/main" id="{605145C3-8ED7-4884-9ACD-AACD27645C28}"/>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3" name="Oval 110">
            <a:extLst>
              <a:ext uri="{FF2B5EF4-FFF2-40B4-BE49-F238E27FC236}">
                <a16:creationId xmlns:a16="http://schemas.microsoft.com/office/drawing/2014/main" id="{B30B7C64-1B9D-485E-8589-7FD2DF823127}"/>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4" name="TextBox 111">
            <a:extLst>
              <a:ext uri="{FF2B5EF4-FFF2-40B4-BE49-F238E27FC236}">
                <a16:creationId xmlns:a16="http://schemas.microsoft.com/office/drawing/2014/main" id="{9AD67006-E89B-4EA3-A1D6-06A4866C624C}"/>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8995" name="TextBox 112">
            <a:extLst>
              <a:ext uri="{FF2B5EF4-FFF2-40B4-BE49-F238E27FC236}">
                <a16:creationId xmlns:a16="http://schemas.microsoft.com/office/drawing/2014/main" id="{3C575765-124E-401A-9A58-90CCEA806704}"/>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38996" name="Isosceles Triangle 114">
            <a:extLst>
              <a:ext uri="{FF2B5EF4-FFF2-40B4-BE49-F238E27FC236}">
                <a16:creationId xmlns:a16="http://schemas.microsoft.com/office/drawing/2014/main" id="{AAFAF2BD-A39E-4227-80DF-63E2147E1DC5}"/>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7" name="Isosceles Triangle 116">
            <a:extLst>
              <a:ext uri="{FF2B5EF4-FFF2-40B4-BE49-F238E27FC236}">
                <a16:creationId xmlns:a16="http://schemas.microsoft.com/office/drawing/2014/main" id="{7F834FAF-BBFA-4D35-A45A-874F4C612AB6}"/>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8998" name="TextBox 117">
            <a:extLst>
              <a:ext uri="{FF2B5EF4-FFF2-40B4-BE49-F238E27FC236}">
                <a16:creationId xmlns:a16="http://schemas.microsoft.com/office/drawing/2014/main" id="{ABAE296F-C9BB-4AF7-9FB5-5329748EC2A0}"/>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8999" name="Isosceles Triangle 118">
            <a:extLst>
              <a:ext uri="{FF2B5EF4-FFF2-40B4-BE49-F238E27FC236}">
                <a16:creationId xmlns:a16="http://schemas.microsoft.com/office/drawing/2014/main" id="{5F14D55C-741F-415A-8821-BE67AEC09B53}"/>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0" name="Isosceles Triangle 121">
            <a:extLst>
              <a:ext uri="{FF2B5EF4-FFF2-40B4-BE49-F238E27FC236}">
                <a16:creationId xmlns:a16="http://schemas.microsoft.com/office/drawing/2014/main" id="{04998679-D2DA-42DA-A485-0DE7354F65D7}"/>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1" name="Isosceles Triangle 122">
            <a:extLst>
              <a:ext uri="{FF2B5EF4-FFF2-40B4-BE49-F238E27FC236}">
                <a16:creationId xmlns:a16="http://schemas.microsoft.com/office/drawing/2014/main" id="{BA07B86B-8D37-4B0E-A05C-BCC8AD7998D2}"/>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2" name="Isosceles Triangle 123">
            <a:extLst>
              <a:ext uri="{FF2B5EF4-FFF2-40B4-BE49-F238E27FC236}">
                <a16:creationId xmlns:a16="http://schemas.microsoft.com/office/drawing/2014/main" id="{5580628D-1AA4-461E-9547-21451DC5B642}"/>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3" name="Isosceles Triangle 124">
            <a:extLst>
              <a:ext uri="{FF2B5EF4-FFF2-40B4-BE49-F238E27FC236}">
                <a16:creationId xmlns:a16="http://schemas.microsoft.com/office/drawing/2014/main" id="{081A9659-01F8-4761-BA14-A36FF09A980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4" name="Isosceles Triangle 125">
            <a:extLst>
              <a:ext uri="{FF2B5EF4-FFF2-40B4-BE49-F238E27FC236}">
                <a16:creationId xmlns:a16="http://schemas.microsoft.com/office/drawing/2014/main" id="{CD8FC475-8370-4FF5-ADC6-3749C1530D9E}"/>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5" name="Isosceles Triangle 126">
            <a:extLst>
              <a:ext uri="{FF2B5EF4-FFF2-40B4-BE49-F238E27FC236}">
                <a16:creationId xmlns:a16="http://schemas.microsoft.com/office/drawing/2014/main" id="{353C6089-AC70-4852-9656-4E8659050049}"/>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06" name="TextBox 127">
            <a:extLst>
              <a:ext uri="{FF2B5EF4-FFF2-40B4-BE49-F238E27FC236}">
                <a16:creationId xmlns:a16="http://schemas.microsoft.com/office/drawing/2014/main" id="{1D23D54E-86F0-4D74-913F-02089BB6CC0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07" name="TextBox 128">
            <a:extLst>
              <a:ext uri="{FF2B5EF4-FFF2-40B4-BE49-F238E27FC236}">
                <a16:creationId xmlns:a16="http://schemas.microsoft.com/office/drawing/2014/main" id="{84280A49-EBA6-4ADD-86EB-ED4AE81A565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39008" name="TextBox 129">
            <a:extLst>
              <a:ext uri="{FF2B5EF4-FFF2-40B4-BE49-F238E27FC236}">
                <a16:creationId xmlns:a16="http://schemas.microsoft.com/office/drawing/2014/main" id="{200A624F-2CA2-4E35-A4E3-7DE159E6AA0B}"/>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39009" name="TextBox 131">
            <a:extLst>
              <a:ext uri="{FF2B5EF4-FFF2-40B4-BE49-F238E27FC236}">
                <a16:creationId xmlns:a16="http://schemas.microsoft.com/office/drawing/2014/main" id="{1FCB36A1-F03C-462B-8926-3477D027B3A2}"/>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010" name="Rectangle 132">
            <a:extLst>
              <a:ext uri="{FF2B5EF4-FFF2-40B4-BE49-F238E27FC236}">
                <a16:creationId xmlns:a16="http://schemas.microsoft.com/office/drawing/2014/main" id="{F5E6495C-7CFA-44D2-AD1F-300673794DD0}"/>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1" name="Rectangle 133">
            <a:extLst>
              <a:ext uri="{FF2B5EF4-FFF2-40B4-BE49-F238E27FC236}">
                <a16:creationId xmlns:a16="http://schemas.microsoft.com/office/drawing/2014/main" id="{8E73E95A-FC15-480A-89D8-9F989E47E2F1}"/>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2" name="TextBox 134">
            <a:extLst>
              <a:ext uri="{FF2B5EF4-FFF2-40B4-BE49-F238E27FC236}">
                <a16:creationId xmlns:a16="http://schemas.microsoft.com/office/drawing/2014/main" id="{BEF8DC75-0D5F-4D49-AC8A-454D6AEA326E}"/>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39013" name="Oval 136">
            <a:extLst>
              <a:ext uri="{FF2B5EF4-FFF2-40B4-BE49-F238E27FC236}">
                <a16:creationId xmlns:a16="http://schemas.microsoft.com/office/drawing/2014/main" id="{892A9273-18B7-4652-B0F8-4C1F869D918C}"/>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38" name="Oval 137">
            <a:extLst>
              <a:ext uri="{FF2B5EF4-FFF2-40B4-BE49-F238E27FC236}">
                <a16:creationId xmlns:a16="http://schemas.microsoft.com/office/drawing/2014/main" id="{9E039130-5262-4240-8330-8B2EC82E70D1}"/>
              </a:ext>
            </a:extLst>
          </p:cNvPr>
          <p:cNvSpPr>
            <a:spLocks noChangeArrowheads="1"/>
          </p:cNvSpPr>
          <p:nvPr/>
        </p:nvSpPr>
        <p:spPr bwMode="auto">
          <a:xfrm>
            <a:off x="28225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5" name="Oval 138">
            <a:extLst>
              <a:ext uri="{FF2B5EF4-FFF2-40B4-BE49-F238E27FC236}">
                <a16:creationId xmlns:a16="http://schemas.microsoft.com/office/drawing/2014/main" id="{DCB85A64-CB84-4544-A2B8-5FF00150B04C}"/>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6" name="Oval 139">
            <a:extLst>
              <a:ext uri="{FF2B5EF4-FFF2-40B4-BE49-F238E27FC236}">
                <a16:creationId xmlns:a16="http://schemas.microsoft.com/office/drawing/2014/main" id="{40A4AB4D-3564-40DE-B243-8CDBBAA4AD9F}"/>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7" name="Oval 140">
            <a:extLst>
              <a:ext uri="{FF2B5EF4-FFF2-40B4-BE49-F238E27FC236}">
                <a16:creationId xmlns:a16="http://schemas.microsoft.com/office/drawing/2014/main" id="{08AD6E20-A78E-47E9-816C-900D84699723}"/>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8" name="Oval 141">
            <a:extLst>
              <a:ext uri="{FF2B5EF4-FFF2-40B4-BE49-F238E27FC236}">
                <a16:creationId xmlns:a16="http://schemas.microsoft.com/office/drawing/2014/main" id="{9E0A44D9-2C63-4F45-838B-C497D58F95C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19" name="Oval 142">
            <a:extLst>
              <a:ext uri="{FF2B5EF4-FFF2-40B4-BE49-F238E27FC236}">
                <a16:creationId xmlns:a16="http://schemas.microsoft.com/office/drawing/2014/main" id="{6F8CAC35-E209-44EC-89F8-FBB1416B7EF7}"/>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0" name="Oval 143">
            <a:extLst>
              <a:ext uri="{FF2B5EF4-FFF2-40B4-BE49-F238E27FC236}">
                <a16:creationId xmlns:a16="http://schemas.microsoft.com/office/drawing/2014/main" id="{1CDA6307-DCD7-4957-AA11-7B038E3F0296}"/>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1" name="Oval 144">
            <a:extLst>
              <a:ext uri="{FF2B5EF4-FFF2-40B4-BE49-F238E27FC236}">
                <a16:creationId xmlns:a16="http://schemas.microsoft.com/office/drawing/2014/main" id="{ADC22EF0-3FB4-4194-A75D-7489BE12302E}"/>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2" name="Oval 145">
            <a:extLst>
              <a:ext uri="{FF2B5EF4-FFF2-40B4-BE49-F238E27FC236}">
                <a16:creationId xmlns:a16="http://schemas.microsoft.com/office/drawing/2014/main" id="{7F08FA4E-AC6F-4F96-8474-018A1E00C8F0}"/>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3" name="Oval 146">
            <a:extLst>
              <a:ext uri="{FF2B5EF4-FFF2-40B4-BE49-F238E27FC236}">
                <a16:creationId xmlns:a16="http://schemas.microsoft.com/office/drawing/2014/main" id="{DD2B2BF6-A29B-4796-80C7-2087264344FC}"/>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24" name="TextBox 147">
            <a:extLst>
              <a:ext uri="{FF2B5EF4-FFF2-40B4-BE49-F238E27FC236}">
                <a16:creationId xmlns:a16="http://schemas.microsoft.com/office/drawing/2014/main" id="{44D1AEF2-1268-49D6-A929-DA182DDE2A7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39025" name="TextBox 148">
            <a:extLst>
              <a:ext uri="{FF2B5EF4-FFF2-40B4-BE49-F238E27FC236}">
                <a16:creationId xmlns:a16="http://schemas.microsoft.com/office/drawing/2014/main" id="{EC81733F-5548-4DCA-B6FE-469CE01AF66E}"/>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39026" name="TextBox 149">
            <a:extLst>
              <a:ext uri="{FF2B5EF4-FFF2-40B4-BE49-F238E27FC236}">
                <a16:creationId xmlns:a16="http://schemas.microsoft.com/office/drawing/2014/main" id="{9BE44E85-1C2B-4BEF-AB9A-774A4BE71BDD}"/>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39027" name="TextBox 150">
            <a:extLst>
              <a:ext uri="{FF2B5EF4-FFF2-40B4-BE49-F238E27FC236}">
                <a16:creationId xmlns:a16="http://schemas.microsoft.com/office/drawing/2014/main" id="{43EE1CC0-E5D9-4F12-B2FD-EE1D57659FDD}"/>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39028" name="TextBox 151">
            <a:extLst>
              <a:ext uri="{FF2B5EF4-FFF2-40B4-BE49-F238E27FC236}">
                <a16:creationId xmlns:a16="http://schemas.microsoft.com/office/drawing/2014/main" id="{85E53D30-9C47-4B3F-A30D-441E5072DA0C}"/>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54" name="TextBox 153">
            <a:extLst>
              <a:ext uri="{FF2B5EF4-FFF2-40B4-BE49-F238E27FC236}">
                <a16:creationId xmlns:a16="http://schemas.microsoft.com/office/drawing/2014/main" id="{57CCE001-BA05-4C79-B273-56514BD45B92}"/>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156" name="TextBox 155">
            <a:extLst>
              <a:ext uri="{FF2B5EF4-FFF2-40B4-BE49-F238E27FC236}">
                <a16:creationId xmlns:a16="http://schemas.microsoft.com/office/drawing/2014/main" id="{274E3876-EC63-4099-BBA1-6292454C17D4}"/>
              </a:ext>
            </a:extLst>
          </p:cNvPr>
          <p:cNvSpPr txBox="1">
            <a:spLocks noChangeArrowheads="1"/>
          </p:cNvSpPr>
          <p:nvPr/>
        </p:nvSpPr>
        <p:spPr bwMode="auto">
          <a:xfrm>
            <a:off x="5308600" y="4287838"/>
            <a:ext cx="809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YC (11-13)</a:t>
            </a:r>
          </a:p>
        </p:txBody>
      </p:sp>
      <p:sp>
        <p:nvSpPr>
          <p:cNvPr id="158" name="TextBox 157">
            <a:extLst>
              <a:ext uri="{FF2B5EF4-FFF2-40B4-BE49-F238E27FC236}">
                <a16:creationId xmlns:a16="http://schemas.microsoft.com/office/drawing/2014/main" id="{AEF03231-BE60-4F69-B9AE-B93E3661E3E7}"/>
              </a:ext>
            </a:extLst>
          </p:cNvPr>
          <p:cNvSpPr txBox="1">
            <a:spLocks noChangeArrowheads="1"/>
          </p:cNvSpPr>
          <p:nvPr/>
        </p:nvSpPr>
        <p:spPr bwMode="auto">
          <a:xfrm>
            <a:off x="275748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59" name="Rectangle 158">
            <a:extLst>
              <a:ext uri="{FF2B5EF4-FFF2-40B4-BE49-F238E27FC236}">
                <a16:creationId xmlns:a16="http://schemas.microsoft.com/office/drawing/2014/main" id="{12377607-4A81-457C-8D8C-1F5798577290}"/>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0" name="Rectangle 159">
            <a:extLst>
              <a:ext uri="{FF2B5EF4-FFF2-40B4-BE49-F238E27FC236}">
                <a16:creationId xmlns:a16="http://schemas.microsoft.com/office/drawing/2014/main" id="{B4640BBB-2FA9-489F-93C2-A4D0E4217FAC}"/>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61" name="TextBox 160">
            <a:extLst>
              <a:ext uri="{FF2B5EF4-FFF2-40B4-BE49-F238E27FC236}">
                <a16:creationId xmlns:a16="http://schemas.microsoft.com/office/drawing/2014/main" id="{505F22B5-8BEA-450F-88A2-617C24F67624}"/>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163" name="Straight Connector 162">
            <a:extLst>
              <a:ext uri="{FF2B5EF4-FFF2-40B4-BE49-F238E27FC236}">
                <a16:creationId xmlns:a16="http://schemas.microsoft.com/office/drawing/2014/main" id="{1BA21649-8872-47FC-9356-F4B104E06DFE}"/>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164" name="Straight Connector 163">
            <a:extLst>
              <a:ext uri="{FF2B5EF4-FFF2-40B4-BE49-F238E27FC236}">
                <a16:creationId xmlns:a16="http://schemas.microsoft.com/office/drawing/2014/main" id="{2029EB3A-5C7A-42F6-A057-3CC7DA675C9E}"/>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165" name="TextBox 164">
            <a:extLst>
              <a:ext uri="{FF2B5EF4-FFF2-40B4-BE49-F238E27FC236}">
                <a16:creationId xmlns:a16="http://schemas.microsoft.com/office/drawing/2014/main" id="{9F3AE0BC-8268-4FF5-AC9E-616BEC9C869F}"/>
              </a:ext>
            </a:extLst>
          </p:cNvPr>
          <p:cNvSpPr txBox="1">
            <a:spLocks noChangeArrowheads="1"/>
          </p:cNvSpPr>
          <p:nvPr/>
        </p:nvSpPr>
        <p:spPr bwMode="auto">
          <a:xfrm>
            <a:off x="6030913" y="3084513"/>
            <a:ext cx="8691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S 13/9, 17/3</a:t>
            </a:r>
          </a:p>
        </p:txBody>
      </p:sp>
      <p:sp>
        <p:nvSpPr>
          <p:cNvPr id="166" name="TextBox 165">
            <a:extLst>
              <a:ext uri="{FF2B5EF4-FFF2-40B4-BE49-F238E27FC236}">
                <a16:creationId xmlns:a16="http://schemas.microsoft.com/office/drawing/2014/main" id="{46E638B4-E931-4B88-998E-376B1D7FFF96}"/>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167" name="TextBox 166">
            <a:extLst>
              <a:ext uri="{FF2B5EF4-FFF2-40B4-BE49-F238E27FC236}">
                <a16:creationId xmlns:a16="http://schemas.microsoft.com/office/drawing/2014/main" id="{4D4D0353-1B34-45E3-A0EC-0F63E9550AD7}"/>
              </a:ext>
            </a:extLst>
          </p:cNvPr>
          <p:cNvSpPr txBox="1">
            <a:spLocks noChangeArrowheads="1"/>
          </p:cNvSpPr>
          <p:nvPr/>
        </p:nvSpPr>
        <p:spPr bwMode="auto">
          <a:xfrm>
            <a:off x="6745288" y="3082925"/>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err="1">
                <a:solidFill>
                  <a:srgbClr val="0070C0"/>
                </a:solidFill>
              </a:rPr>
              <a:t>Sx</a:t>
            </a:r>
            <a:r>
              <a:rPr lang="en-US" altLang="en-US" sz="1000" dirty="0">
                <a:solidFill>
                  <a:srgbClr val="0070C0"/>
                </a:solidFill>
              </a:rPr>
              <a:t> 8/14</a:t>
            </a:r>
          </a:p>
        </p:txBody>
      </p:sp>
      <p:sp>
        <p:nvSpPr>
          <p:cNvPr id="168" name="TextBox 167">
            <a:extLst>
              <a:ext uri="{FF2B5EF4-FFF2-40B4-BE49-F238E27FC236}">
                <a16:creationId xmlns:a16="http://schemas.microsoft.com/office/drawing/2014/main" id="{B0DD7977-CA17-43AA-872D-B5B709C51359}"/>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170" name="Oval 169">
            <a:extLst>
              <a:ext uri="{FF2B5EF4-FFF2-40B4-BE49-F238E27FC236}">
                <a16:creationId xmlns:a16="http://schemas.microsoft.com/office/drawing/2014/main" id="{2C41EDF5-F8F9-4544-96BC-4BA55C8F016F}"/>
              </a:ext>
            </a:extLst>
          </p:cNvPr>
          <p:cNvSpPr>
            <a:spLocks noChangeArrowheads="1"/>
          </p:cNvSpPr>
          <p:nvPr/>
        </p:nvSpPr>
        <p:spPr bwMode="auto">
          <a:xfrm>
            <a:off x="7287201" y="3136900"/>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1" name="Rectangle 170">
            <a:extLst>
              <a:ext uri="{FF2B5EF4-FFF2-40B4-BE49-F238E27FC236}">
                <a16:creationId xmlns:a16="http://schemas.microsoft.com/office/drawing/2014/main" id="{60DCECD6-8486-4408-80FF-00C6C181DD48}"/>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2" name="Rectangle 171">
            <a:extLst>
              <a:ext uri="{FF2B5EF4-FFF2-40B4-BE49-F238E27FC236}">
                <a16:creationId xmlns:a16="http://schemas.microsoft.com/office/drawing/2014/main" id="{8C664A16-F5FF-42AD-8756-79E802D90F60}"/>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3" name="TextBox 172">
            <a:extLst>
              <a:ext uri="{FF2B5EF4-FFF2-40B4-BE49-F238E27FC236}">
                <a16:creationId xmlns:a16="http://schemas.microsoft.com/office/drawing/2014/main" id="{F830F595-C341-4108-B003-EDD94E4A3F75}"/>
              </a:ext>
            </a:extLst>
          </p:cNvPr>
          <p:cNvSpPr txBox="1">
            <a:spLocks noChangeArrowheads="1"/>
          </p:cNvSpPr>
          <p:nvPr/>
        </p:nvSpPr>
        <p:spPr bwMode="auto">
          <a:xfrm>
            <a:off x="7236400" y="3082925"/>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174" name="TextBox 173">
            <a:extLst>
              <a:ext uri="{FF2B5EF4-FFF2-40B4-BE49-F238E27FC236}">
                <a16:creationId xmlns:a16="http://schemas.microsoft.com/office/drawing/2014/main" id="{2FF02855-5F77-4025-8B67-4896AA741843}"/>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176" name="Oval 175">
            <a:extLst>
              <a:ext uri="{FF2B5EF4-FFF2-40B4-BE49-F238E27FC236}">
                <a16:creationId xmlns:a16="http://schemas.microsoft.com/office/drawing/2014/main" id="{5407585F-AC07-4EDD-8B7F-99EAC497B62D}"/>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7" name="Oval 176">
            <a:extLst>
              <a:ext uri="{FF2B5EF4-FFF2-40B4-BE49-F238E27FC236}">
                <a16:creationId xmlns:a16="http://schemas.microsoft.com/office/drawing/2014/main" id="{F6A432B0-CDDD-400A-8E0B-FE731820F0D7}"/>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8" name="Oval 177">
            <a:extLst>
              <a:ext uri="{FF2B5EF4-FFF2-40B4-BE49-F238E27FC236}">
                <a16:creationId xmlns:a16="http://schemas.microsoft.com/office/drawing/2014/main" id="{7CA292FE-31AB-44E1-9EC4-1521EC37DEB1}"/>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79" name="Oval 178">
            <a:extLst>
              <a:ext uri="{FF2B5EF4-FFF2-40B4-BE49-F238E27FC236}">
                <a16:creationId xmlns:a16="http://schemas.microsoft.com/office/drawing/2014/main" id="{4128412E-13DD-4050-BB2A-D5557EA9040A}"/>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0" name="Oval 179">
            <a:extLst>
              <a:ext uri="{FF2B5EF4-FFF2-40B4-BE49-F238E27FC236}">
                <a16:creationId xmlns:a16="http://schemas.microsoft.com/office/drawing/2014/main" id="{E6B099A9-8C6C-44BE-AFF5-8F936BAD4914}"/>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1" name="Oval 180">
            <a:extLst>
              <a:ext uri="{FF2B5EF4-FFF2-40B4-BE49-F238E27FC236}">
                <a16:creationId xmlns:a16="http://schemas.microsoft.com/office/drawing/2014/main" id="{2F7BC216-E4EC-4831-8BF2-F182917115FF}"/>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2" name="Oval 181">
            <a:extLst>
              <a:ext uri="{FF2B5EF4-FFF2-40B4-BE49-F238E27FC236}">
                <a16:creationId xmlns:a16="http://schemas.microsoft.com/office/drawing/2014/main" id="{047B6512-CC3C-4C99-AEAC-5A5F138EE191}"/>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83" name="TextBox 182">
            <a:extLst>
              <a:ext uri="{FF2B5EF4-FFF2-40B4-BE49-F238E27FC236}">
                <a16:creationId xmlns:a16="http://schemas.microsoft.com/office/drawing/2014/main" id="{311B9D96-8EA3-4A00-9377-2C2038CD94A1}"/>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184" name="TextBox 183">
            <a:extLst>
              <a:ext uri="{FF2B5EF4-FFF2-40B4-BE49-F238E27FC236}">
                <a16:creationId xmlns:a16="http://schemas.microsoft.com/office/drawing/2014/main" id="{24F8CE37-E771-4E93-888B-F315E09E5AF5}"/>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185" name="TextBox 184">
            <a:extLst>
              <a:ext uri="{FF2B5EF4-FFF2-40B4-BE49-F238E27FC236}">
                <a16:creationId xmlns:a16="http://schemas.microsoft.com/office/drawing/2014/main" id="{4271BA29-A374-4A03-A544-0E4B19FE1EC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186" name="TextBox 185">
            <a:extLst>
              <a:ext uri="{FF2B5EF4-FFF2-40B4-BE49-F238E27FC236}">
                <a16:creationId xmlns:a16="http://schemas.microsoft.com/office/drawing/2014/main" id="{7C8930CC-515A-48E3-9484-493DDDE1284B}"/>
              </a:ext>
            </a:extLst>
          </p:cNvPr>
          <p:cNvSpPr txBox="1">
            <a:spLocks noChangeArrowheads="1"/>
          </p:cNvSpPr>
          <p:nvPr/>
        </p:nvSpPr>
        <p:spPr bwMode="auto">
          <a:xfrm>
            <a:off x="2203320" y="3423445"/>
            <a:ext cx="3445978"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uses their 2</a:t>
            </a:r>
            <a:r>
              <a:rPr lang="en-US" altLang="en-US" sz="1800" baseline="30000" dirty="0"/>
              <a:t>nd</a:t>
            </a:r>
            <a:r>
              <a:rPr lang="en-US" altLang="en-US" sz="1800" dirty="0"/>
              <a:t> time out.</a:t>
            </a:r>
          </a:p>
        </p:txBody>
      </p:sp>
      <p:sp>
        <p:nvSpPr>
          <p:cNvPr id="187" name="TextBox 186">
            <a:extLst>
              <a:ext uri="{FF2B5EF4-FFF2-40B4-BE49-F238E27FC236}">
                <a16:creationId xmlns:a16="http://schemas.microsoft.com/office/drawing/2014/main" id="{80AA41AB-5FFC-43BF-933B-F4CF80183132}"/>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189" name="TextBox 188">
            <a:extLst>
              <a:ext uri="{FF2B5EF4-FFF2-40B4-BE49-F238E27FC236}">
                <a16:creationId xmlns:a16="http://schemas.microsoft.com/office/drawing/2014/main" id="{49AFA9A6-E5D6-4928-9EA8-057627D0E9CB}"/>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190" name="Rectangle 189">
            <a:extLst>
              <a:ext uri="{FF2B5EF4-FFF2-40B4-BE49-F238E27FC236}">
                <a16:creationId xmlns:a16="http://schemas.microsoft.com/office/drawing/2014/main" id="{24BC167E-4650-426D-A796-755579F904BD}"/>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1" name="Rectangle 190">
            <a:extLst>
              <a:ext uri="{FF2B5EF4-FFF2-40B4-BE49-F238E27FC236}">
                <a16:creationId xmlns:a16="http://schemas.microsoft.com/office/drawing/2014/main" id="{4A2F883C-8347-4CE6-AA1B-CEABB161022F}"/>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2" name="TextBox 191">
            <a:extLst>
              <a:ext uri="{FF2B5EF4-FFF2-40B4-BE49-F238E27FC236}">
                <a16:creationId xmlns:a16="http://schemas.microsoft.com/office/drawing/2014/main" id="{080B6B2C-57DF-41E8-8EBD-578DBE3B8D55}"/>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39062" name="Oval 192">
            <a:extLst>
              <a:ext uri="{FF2B5EF4-FFF2-40B4-BE49-F238E27FC236}">
                <a16:creationId xmlns:a16="http://schemas.microsoft.com/office/drawing/2014/main" id="{2F9D23B9-7EAC-4802-9144-BFA504C2C383}"/>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4" name="Oval 193">
            <a:extLst>
              <a:ext uri="{FF2B5EF4-FFF2-40B4-BE49-F238E27FC236}">
                <a16:creationId xmlns:a16="http://schemas.microsoft.com/office/drawing/2014/main" id="{1A392B9F-088B-4C6D-B070-0636238F84B0}"/>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Oval 194">
            <a:extLst>
              <a:ext uri="{FF2B5EF4-FFF2-40B4-BE49-F238E27FC236}">
                <a16:creationId xmlns:a16="http://schemas.microsoft.com/office/drawing/2014/main" id="{2E4AB137-86B7-444B-869A-B1DFE894B42A}"/>
              </a:ext>
            </a:extLst>
          </p:cNvPr>
          <p:cNvSpPr>
            <a:spLocks noChangeArrowheads="1"/>
          </p:cNvSpPr>
          <p:nvPr/>
        </p:nvSpPr>
        <p:spPr bwMode="auto">
          <a:xfrm>
            <a:off x="4797425"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5" name="Rectangle 195">
            <a:extLst>
              <a:ext uri="{FF2B5EF4-FFF2-40B4-BE49-F238E27FC236}">
                <a16:creationId xmlns:a16="http://schemas.microsoft.com/office/drawing/2014/main" id="{FD54D0DE-05B1-49A3-BB99-AE15D4FCDCB6}"/>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39066" name="Straight Connector 196">
            <a:extLst>
              <a:ext uri="{FF2B5EF4-FFF2-40B4-BE49-F238E27FC236}">
                <a16:creationId xmlns:a16="http://schemas.microsoft.com/office/drawing/2014/main" id="{9615806C-0884-438A-9E24-D6176944CABC}"/>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9067" name="Rectangle 197">
            <a:extLst>
              <a:ext uri="{FF2B5EF4-FFF2-40B4-BE49-F238E27FC236}">
                <a16:creationId xmlns:a16="http://schemas.microsoft.com/office/drawing/2014/main" id="{758BD01A-CB94-4D81-AF8F-D665F79676F4}"/>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068" name="TextBox 198">
            <a:extLst>
              <a:ext uri="{FF2B5EF4-FFF2-40B4-BE49-F238E27FC236}">
                <a16:creationId xmlns:a16="http://schemas.microsoft.com/office/drawing/2014/main" id="{6C6F5A1E-3407-4B95-9F62-5D2843F55705}"/>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298D1208-919E-42A9-B2B0-04D064BB798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39071" name="TextBox 200">
            <a:extLst>
              <a:ext uri="{FF2B5EF4-FFF2-40B4-BE49-F238E27FC236}">
                <a16:creationId xmlns:a16="http://schemas.microsoft.com/office/drawing/2014/main" id="{6A519C1C-EBAC-40E6-9B98-8633F6CAD82B}"/>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39072" name="Rectangle 201">
            <a:extLst>
              <a:ext uri="{FF2B5EF4-FFF2-40B4-BE49-F238E27FC236}">
                <a16:creationId xmlns:a16="http://schemas.microsoft.com/office/drawing/2014/main" id="{4EEB61EA-9132-4A0C-9E00-E5B5BE1BD84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39073" name="Rectangle 202">
            <a:extLst>
              <a:ext uri="{FF2B5EF4-FFF2-40B4-BE49-F238E27FC236}">
                <a16:creationId xmlns:a16="http://schemas.microsoft.com/office/drawing/2014/main" id="{BABC1F48-2B34-4D05-9FB9-95E312CAE3E8}"/>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162" name="TextBox 161">
            <a:extLst>
              <a:ext uri="{FF2B5EF4-FFF2-40B4-BE49-F238E27FC236}">
                <a16:creationId xmlns:a16="http://schemas.microsoft.com/office/drawing/2014/main" id="{A9D2B6E7-59F2-4E14-9B1A-CC69FE0D01EA}"/>
              </a:ext>
            </a:extLst>
          </p:cNvPr>
          <p:cNvSpPr txBox="1">
            <a:spLocks noChangeArrowheads="1"/>
          </p:cNvSpPr>
          <p:nvPr/>
        </p:nvSpPr>
        <p:spPr bwMode="auto">
          <a:xfrm>
            <a:off x="106773" y="4532531"/>
            <a:ext cx="9045033" cy="181588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pPr>
            <a:r>
              <a:rPr lang="en-US" altLang="en-US" sz="1600" dirty="0"/>
              <a:t>Ferris subs #13 for #9 and #17 for #3; Shadle subs #8 for #14. Add appropriate slashes and sub record circles on scoresheet to reflect the added sub.</a:t>
            </a:r>
          </a:p>
          <a:p>
            <a:pPr eaLnBrk="1" hangingPunct="1">
              <a:spcBef>
                <a:spcPct val="0"/>
              </a:spcBef>
              <a:buClrTx/>
            </a:pPr>
            <a:r>
              <a:rPr lang="en-US" altLang="en-US" sz="1600" dirty="0"/>
              <a:t>Indicate the receiving team sub with an </a:t>
            </a:r>
            <a:r>
              <a:rPr lang="en-US" altLang="en-US" sz="1600" dirty="0" err="1"/>
              <a:t>Sx</a:t>
            </a:r>
            <a:r>
              <a:rPr lang="en-US" altLang="en-US" sz="1600" dirty="0"/>
              <a:t> and the serving team sub with an S then the number of the player coming in over the number of the player coming out. </a:t>
            </a:r>
          </a:p>
          <a:p>
            <a:pPr eaLnBrk="1" hangingPunct="1">
              <a:spcBef>
                <a:spcPct val="0"/>
              </a:spcBef>
              <a:buClrTx/>
            </a:pPr>
            <a:r>
              <a:rPr lang="en-US" altLang="en-US" sz="1600" dirty="0"/>
              <a:t>Do this where the next serve circle would go. </a:t>
            </a:r>
          </a:p>
          <a:p>
            <a:pPr eaLnBrk="1" hangingPunct="1">
              <a:spcBef>
                <a:spcPct val="0"/>
              </a:spcBef>
              <a:buClrTx/>
            </a:pPr>
            <a:r>
              <a:rPr lang="en-US" altLang="en-US" sz="1600" dirty="0"/>
              <a:t>Don’t forget to record the subs in the player number columns as well as circling the additional number of subs in the SUBSTITUTION box for both teams.</a:t>
            </a:r>
          </a:p>
        </p:txBody>
      </p:sp>
      <p:sp>
        <p:nvSpPr>
          <p:cNvPr id="153" name="TextBox 152">
            <a:extLst>
              <a:ext uri="{FF2B5EF4-FFF2-40B4-BE49-F238E27FC236}">
                <a16:creationId xmlns:a16="http://schemas.microsoft.com/office/drawing/2014/main" id="{618438B4-C68E-4BA4-BF3C-846866F6DCCD}"/>
              </a:ext>
            </a:extLst>
          </p:cNvPr>
          <p:cNvSpPr txBox="1">
            <a:spLocks noChangeArrowheads="1"/>
          </p:cNvSpPr>
          <p:nvPr/>
        </p:nvSpPr>
        <p:spPr bwMode="auto">
          <a:xfrm>
            <a:off x="2345836" y="3276069"/>
            <a:ext cx="3028950"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calls for a time out.</a:t>
            </a:r>
          </a:p>
        </p:txBody>
      </p:sp>
      <p:sp>
        <p:nvSpPr>
          <p:cNvPr id="205" name="TextBox 204">
            <a:extLst>
              <a:ext uri="{FF2B5EF4-FFF2-40B4-BE49-F238E27FC236}">
                <a16:creationId xmlns:a16="http://schemas.microsoft.com/office/drawing/2014/main" id="{3B29CEEF-19BD-444E-A1F1-4917337C87DF}"/>
              </a:ext>
            </a:extLst>
          </p:cNvPr>
          <p:cNvSpPr txBox="1"/>
          <p:nvPr/>
        </p:nvSpPr>
        <p:spPr>
          <a:xfrm>
            <a:off x="6345238" y="17859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06" name="TextBox 205">
            <a:extLst>
              <a:ext uri="{FF2B5EF4-FFF2-40B4-BE49-F238E27FC236}">
                <a16:creationId xmlns:a16="http://schemas.microsoft.com/office/drawing/2014/main" id="{C02CA75C-528B-4AC1-BF3A-6FFB224D7A0C}"/>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155" name="TextBox 154">
            <a:extLst>
              <a:ext uri="{FF2B5EF4-FFF2-40B4-BE49-F238E27FC236}">
                <a16:creationId xmlns:a16="http://schemas.microsoft.com/office/drawing/2014/main" id="{BDF84E4A-C263-4686-AC0E-BFE217F69296}"/>
              </a:ext>
            </a:extLst>
          </p:cNvPr>
          <p:cNvSpPr txBox="1">
            <a:spLocks noChangeArrowheads="1"/>
          </p:cNvSpPr>
          <p:nvPr/>
        </p:nvSpPr>
        <p:spPr bwMode="auto">
          <a:xfrm>
            <a:off x="98425" y="4581406"/>
            <a:ext cx="8947150" cy="14465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During the time out the Ferris coach is given a yellow card by the R1 for </a:t>
            </a:r>
          </a:p>
          <a:p>
            <a:pPr eaLnBrk="1" hangingPunct="1">
              <a:spcBef>
                <a:spcPct val="0"/>
              </a:spcBef>
              <a:buClrTx/>
              <a:buFontTx/>
              <a:buNone/>
            </a:pPr>
            <a:r>
              <a:rPr lang="en-US" altLang="en-US" sz="1800" dirty="0" err="1"/>
              <a:t>unsportsman</a:t>
            </a:r>
            <a:r>
              <a:rPr lang="en-US" altLang="en-US" sz="1800" dirty="0"/>
              <a:t> conduct. When the coach get a yellow card, the notation in the Comments section should read: YC</a:t>
            </a:r>
            <a:r>
              <a:rPr lang="en-US" altLang="en-US" sz="1800" dirty="0">
                <a:solidFill>
                  <a:srgbClr val="C00000"/>
                </a:solidFill>
              </a:rPr>
              <a:t> </a:t>
            </a:r>
            <a:r>
              <a:rPr lang="en-US" altLang="en-US" sz="1800" dirty="0"/>
              <a:t>(11-13) which includes the score at the time of the sanction. </a:t>
            </a:r>
            <a:r>
              <a:rPr lang="en-US" altLang="en-US" sz="1800" b="0" dirty="0"/>
              <a:t>(</a:t>
            </a:r>
            <a:r>
              <a:rPr lang="en-US" altLang="en-US" sz="1600" b="0" dirty="0">
                <a:latin typeface="Arial Narrow" panose="020B0604020202020204" pitchFamily="34" charset="0"/>
                <a:cs typeface="Arial Narrow" panose="020B0604020202020204" pitchFamily="34" charset="0"/>
              </a:rPr>
              <a:t>N</a:t>
            </a:r>
            <a:r>
              <a:rPr lang="en-US" sz="1600" b="0" dirty="0">
                <a:latin typeface="Arial Narrow" panose="020B0604020202020204" pitchFamily="34" charset="0"/>
                <a:cs typeface="Arial Narrow" panose="020B0604020202020204" pitchFamily="34" charset="0"/>
              </a:rPr>
              <a:t>ote: If it were an Administration Yellow card the notation would be YUD; YC indicates an unsporting card.) </a:t>
            </a:r>
            <a:endParaRPr lang="en-US" altLang="en-US" sz="1600" b="0" dirty="0">
              <a:latin typeface="Arial Narrow" panose="020B0604020202020204" pitchFamily="34" charset="0"/>
              <a:cs typeface="Arial Narrow" panose="020B0604020202020204" pitchFamily="34" charset="0"/>
            </a:endParaRPr>
          </a:p>
        </p:txBody>
      </p:sp>
      <p:sp>
        <p:nvSpPr>
          <p:cNvPr id="188" name="TextBox 187">
            <a:extLst>
              <a:ext uri="{FF2B5EF4-FFF2-40B4-BE49-F238E27FC236}">
                <a16:creationId xmlns:a16="http://schemas.microsoft.com/office/drawing/2014/main" id="{0C897E2C-63F7-451D-B8A6-7E8B85054BD4}"/>
              </a:ext>
            </a:extLst>
          </p:cNvPr>
          <p:cNvSpPr txBox="1">
            <a:spLocks noChangeArrowheads="1"/>
          </p:cNvSpPr>
          <p:nvPr/>
        </p:nvSpPr>
        <p:spPr bwMode="auto">
          <a:xfrm>
            <a:off x="1992314" y="2159912"/>
            <a:ext cx="38385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serves but loses the rally.</a:t>
            </a:r>
          </a:p>
        </p:txBody>
      </p:sp>
      <p:sp>
        <p:nvSpPr>
          <p:cNvPr id="175" name="TextBox 174">
            <a:extLst>
              <a:ext uri="{FF2B5EF4-FFF2-40B4-BE49-F238E27FC236}">
                <a16:creationId xmlns:a16="http://schemas.microsoft.com/office/drawing/2014/main" id="{032C3EC8-33E8-4E02-8735-49C04A1185C3}"/>
              </a:ext>
            </a:extLst>
          </p:cNvPr>
          <p:cNvSpPr txBox="1">
            <a:spLocks noChangeArrowheads="1"/>
          </p:cNvSpPr>
          <p:nvPr/>
        </p:nvSpPr>
        <p:spPr bwMode="auto">
          <a:xfrm>
            <a:off x="1375749" y="2628106"/>
            <a:ext cx="589280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Shadle #10 serves and scores 3 unanswered points</a:t>
            </a:r>
          </a:p>
        </p:txBody>
      </p:sp>
      <p:sp>
        <p:nvSpPr>
          <p:cNvPr id="169" name="TextBox 168">
            <a:extLst>
              <a:ext uri="{FF2B5EF4-FFF2-40B4-BE49-F238E27FC236}">
                <a16:creationId xmlns:a16="http://schemas.microsoft.com/office/drawing/2014/main" id="{365068CB-B359-4C29-ADCE-F8EAB55DE17E}"/>
              </a:ext>
            </a:extLst>
          </p:cNvPr>
          <p:cNvSpPr txBox="1">
            <a:spLocks noChangeArrowheads="1"/>
          </p:cNvSpPr>
          <p:nvPr/>
        </p:nvSpPr>
        <p:spPr bwMode="auto">
          <a:xfrm>
            <a:off x="511376" y="4644935"/>
            <a:ext cx="8261033" cy="12003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Prior to the beckon for serve, the R2 observes Ferris #17 is wearing a necklace. The R2 issues an unnecessary delay and #17 quickly removes the jewelry.  Record the YUD along with the score (12-13) in the Comments section. Ferris #13 serves but loses the rally.</a:t>
            </a:r>
          </a:p>
        </p:txBody>
      </p:sp>
      <p:sp>
        <p:nvSpPr>
          <p:cNvPr id="157" name="TextBox 156">
            <a:extLst>
              <a:ext uri="{FF2B5EF4-FFF2-40B4-BE49-F238E27FC236}">
                <a16:creationId xmlns:a16="http://schemas.microsoft.com/office/drawing/2014/main" id="{7B5C6D31-D76A-4815-9A78-6B454DED5CF9}"/>
              </a:ext>
            </a:extLst>
          </p:cNvPr>
          <p:cNvSpPr txBox="1">
            <a:spLocks noChangeArrowheads="1"/>
          </p:cNvSpPr>
          <p:nvPr/>
        </p:nvSpPr>
        <p:spPr bwMode="auto">
          <a:xfrm>
            <a:off x="1654394" y="2026444"/>
            <a:ext cx="52482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Play resumes and Shadle #14 serves out long.</a:t>
            </a:r>
          </a:p>
        </p:txBody>
      </p:sp>
      <p:sp>
        <p:nvSpPr>
          <p:cNvPr id="207" name="TextBox 206">
            <a:extLst>
              <a:ext uri="{FF2B5EF4-FFF2-40B4-BE49-F238E27FC236}">
                <a16:creationId xmlns:a16="http://schemas.microsoft.com/office/drawing/2014/main" id="{0F511D67-D8AB-4A91-8178-394E87BD75B9}"/>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3" name="TextBox 2">
            <a:extLst>
              <a:ext uri="{FF2B5EF4-FFF2-40B4-BE49-F238E27FC236}">
                <a16:creationId xmlns:a16="http://schemas.microsoft.com/office/drawing/2014/main" id="{39EFE2EE-5D55-60FA-9941-9570AA50FD5B}"/>
              </a:ext>
            </a:extLst>
          </p:cNvPr>
          <p:cNvSpPr txBox="1">
            <a:spLocks noChangeArrowheads="1"/>
          </p:cNvSpPr>
          <p:nvPr/>
        </p:nvSpPr>
        <p:spPr bwMode="auto">
          <a:xfrm>
            <a:off x="5918994" y="4291012"/>
            <a:ext cx="9733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 YUD (12-13)</a:t>
            </a:r>
          </a:p>
        </p:txBody>
      </p:sp>
      <p:sp>
        <p:nvSpPr>
          <p:cNvPr id="4" name="Oval 3">
            <a:extLst>
              <a:ext uri="{FF2B5EF4-FFF2-40B4-BE49-F238E27FC236}">
                <a16:creationId xmlns:a16="http://schemas.microsoft.com/office/drawing/2014/main" id="{5C6145D6-3E70-329B-5994-6BED615ECAC6}"/>
              </a:ext>
            </a:extLst>
          </p:cNvPr>
          <p:cNvSpPr>
            <a:spLocks noChangeArrowheads="1"/>
          </p:cNvSpPr>
          <p:nvPr/>
        </p:nvSpPr>
        <p:spPr bwMode="auto">
          <a:xfrm>
            <a:off x="4937761" y="4114800"/>
            <a:ext cx="137159"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5" name="Straight Connector 4">
            <a:extLst>
              <a:ext uri="{FF2B5EF4-FFF2-40B4-BE49-F238E27FC236}">
                <a16:creationId xmlns:a16="http://schemas.microsoft.com/office/drawing/2014/main" id="{A6A47568-418C-BFFA-69A1-3D14A5C4FAD0}"/>
              </a:ext>
            </a:extLst>
          </p:cNvPr>
          <p:cNvCxnSpPr>
            <a:cxnSpLocks/>
          </p:cNvCxnSpPr>
          <p:nvPr/>
        </p:nvCxnSpPr>
        <p:spPr bwMode="auto">
          <a:xfrm flipH="1">
            <a:off x="5244307" y="1859034"/>
            <a:ext cx="131762" cy="130969"/>
          </a:xfrm>
          <a:prstGeom prst="line">
            <a:avLst/>
          </a:prstGeom>
          <a:solidFill>
            <a:schemeClr val="accent1"/>
          </a:solidFill>
          <a:ln w="19050" cap="flat" cmpd="sng" algn="ctr">
            <a:solidFill>
              <a:srgbClr val="0070C0"/>
            </a:solidFill>
            <a:prstDash val="solid"/>
            <a:round/>
            <a:headEnd type="none" w="med" len="med"/>
            <a:tailEnd type="none" w="med" len="med"/>
          </a:ln>
          <a:effectLst/>
        </p:spPr>
      </p:cxnSp>
      <p:sp>
        <p:nvSpPr>
          <p:cNvPr id="7" name="TextBox 17">
            <a:extLst>
              <a:ext uri="{FF2B5EF4-FFF2-40B4-BE49-F238E27FC236}">
                <a16:creationId xmlns:a16="http://schemas.microsoft.com/office/drawing/2014/main" id="{60C261AC-B046-FBAE-7E0A-909FCD8E7BB8}"/>
              </a:ext>
            </a:extLst>
          </p:cNvPr>
          <p:cNvSpPr txBox="1">
            <a:spLocks noChangeArrowheads="1"/>
          </p:cNvSpPr>
          <p:nvPr/>
        </p:nvSpPr>
        <p:spPr bwMode="auto">
          <a:xfrm>
            <a:off x="5308575" y="179579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17</a:t>
            </a:r>
          </a:p>
        </p:txBody>
      </p:sp>
      <p:sp>
        <p:nvSpPr>
          <p:cNvPr id="8" name="TextBox 7">
            <a:extLst>
              <a:ext uri="{FF2B5EF4-FFF2-40B4-BE49-F238E27FC236}">
                <a16:creationId xmlns:a16="http://schemas.microsoft.com/office/drawing/2014/main" id="{B061D30A-B29F-E1B2-E772-8A3FE59880BD}"/>
              </a:ext>
            </a:extLst>
          </p:cNvPr>
          <p:cNvSpPr txBox="1">
            <a:spLocks noChangeArrowheads="1"/>
          </p:cNvSpPr>
          <p:nvPr/>
        </p:nvSpPr>
        <p:spPr bwMode="auto">
          <a:xfrm>
            <a:off x="4295775"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0" name="TextBox 9">
            <a:extLst>
              <a:ext uri="{FF2B5EF4-FFF2-40B4-BE49-F238E27FC236}">
                <a16:creationId xmlns:a16="http://schemas.microsoft.com/office/drawing/2014/main" id="{40796801-611F-4316-BFFE-FC125BD66E79}"/>
              </a:ext>
            </a:extLst>
          </p:cNvPr>
          <p:cNvSpPr txBox="1">
            <a:spLocks noChangeArrowheads="1"/>
          </p:cNvSpPr>
          <p:nvPr/>
        </p:nvSpPr>
        <p:spPr bwMode="auto">
          <a:xfrm>
            <a:off x="5999163" y="21859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2" name="TextBox 11">
            <a:extLst>
              <a:ext uri="{FF2B5EF4-FFF2-40B4-BE49-F238E27FC236}">
                <a16:creationId xmlns:a16="http://schemas.microsoft.com/office/drawing/2014/main" id="{3A0FA4F2-3774-FBA7-92AF-CC6503E626C5}"/>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70C0"/>
                </a:solidFill>
              </a:rPr>
              <a:t>M</a:t>
            </a:r>
          </a:p>
        </p:txBody>
      </p:sp>
      <p:sp>
        <p:nvSpPr>
          <p:cNvPr id="13" name="Rectangle 12">
            <a:extLst>
              <a:ext uri="{FF2B5EF4-FFF2-40B4-BE49-F238E27FC236}">
                <a16:creationId xmlns:a16="http://schemas.microsoft.com/office/drawing/2014/main" id="{D61B24EB-B6BA-924A-7AFC-067CACD20CCC}"/>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15" name="TextBox 14">
            <a:extLst>
              <a:ext uri="{FF2B5EF4-FFF2-40B4-BE49-F238E27FC236}">
                <a16:creationId xmlns:a16="http://schemas.microsoft.com/office/drawing/2014/main" id="{1F87D97E-34DE-3CF9-2108-907A20F6270F}"/>
              </a:ext>
            </a:extLst>
          </p:cNvPr>
          <p:cNvSpPr txBox="1">
            <a:spLocks noChangeArrowheads="1"/>
          </p:cNvSpPr>
          <p:nvPr/>
        </p:nvSpPr>
        <p:spPr bwMode="auto">
          <a:xfrm>
            <a:off x="6382146" y="2222501"/>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16" name="TextBox 15">
            <a:extLst>
              <a:ext uri="{FF2B5EF4-FFF2-40B4-BE49-F238E27FC236}">
                <a16:creationId xmlns:a16="http://schemas.microsoft.com/office/drawing/2014/main" id="{D7F1BC2A-19BF-9F6B-4239-9D71E0EEE477}"/>
              </a:ext>
            </a:extLst>
          </p:cNvPr>
          <p:cNvSpPr txBox="1">
            <a:spLocks noChangeArrowheads="1"/>
          </p:cNvSpPr>
          <p:nvPr/>
        </p:nvSpPr>
        <p:spPr bwMode="auto">
          <a:xfrm>
            <a:off x="4467225" y="2038350"/>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dirty="0">
                <a:solidFill>
                  <a:srgbClr val="0070C0"/>
                </a:solidFill>
              </a:rPr>
              <a:t>7</a:t>
            </a:r>
          </a:p>
        </p:txBody>
      </p:sp>
      <p:sp>
        <p:nvSpPr>
          <p:cNvPr id="17" name="Rectangle 16">
            <a:extLst>
              <a:ext uri="{FF2B5EF4-FFF2-40B4-BE49-F238E27FC236}">
                <a16:creationId xmlns:a16="http://schemas.microsoft.com/office/drawing/2014/main" id="{BFC2F792-F914-78B4-D6E3-17B328CFBB2B}"/>
              </a:ext>
            </a:extLst>
          </p:cNvPr>
          <p:cNvSpPr>
            <a:spLocks noChangeArrowheads="1"/>
          </p:cNvSpPr>
          <p:nvPr/>
        </p:nvSpPr>
        <p:spPr bwMode="auto">
          <a:xfrm>
            <a:off x="4525963" y="21129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box(in)">
                                      <p:cBhvr>
                                        <p:cTn id="7" dur="500"/>
                                        <p:tgtEl>
                                          <p:spTgt spid="206"/>
                                        </p:tgtEl>
                                      </p:cBhvr>
                                    </p:animEffect>
                                  </p:childTnLst>
                                </p:cTn>
                              </p:par>
                            </p:childTnLst>
                          </p:cTn>
                        </p:par>
                        <p:par>
                          <p:cTn id="8" fill="hold" nodeType="afterGroup">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diamond(in)">
                                      <p:cBhvr>
                                        <p:cTn id="11" dur="500"/>
                                        <p:tgtEl>
                                          <p:spTgt spid="15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153"/>
                                        </p:tgtEl>
                                        <p:attrNameLst>
                                          <p:attrName>ppt_x</p:attrName>
                                        </p:attrNameLst>
                                      </p:cBhvr>
                                      <p:tavLst>
                                        <p:tav tm="0">
                                          <p:val>
                                            <p:strVal val="ppt_x"/>
                                          </p:val>
                                        </p:tav>
                                        <p:tav tm="100000">
                                          <p:val>
                                            <p:strVal val="ppt_x"/>
                                          </p:val>
                                        </p:tav>
                                      </p:tavLst>
                                    </p:anim>
                                    <p:anim calcmode="lin" valueType="num">
                                      <p:cBhvr additive="base">
                                        <p:cTn id="16" dur="500"/>
                                        <p:tgtEl>
                                          <p:spTgt spid="153"/>
                                        </p:tgtEl>
                                        <p:attrNameLst>
                                          <p:attrName>ppt_y</p:attrName>
                                        </p:attrNameLst>
                                      </p:cBhvr>
                                      <p:tavLst>
                                        <p:tav tm="0">
                                          <p:val>
                                            <p:strVal val="ppt_y"/>
                                          </p:val>
                                        </p:tav>
                                        <p:tav tm="100000">
                                          <p:val>
                                            <p:strVal val="1+ppt_h/2"/>
                                          </p:val>
                                        </p:tav>
                                      </p:tavLst>
                                    </p:anim>
                                    <p:set>
                                      <p:cBhvr>
                                        <p:cTn id="17" dur="1" fill="hold">
                                          <p:stCondLst>
                                            <p:cond delay="499"/>
                                          </p:stCondLst>
                                        </p:cTn>
                                        <p:tgtEl>
                                          <p:spTgt spid="153"/>
                                        </p:tgtEl>
                                        <p:attrNameLst>
                                          <p:attrName>style.visibility</p:attrName>
                                        </p:attrNameLst>
                                      </p:cBhvr>
                                      <p:to>
                                        <p:strVal val="hidden"/>
                                      </p:to>
                                    </p:set>
                                  </p:childTnLst>
                                </p:cTn>
                              </p:par>
                            </p:childTnLst>
                          </p:cTn>
                        </p:par>
                        <p:par>
                          <p:cTn id="18" fill="hold" nodeType="afterGroup">
                            <p:stCondLst>
                              <p:cond delay="500"/>
                            </p:stCondLst>
                            <p:childTnLst>
                              <p:par>
                                <p:cTn id="19" presetID="4" presetClass="entr" presetSubtype="16" fill="hold" grpId="0" nodeType="after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box(in)">
                                      <p:cBhvr>
                                        <p:cTn id="21" dur="500"/>
                                        <p:tgtEl>
                                          <p:spTgt spid="1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diamond(in)">
                                      <p:cBhvr>
                                        <p:cTn id="26" dur="2000"/>
                                        <p:tgtEl>
                                          <p:spTgt spid="1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1" nodeType="clickEffect">
                                  <p:stCondLst>
                                    <p:cond delay="0"/>
                                  </p:stCondLst>
                                  <p:childTnLst>
                                    <p:animEffect transition="out" filter="blinds(horizontal)">
                                      <p:cBhvr>
                                        <p:cTn id="30" dur="500"/>
                                        <p:tgtEl>
                                          <p:spTgt spid="155"/>
                                        </p:tgtEl>
                                      </p:cBhvr>
                                    </p:animEffect>
                                    <p:set>
                                      <p:cBhvr>
                                        <p:cTn id="31" dur="1" fill="hold">
                                          <p:stCondLst>
                                            <p:cond delay="499"/>
                                          </p:stCondLst>
                                        </p:cTn>
                                        <p:tgtEl>
                                          <p:spTgt spid="155"/>
                                        </p:tgtEl>
                                        <p:attrNameLst>
                                          <p:attrName>style.visibility</p:attrName>
                                        </p:attrNameLst>
                                      </p:cBhvr>
                                      <p:to>
                                        <p:strVal val="hidden"/>
                                      </p:to>
                                    </p:set>
                                  </p:childTnLst>
                                </p:cTn>
                              </p:par>
                            </p:childTnLst>
                          </p:cTn>
                        </p:par>
                        <p:par>
                          <p:cTn id="32" fill="hold" nodeType="afterGroup">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box(in)">
                                      <p:cBhvr>
                                        <p:cTn id="35" dur="500"/>
                                        <p:tgtEl>
                                          <p:spTgt spid="15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8"/>
                                        </p:tgtEl>
                                        <p:attrNameLst>
                                          <p:attrName>style.visibility</p:attrName>
                                        </p:attrNameLst>
                                      </p:cBhvr>
                                      <p:to>
                                        <p:strVal val="visible"/>
                                      </p:to>
                                    </p:set>
                                    <p:animEffect transition="in" filter="diamond(in)">
                                      <p:cBhvr>
                                        <p:cTn id="40" dur="500"/>
                                        <p:tgtEl>
                                          <p:spTgt spid="138"/>
                                        </p:tgtEl>
                                      </p:cBhvr>
                                    </p:animEffect>
                                  </p:childTnLst>
                                </p:cTn>
                              </p:par>
                            </p:childTnLst>
                          </p:cTn>
                        </p:par>
                        <p:par>
                          <p:cTn id="41" fill="hold" nodeType="afterGroup">
                            <p:stCondLst>
                              <p:cond delay="500"/>
                            </p:stCondLst>
                            <p:childTnLst>
                              <p:par>
                                <p:cTn id="42" presetID="8" presetClass="entr" presetSubtype="16" fill="hold" grpId="0" nodeType="afterEffect">
                                  <p:stCondLst>
                                    <p:cond delay="0"/>
                                  </p:stCondLst>
                                  <p:childTnLst>
                                    <p:set>
                                      <p:cBhvr>
                                        <p:cTn id="43" dur="1" fill="hold">
                                          <p:stCondLst>
                                            <p:cond delay="0"/>
                                          </p:stCondLst>
                                        </p:cTn>
                                        <p:tgtEl>
                                          <p:spTgt spid="158"/>
                                        </p:tgtEl>
                                        <p:attrNameLst>
                                          <p:attrName>style.visibility</p:attrName>
                                        </p:attrNameLst>
                                      </p:cBhvr>
                                      <p:to>
                                        <p:strVal val="visible"/>
                                      </p:to>
                                    </p:set>
                                    <p:animEffect transition="in" filter="diamond(in)">
                                      <p:cBhvr>
                                        <p:cTn id="44" dur="500"/>
                                        <p:tgtEl>
                                          <p:spTgt spid="158"/>
                                        </p:tgtEl>
                                      </p:cBhvr>
                                    </p:animEffect>
                                  </p:childTnLst>
                                </p:cTn>
                              </p:par>
                            </p:childTnLst>
                          </p:cTn>
                        </p:par>
                        <p:par>
                          <p:cTn id="45" fill="hold" nodeType="afterGroup">
                            <p:stCondLst>
                              <p:cond delay="1000"/>
                            </p:stCondLst>
                            <p:childTnLst>
                              <p:par>
                                <p:cTn id="46" presetID="8"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diamond(in)">
                                      <p:cBhvr>
                                        <p:cTn id="48" dur="500"/>
                                        <p:tgtEl>
                                          <p:spTgt spid="159"/>
                                        </p:tgtEl>
                                      </p:cBhvr>
                                    </p:animEffect>
                                  </p:childTnLst>
                                </p:cTn>
                              </p:par>
                            </p:childTnLst>
                          </p:cTn>
                        </p:par>
                        <p:par>
                          <p:cTn id="49" fill="hold" nodeType="afterGroup">
                            <p:stCondLst>
                              <p:cond delay="1500"/>
                            </p:stCondLst>
                            <p:childTnLst>
                              <p:par>
                                <p:cTn id="50" presetID="8" presetClass="entr" presetSubtype="16" fill="hold" grpId="0" nodeType="after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diamond(in)">
                                      <p:cBhvr>
                                        <p:cTn id="52" dur="500"/>
                                        <p:tgtEl>
                                          <p:spTgt spid="161"/>
                                        </p:tgtEl>
                                      </p:cBhvr>
                                    </p:animEffect>
                                  </p:childTnLst>
                                </p:cTn>
                              </p:par>
                            </p:childTnLst>
                          </p:cTn>
                        </p:par>
                        <p:par>
                          <p:cTn id="53" fill="hold" nodeType="afterGroup">
                            <p:stCondLst>
                              <p:cond delay="2000"/>
                            </p:stCondLst>
                            <p:childTnLst>
                              <p:par>
                                <p:cTn id="54" presetID="8" presetClass="entr" presetSubtype="16"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diamond(in)">
                                      <p:cBhvr>
                                        <p:cTn id="56" dur="500"/>
                                        <p:tgtEl>
                                          <p:spTgt spid="16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57"/>
                                        </p:tgtEl>
                                      </p:cBhvr>
                                    </p:animEffect>
                                    <p:set>
                                      <p:cBhvr>
                                        <p:cTn id="61" dur="1" fill="hold">
                                          <p:stCondLst>
                                            <p:cond delay="499"/>
                                          </p:stCondLst>
                                        </p:cTn>
                                        <p:tgtEl>
                                          <p:spTgt spid="157"/>
                                        </p:tgtEl>
                                        <p:attrNameLst>
                                          <p:attrName>style.visibility</p:attrName>
                                        </p:attrNameLst>
                                      </p:cBhvr>
                                      <p:to>
                                        <p:strVal val="hidden"/>
                                      </p:to>
                                    </p:set>
                                  </p:childTnLst>
                                </p:cTn>
                              </p:par>
                            </p:childTnLst>
                          </p:cTn>
                        </p:par>
                        <p:par>
                          <p:cTn id="62" fill="hold" nodeType="afterGroup">
                            <p:stCondLst>
                              <p:cond delay="500"/>
                            </p:stCondLst>
                            <p:childTnLst>
                              <p:par>
                                <p:cTn id="63" presetID="4" presetClass="entr" presetSubtype="16" fill="hold" grpId="0" nodeType="afterEffect">
                                  <p:stCondLst>
                                    <p:cond delay="0"/>
                                  </p:stCondLst>
                                  <p:childTnLst>
                                    <p:set>
                                      <p:cBhvr>
                                        <p:cTn id="64" dur="1" fill="hold">
                                          <p:stCondLst>
                                            <p:cond delay="0"/>
                                          </p:stCondLst>
                                        </p:cTn>
                                        <p:tgtEl>
                                          <p:spTgt spid="162"/>
                                        </p:tgtEl>
                                        <p:attrNameLst>
                                          <p:attrName>style.visibility</p:attrName>
                                        </p:attrNameLst>
                                      </p:cBhvr>
                                      <p:to>
                                        <p:strVal val="visible"/>
                                      </p:to>
                                    </p:set>
                                    <p:animEffect transition="in" filter="box(in)">
                                      <p:cBhvr>
                                        <p:cTn id="65" dur="500"/>
                                        <p:tgtEl>
                                          <p:spTgt spid="16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16" fill="hold" grpId="0" nodeType="clickEffect">
                                  <p:stCondLst>
                                    <p:cond delay="0"/>
                                  </p:stCondLst>
                                  <p:childTnLst>
                                    <p:set>
                                      <p:cBhvr>
                                        <p:cTn id="69" dur="1" fill="hold">
                                          <p:stCondLst>
                                            <p:cond delay="0"/>
                                          </p:stCondLst>
                                        </p:cTn>
                                        <p:tgtEl>
                                          <p:spTgt spid="165"/>
                                        </p:tgtEl>
                                        <p:attrNameLst>
                                          <p:attrName>style.visibility</p:attrName>
                                        </p:attrNameLst>
                                      </p:cBhvr>
                                      <p:to>
                                        <p:strVal val="visible"/>
                                      </p:to>
                                    </p:set>
                                    <p:animEffect transition="in" filter="diamond(in)">
                                      <p:cBhvr>
                                        <p:cTn id="70" dur="1000"/>
                                        <p:tgtEl>
                                          <p:spTgt spid="165"/>
                                        </p:tgtEl>
                                      </p:cBhvr>
                                    </p:animEffect>
                                  </p:childTnLst>
                                </p:cTn>
                              </p:par>
                            </p:childTnLst>
                          </p:cTn>
                        </p:par>
                        <p:par>
                          <p:cTn id="71" fill="hold" nodeType="afterGroup">
                            <p:stCondLst>
                              <p:cond delay="1000"/>
                            </p:stCondLst>
                            <p:childTnLst>
                              <p:par>
                                <p:cTn id="72" presetID="8" presetClass="entr" presetSubtype="16" fill="hold" nodeType="afterEffect">
                                  <p:stCondLst>
                                    <p:cond delay="0"/>
                                  </p:stCondLst>
                                  <p:childTnLst>
                                    <p:set>
                                      <p:cBhvr>
                                        <p:cTn id="73" dur="1" fill="hold">
                                          <p:stCondLst>
                                            <p:cond delay="0"/>
                                          </p:stCondLst>
                                        </p:cTn>
                                        <p:tgtEl>
                                          <p:spTgt spid="164"/>
                                        </p:tgtEl>
                                        <p:attrNameLst>
                                          <p:attrName>style.visibility</p:attrName>
                                        </p:attrNameLst>
                                      </p:cBhvr>
                                      <p:to>
                                        <p:strVal val="visible"/>
                                      </p:to>
                                    </p:set>
                                    <p:animEffect transition="in" filter="diamond(in)">
                                      <p:cBhvr>
                                        <p:cTn id="74" dur="1000"/>
                                        <p:tgtEl>
                                          <p:spTgt spid="164"/>
                                        </p:tgtEl>
                                      </p:cBhvr>
                                    </p:animEffect>
                                  </p:childTnLst>
                                </p:cTn>
                              </p:par>
                            </p:childTnLst>
                          </p:cTn>
                        </p:par>
                        <p:par>
                          <p:cTn id="75" fill="hold" nodeType="afterGroup">
                            <p:stCondLst>
                              <p:cond delay="2000"/>
                            </p:stCondLst>
                            <p:childTnLst>
                              <p:par>
                                <p:cTn id="76" presetID="8" presetClass="entr" presetSubtype="16" fill="hold" grpId="0" nodeType="after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diamond(in)">
                                      <p:cBhvr>
                                        <p:cTn id="78" dur="1000"/>
                                        <p:tgtEl>
                                          <p:spTgt spid="166"/>
                                        </p:tgtEl>
                                      </p:cBhvr>
                                    </p:animEffect>
                                  </p:childTnLst>
                                </p:cTn>
                              </p:par>
                            </p:childTnLst>
                          </p:cTn>
                        </p:par>
                        <p:par>
                          <p:cTn id="79" fill="hold">
                            <p:stCondLst>
                              <p:cond delay="3000"/>
                            </p:stCondLst>
                            <p:childTnLst>
                              <p:par>
                                <p:cTn id="80" presetID="1" presetClass="entr" presetSubtype="0"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childTnLst>
                                </p:cTn>
                              </p:par>
                            </p:childTnLst>
                          </p:cTn>
                        </p:par>
                        <p:par>
                          <p:cTn id="82" fill="hold">
                            <p:stCondLst>
                              <p:cond delay="3000"/>
                            </p:stCondLst>
                            <p:childTnLst>
                              <p:par>
                                <p:cTn id="83" presetID="1"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childTnLst>
                                </p:cTn>
                              </p:par>
                            </p:childTnLst>
                          </p:cTn>
                        </p:par>
                        <p:par>
                          <p:cTn id="85" fill="hold">
                            <p:stCondLst>
                              <p:cond delay="3000"/>
                            </p:stCondLst>
                            <p:childTnLst>
                              <p:par>
                                <p:cTn id="86" presetID="4" presetClass="entr" presetSubtype="16" fill="hold" grpId="0" nodeType="afterEffect">
                                  <p:stCondLst>
                                    <p:cond delay="0"/>
                                  </p:stCondLst>
                                  <p:childTnLst>
                                    <p:set>
                                      <p:cBhvr>
                                        <p:cTn id="87" dur="1" fill="hold">
                                          <p:stCondLst>
                                            <p:cond delay="0"/>
                                          </p:stCondLst>
                                        </p:cTn>
                                        <p:tgtEl>
                                          <p:spTgt spid="195"/>
                                        </p:tgtEl>
                                        <p:attrNameLst>
                                          <p:attrName>style.visibility</p:attrName>
                                        </p:attrNameLst>
                                      </p:cBhvr>
                                      <p:to>
                                        <p:strVal val="visible"/>
                                      </p:to>
                                    </p:set>
                                    <p:animEffect transition="in" filter="box(in)">
                                      <p:cBhvr>
                                        <p:cTn id="88" dur="1000"/>
                                        <p:tgtEl>
                                          <p:spTgt spid="195"/>
                                        </p:tgtEl>
                                      </p:cBhvr>
                                    </p:animEffect>
                                  </p:childTnLst>
                                </p:cTn>
                              </p:par>
                            </p:childTnLst>
                          </p:cTn>
                        </p:par>
                        <p:par>
                          <p:cTn id="89" fill="hold">
                            <p:stCondLst>
                              <p:cond delay="4000"/>
                            </p:stCondLst>
                            <p:childTnLst>
                              <p:par>
                                <p:cTn id="90" presetID="1" presetClass="entr" presetSubtype="0" fill="hold" grpId="1" nodeType="afterEffect">
                                  <p:stCondLst>
                                    <p:cond delay="0"/>
                                  </p:stCondLst>
                                  <p:childTnLst>
                                    <p:set>
                                      <p:cBhvr>
                                        <p:cTn id="91" dur="1" fill="hold">
                                          <p:stCondLst>
                                            <p:cond delay="0"/>
                                          </p:stCondLst>
                                        </p:cTn>
                                        <p:tgtEl>
                                          <p:spTgt spid="4"/>
                                        </p:tgtEl>
                                        <p:attrNameLst>
                                          <p:attrName>style.visibility</p:attrName>
                                        </p:attrNameLst>
                                      </p:cBhvr>
                                      <p:to>
                                        <p:strVal val="visible"/>
                                      </p:to>
                                    </p:set>
                                  </p:childTnLst>
                                </p:cTn>
                              </p:par>
                            </p:childTnLst>
                          </p:cTn>
                        </p:par>
                        <p:par>
                          <p:cTn id="92" fill="hold" nodeType="afterGroup">
                            <p:stCondLst>
                              <p:cond delay="4000"/>
                            </p:stCondLst>
                            <p:childTnLst>
                              <p:par>
                                <p:cTn id="93" presetID="6" presetClass="entr" presetSubtype="16" fill="hold" grpId="0" nodeType="afterEffect">
                                  <p:stCondLst>
                                    <p:cond delay="0"/>
                                  </p:stCondLst>
                                  <p:childTnLst>
                                    <p:set>
                                      <p:cBhvr>
                                        <p:cTn id="94" dur="1" fill="hold">
                                          <p:stCondLst>
                                            <p:cond delay="0"/>
                                          </p:stCondLst>
                                        </p:cTn>
                                        <p:tgtEl>
                                          <p:spTgt spid="167"/>
                                        </p:tgtEl>
                                        <p:attrNameLst>
                                          <p:attrName>style.visibility</p:attrName>
                                        </p:attrNameLst>
                                      </p:cBhvr>
                                      <p:to>
                                        <p:strVal val="visible"/>
                                      </p:to>
                                    </p:set>
                                    <p:animEffect transition="in" filter="circle(in)">
                                      <p:cBhvr>
                                        <p:cTn id="95" dur="2000"/>
                                        <p:tgtEl>
                                          <p:spTgt spid="167"/>
                                        </p:tgtEl>
                                      </p:cBhvr>
                                    </p:animEffect>
                                  </p:childTnLst>
                                </p:cTn>
                              </p:par>
                            </p:childTnLst>
                          </p:cTn>
                        </p:par>
                        <p:par>
                          <p:cTn id="96" fill="hold" nodeType="afterGroup">
                            <p:stCondLst>
                              <p:cond delay="6000"/>
                            </p:stCondLst>
                            <p:childTnLst>
                              <p:par>
                                <p:cTn id="97" presetID="8" presetClass="entr" presetSubtype="16" fill="hold" nodeType="afterEffect">
                                  <p:stCondLst>
                                    <p:cond delay="0"/>
                                  </p:stCondLst>
                                  <p:childTnLst>
                                    <p:set>
                                      <p:cBhvr>
                                        <p:cTn id="98" dur="1" fill="hold">
                                          <p:stCondLst>
                                            <p:cond delay="0"/>
                                          </p:stCondLst>
                                        </p:cTn>
                                        <p:tgtEl>
                                          <p:spTgt spid="163"/>
                                        </p:tgtEl>
                                        <p:attrNameLst>
                                          <p:attrName>style.visibility</p:attrName>
                                        </p:attrNameLst>
                                      </p:cBhvr>
                                      <p:to>
                                        <p:strVal val="visible"/>
                                      </p:to>
                                    </p:set>
                                    <p:animEffect transition="in" filter="diamond(in)">
                                      <p:cBhvr>
                                        <p:cTn id="99" dur="1000"/>
                                        <p:tgtEl>
                                          <p:spTgt spid="163"/>
                                        </p:tgtEl>
                                      </p:cBhvr>
                                    </p:animEffect>
                                  </p:childTnLst>
                                </p:cTn>
                              </p:par>
                            </p:childTnLst>
                          </p:cTn>
                        </p:par>
                        <p:par>
                          <p:cTn id="100" fill="hold" nodeType="afterGroup">
                            <p:stCondLst>
                              <p:cond delay="7000"/>
                            </p:stCondLst>
                            <p:childTnLst>
                              <p:par>
                                <p:cTn id="101" presetID="8" presetClass="entr" presetSubtype="16" fill="hold" grpId="0" nodeType="afterEffect">
                                  <p:stCondLst>
                                    <p:cond delay="0"/>
                                  </p:stCondLst>
                                  <p:childTnLst>
                                    <p:set>
                                      <p:cBhvr>
                                        <p:cTn id="102" dur="1" fill="hold">
                                          <p:stCondLst>
                                            <p:cond delay="0"/>
                                          </p:stCondLst>
                                        </p:cTn>
                                        <p:tgtEl>
                                          <p:spTgt spid="168"/>
                                        </p:tgtEl>
                                        <p:attrNameLst>
                                          <p:attrName>style.visibility</p:attrName>
                                        </p:attrNameLst>
                                      </p:cBhvr>
                                      <p:to>
                                        <p:strVal val="visible"/>
                                      </p:to>
                                    </p:set>
                                    <p:animEffect transition="in" filter="diamond(in)">
                                      <p:cBhvr>
                                        <p:cTn id="103" dur="2000"/>
                                        <p:tgtEl>
                                          <p:spTgt spid="168"/>
                                        </p:tgtEl>
                                      </p:cBhvr>
                                    </p:animEffect>
                                  </p:childTnLst>
                                </p:cTn>
                              </p:par>
                            </p:childTnLst>
                          </p:cTn>
                        </p:par>
                        <p:par>
                          <p:cTn id="104" fill="hold" nodeType="afterGroup">
                            <p:stCondLst>
                              <p:cond delay="9000"/>
                            </p:stCondLst>
                            <p:childTnLst>
                              <p:par>
                                <p:cTn id="105" presetID="4" presetClass="entr" presetSubtype="16" fill="hold" grpId="0" nodeType="afterEffect">
                                  <p:stCondLst>
                                    <p:cond delay="0"/>
                                  </p:stCondLst>
                                  <p:childTnLst>
                                    <p:set>
                                      <p:cBhvr>
                                        <p:cTn id="106" dur="1" fill="hold">
                                          <p:stCondLst>
                                            <p:cond delay="0"/>
                                          </p:stCondLst>
                                        </p:cTn>
                                        <p:tgtEl>
                                          <p:spTgt spid="194"/>
                                        </p:tgtEl>
                                        <p:attrNameLst>
                                          <p:attrName>style.visibility</p:attrName>
                                        </p:attrNameLst>
                                      </p:cBhvr>
                                      <p:to>
                                        <p:strVal val="visible"/>
                                      </p:to>
                                    </p:set>
                                    <p:animEffect transition="in" filter="box(in)">
                                      <p:cBhvr>
                                        <p:cTn id="107" dur="1000"/>
                                        <p:tgtEl>
                                          <p:spTgt spid="19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xit" presetSubtype="10" fill="hold" grpId="1" nodeType="clickEffect">
                                  <p:stCondLst>
                                    <p:cond delay="0"/>
                                  </p:stCondLst>
                                  <p:childTnLst>
                                    <p:animEffect transition="out" filter="blinds(horizontal)">
                                      <p:cBhvr>
                                        <p:cTn id="111" dur="500"/>
                                        <p:tgtEl>
                                          <p:spTgt spid="162"/>
                                        </p:tgtEl>
                                      </p:cBhvr>
                                    </p:animEffect>
                                    <p:set>
                                      <p:cBhvr>
                                        <p:cTn id="112" dur="1" fill="hold">
                                          <p:stCondLst>
                                            <p:cond delay="499"/>
                                          </p:stCondLst>
                                        </p:cTn>
                                        <p:tgtEl>
                                          <p:spTgt spid="162"/>
                                        </p:tgtEl>
                                        <p:attrNameLst>
                                          <p:attrName>style.visibility</p:attrName>
                                        </p:attrNameLst>
                                      </p:cBhvr>
                                      <p:to>
                                        <p:strVal val="hidden"/>
                                      </p:to>
                                    </p:set>
                                  </p:childTnLst>
                                </p:cTn>
                              </p:par>
                            </p:childTnLst>
                          </p:cTn>
                        </p:par>
                        <p:par>
                          <p:cTn id="113" fill="hold" nodeType="afterGroup">
                            <p:stCondLst>
                              <p:cond delay="500"/>
                            </p:stCondLst>
                            <p:childTnLst>
                              <p:par>
                                <p:cTn id="114" presetID="4" presetClass="entr" presetSubtype="16" fill="hold" grpId="0" nodeType="afterEffect">
                                  <p:stCondLst>
                                    <p:cond delay="0"/>
                                  </p:stCondLst>
                                  <p:childTnLst>
                                    <p:set>
                                      <p:cBhvr>
                                        <p:cTn id="115" dur="1" fill="hold">
                                          <p:stCondLst>
                                            <p:cond delay="0"/>
                                          </p:stCondLst>
                                        </p:cTn>
                                        <p:tgtEl>
                                          <p:spTgt spid="169"/>
                                        </p:tgtEl>
                                        <p:attrNameLst>
                                          <p:attrName>style.visibility</p:attrName>
                                        </p:attrNameLst>
                                      </p:cBhvr>
                                      <p:to>
                                        <p:strVal val="visible"/>
                                      </p:to>
                                    </p:set>
                                    <p:animEffect transition="in" filter="box(in)">
                                      <p:cBhvr>
                                        <p:cTn id="116" dur="500"/>
                                        <p:tgtEl>
                                          <p:spTgt spid="169"/>
                                        </p:tgtEl>
                                      </p:cBhvr>
                                    </p:animEffect>
                                  </p:childTnLst>
                                </p:cTn>
                              </p:par>
                            </p:childTnLst>
                          </p:cTn>
                        </p:par>
                      </p:childTnLst>
                    </p:cTn>
                  </p:par>
                  <p:par>
                    <p:cTn id="117" fill="hold">
                      <p:stCondLst>
                        <p:cond delay="indefinite"/>
                      </p:stCondLst>
                      <p:childTnLst>
                        <p:par>
                          <p:cTn id="118" fill="hold">
                            <p:stCondLst>
                              <p:cond delay="0"/>
                            </p:stCondLst>
                            <p:childTnLst>
                              <p:par>
                                <p:cTn id="119" presetID="8" presetClass="entr" presetSubtype="16" fill="hold" grpId="0" nodeType="clickEffect">
                                  <p:stCondLst>
                                    <p:cond delay="0"/>
                                  </p:stCondLst>
                                  <p:childTnLst>
                                    <p:set>
                                      <p:cBhvr>
                                        <p:cTn id="120" dur="1" fill="hold">
                                          <p:stCondLst>
                                            <p:cond delay="0"/>
                                          </p:stCondLst>
                                        </p:cTn>
                                        <p:tgtEl>
                                          <p:spTgt spid="3"/>
                                        </p:tgtEl>
                                        <p:attrNameLst>
                                          <p:attrName>style.visibility</p:attrName>
                                        </p:attrNameLst>
                                      </p:cBhvr>
                                      <p:to>
                                        <p:strVal val="visible"/>
                                      </p:to>
                                    </p:set>
                                    <p:animEffect transition="in" filter="diamond(in)">
                                      <p:cBhvr>
                                        <p:cTn id="121" dur="2000"/>
                                        <p:tgtEl>
                                          <p:spTgt spid="3"/>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170"/>
                                        </p:tgtEl>
                                        <p:attrNameLst>
                                          <p:attrName>style.visibility</p:attrName>
                                        </p:attrNameLst>
                                      </p:cBhvr>
                                      <p:to>
                                        <p:strVal val="visible"/>
                                      </p:to>
                                    </p:set>
                                    <p:animEffect transition="in" filter="diamond(in)">
                                      <p:cBhvr>
                                        <p:cTn id="126" dur="500"/>
                                        <p:tgtEl>
                                          <p:spTgt spid="170"/>
                                        </p:tgtEl>
                                      </p:cBhvr>
                                    </p:animEffect>
                                  </p:childTnLst>
                                </p:cTn>
                              </p:par>
                            </p:childTnLst>
                          </p:cTn>
                        </p:par>
                        <p:par>
                          <p:cTn id="127" fill="hold" nodeType="afterGroup">
                            <p:stCondLst>
                              <p:cond delay="500"/>
                            </p:stCondLst>
                            <p:childTnLst>
                              <p:par>
                                <p:cTn id="128" presetID="8" presetClass="entr" presetSubtype="16" fill="hold" grpId="0" nodeType="afterEffect">
                                  <p:stCondLst>
                                    <p:cond delay="0"/>
                                  </p:stCondLst>
                                  <p:childTnLst>
                                    <p:set>
                                      <p:cBhvr>
                                        <p:cTn id="129" dur="1" fill="hold">
                                          <p:stCondLst>
                                            <p:cond delay="0"/>
                                          </p:stCondLst>
                                        </p:cTn>
                                        <p:tgtEl>
                                          <p:spTgt spid="173"/>
                                        </p:tgtEl>
                                        <p:attrNameLst>
                                          <p:attrName>style.visibility</p:attrName>
                                        </p:attrNameLst>
                                      </p:cBhvr>
                                      <p:to>
                                        <p:strVal val="visible"/>
                                      </p:to>
                                    </p:set>
                                    <p:animEffect transition="in" filter="diamond(in)">
                                      <p:cBhvr>
                                        <p:cTn id="130" dur="500"/>
                                        <p:tgtEl>
                                          <p:spTgt spid="173"/>
                                        </p:tgtEl>
                                      </p:cBhvr>
                                    </p:animEffect>
                                  </p:childTnLst>
                                </p:cTn>
                              </p:par>
                            </p:childTnLst>
                          </p:cTn>
                        </p:par>
                        <p:par>
                          <p:cTn id="131" fill="hold" nodeType="afterGroup">
                            <p:stCondLst>
                              <p:cond delay="1000"/>
                            </p:stCondLst>
                            <p:childTnLst>
                              <p:par>
                                <p:cTn id="132" presetID="8" presetClass="entr" presetSubtype="16" fill="hold" grpId="0" nodeType="after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diamond(in)">
                                      <p:cBhvr>
                                        <p:cTn id="134" dur="1000"/>
                                        <p:tgtEl>
                                          <p:spTgt spid="172"/>
                                        </p:tgtEl>
                                      </p:cBhvr>
                                    </p:animEffect>
                                  </p:childTnLst>
                                </p:cTn>
                              </p:par>
                            </p:childTnLst>
                          </p:cTn>
                        </p:par>
                        <p:par>
                          <p:cTn id="135" fill="hold" nodeType="afterGroup">
                            <p:stCondLst>
                              <p:cond delay="2000"/>
                            </p:stCondLst>
                            <p:childTnLst>
                              <p:par>
                                <p:cTn id="136" presetID="8" presetClass="entr" presetSubtype="16" fill="hold" grpId="0" nodeType="afterEffect">
                                  <p:stCondLst>
                                    <p:cond delay="0"/>
                                  </p:stCondLst>
                                  <p:childTnLst>
                                    <p:set>
                                      <p:cBhvr>
                                        <p:cTn id="137" dur="1" fill="hold">
                                          <p:stCondLst>
                                            <p:cond delay="0"/>
                                          </p:stCondLst>
                                        </p:cTn>
                                        <p:tgtEl>
                                          <p:spTgt spid="171"/>
                                        </p:tgtEl>
                                        <p:attrNameLst>
                                          <p:attrName>style.visibility</p:attrName>
                                        </p:attrNameLst>
                                      </p:cBhvr>
                                      <p:to>
                                        <p:strVal val="visible"/>
                                      </p:to>
                                    </p:set>
                                    <p:animEffect transition="in" filter="diamond(in)">
                                      <p:cBhvr>
                                        <p:cTn id="138" dur="1000"/>
                                        <p:tgtEl>
                                          <p:spTgt spid="171"/>
                                        </p:tgtEl>
                                      </p:cBhvr>
                                    </p:animEffect>
                                  </p:childTnLst>
                                </p:cTn>
                              </p:par>
                            </p:childTnLst>
                          </p:cTn>
                        </p:par>
                        <p:par>
                          <p:cTn id="139" fill="hold" nodeType="afterGroup">
                            <p:stCondLst>
                              <p:cond delay="3000"/>
                            </p:stCondLst>
                            <p:childTnLst>
                              <p:par>
                                <p:cTn id="140" presetID="8" presetClass="entr" presetSubtype="16" fill="hold" grpId="0" nodeType="afterEffect">
                                  <p:stCondLst>
                                    <p:cond delay="0"/>
                                  </p:stCondLst>
                                  <p:childTnLst>
                                    <p:set>
                                      <p:cBhvr>
                                        <p:cTn id="141" dur="1" fill="hold">
                                          <p:stCondLst>
                                            <p:cond delay="0"/>
                                          </p:stCondLst>
                                        </p:cTn>
                                        <p:tgtEl>
                                          <p:spTgt spid="174"/>
                                        </p:tgtEl>
                                        <p:attrNameLst>
                                          <p:attrName>style.visibility</p:attrName>
                                        </p:attrNameLst>
                                      </p:cBhvr>
                                      <p:to>
                                        <p:strVal val="visible"/>
                                      </p:to>
                                    </p:set>
                                    <p:animEffect transition="in" filter="diamond(in)">
                                      <p:cBhvr>
                                        <p:cTn id="142" dur="500"/>
                                        <p:tgtEl>
                                          <p:spTgt spid="17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xit" presetSubtype="10" fill="hold" grpId="1" nodeType="clickEffect">
                                  <p:stCondLst>
                                    <p:cond delay="0"/>
                                  </p:stCondLst>
                                  <p:childTnLst>
                                    <p:animEffect transition="out" filter="blinds(horizontal)">
                                      <p:cBhvr>
                                        <p:cTn id="146" dur="500"/>
                                        <p:tgtEl>
                                          <p:spTgt spid="169"/>
                                        </p:tgtEl>
                                      </p:cBhvr>
                                    </p:animEffect>
                                    <p:set>
                                      <p:cBhvr>
                                        <p:cTn id="147" dur="1" fill="hold">
                                          <p:stCondLst>
                                            <p:cond delay="499"/>
                                          </p:stCondLst>
                                        </p:cTn>
                                        <p:tgtEl>
                                          <p:spTgt spid="169"/>
                                        </p:tgtEl>
                                        <p:attrNameLst>
                                          <p:attrName>style.visibility</p:attrName>
                                        </p:attrNameLst>
                                      </p:cBhvr>
                                      <p:to>
                                        <p:strVal val="hidden"/>
                                      </p:to>
                                    </p:set>
                                  </p:childTnLst>
                                </p:cTn>
                              </p:par>
                            </p:childTnLst>
                          </p:cTn>
                        </p:par>
                        <p:par>
                          <p:cTn id="148" fill="hold" nodeType="afterGroup">
                            <p:stCondLst>
                              <p:cond delay="500"/>
                            </p:stCondLst>
                            <p:childTnLst>
                              <p:par>
                                <p:cTn id="149" presetID="4" presetClass="entr" presetSubtype="16" fill="hold" grpId="0" nodeType="afterEffect">
                                  <p:stCondLst>
                                    <p:cond delay="0"/>
                                  </p:stCondLst>
                                  <p:childTnLst>
                                    <p:set>
                                      <p:cBhvr>
                                        <p:cTn id="150" dur="1" fill="hold">
                                          <p:stCondLst>
                                            <p:cond delay="0"/>
                                          </p:stCondLst>
                                        </p:cTn>
                                        <p:tgtEl>
                                          <p:spTgt spid="175"/>
                                        </p:tgtEl>
                                        <p:attrNameLst>
                                          <p:attrName>style.visibility</p:attrName>
                                        </p:attrNameLst>
                                      </p:cBhvr>
                                      <p:to>
                                        <p:strVal val="visible"/>
                                      </p:to>
                                    </p:set>
                                    <p:animEffect transition="in" filter="box(in)">
                                      <p:cBhvr>
                                        <p:cTn id="151" dur="500"/>
                                        <p:tgtEl>
                                          <p:spTgt spid="17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8" presetClass="entr" presetSubtype="16" fill="hold" grpId="0" nodeType="clickEffect">
                                  <p:stCondLst>
                                    <p:cond delay="0"/>
                                  </p:stCondLst>
                                  <p:childTnLst>
                                    <p:set>
                                      <p:cBhvr>
                                        <p:cTn id="155" dur="1" fill="hold">
                                          <p:stCondLst>
                                            <p:cond delay="0"/>
                                          </p:stCondLst>
                                        </p:cTn>
                                        <p:tgtEl>
                                          <p:spTgt spid="179"/>
                                        </p:tgtEl>
                                        <p:attrNameLst>
                                          <p:attrName>style.visibility</p:attrName>
                                        </p:attrNameLst>
                                      </p:cBhvr>
                                      <p:to>
                                        <p:strVal val="visible"/>
                                      </p:to>
                                    </p:set>
                                    <p:animEffect transition="in" filter="diamond(in)">
                                      <p:cBhvr>
                                        <p:cTn id="156" dur="500"/>
                                        <p:tgtEl>
                                          <p:spTgt spid="179"/>
                                        </p:tgtEl>
                                      </p:cBhvr>
                                    </p:animEffect>
                                  </p:childTnLst>
                                </p:cTn>
                              </p:par>
                            </p:childTnLst>
                          </p:cTn>
                        </p:par>
                        <p:par>
                          <p:cTn id="157" fill="hold" nodeType="afterGroup">
                            <p:stCondLst>
                              <p:cond delay="500"/>
                            </p:stCondLst>
                            <p:childTnLst>
                              <p:par>
                                <p:cTn id="158" presetID="8" presetClass="entr" presetSubtype="16" fill="hold" grpId="0" nodeType="afterEffect">
                                  <p:stCondLst>
                                    <p:cond delay="0"/>
                                  </p:stCondLst>
                                  <p:childTnLst>
                                    <p:set>
                                      <p:cBhvr>
                                        <p:cTn id="159" dur="1" fill="hold">
                                          <p:stCondLst>
                                            <p:cond delay="0"/>
                                          </p:stCondLst>
                                        </p:cTn>
                                        <p:tgtEl>
                                          <p:spTgt spid="184"/>
                                        </p:tgtEl>
                                        <p:attrNameLst>
                                          <p:attrName>style.visibility</p:attrName>
                                        </p:attrNameLst>
                                      </p:cBhvr>
                                      <p:to>
                                        <p:strVal val="visible"/>
                                      </p:to>
                                    </p:set>
                                    <p:animEffect transition="in" filter="diamond(in)">
                                      <p:cBhvr>
                                        <p:cTn id="160" dur="500"/>
                                        <p:tgtEl>
                                          <p:spTgt spid="184"/>
                                        </p:tgtEl>
                                      </p:cBhvr>
                                    </p:animEffect>
                                  </p:childTnLst>
                                </p:cTn>
                              </p:par>
                            </p:childTnLst>
                          </p:cTn>
                        </p:par>
                        <p:par>
                          <p:cTn id="161" fill="hold" nodeType="afterGroup">
                            <p:stCondLst>
                              <p:cond delay="1000"/>
                            </p:stCondLst>
                            <p:childTnLst>
                              <p:par>
                                <p:cTn id="162" presetID="8" presetClass="entr" presetSubtype="16" fill="hold" grpId="0" nodeType="afterEffect">
                                  <p:stCondLst>
                                    <p:cond delay="0"/>
                                  </p:stCondLst>
                                  <p:childTnLst>
                                    <p:set>
                                      <p:cBhvr>
                                        <p:cTn id="163" dur="1" fill="hold">
                                          <p:stCondLst>
                                            <p:cond delay="0"/>
                                          </p:stCondLst>
                                        </p:cTn>
                                        <p:tgtEl>
                                          <p:spTgt spid="178"/>
                                        </p:tgtEl>
                                        <p:attrNameLst>
                                          <p:attrName>style.visibility</p:attrName>
                                        </p:attrNameLst>
                                      </p:cBhvr>
                                      <p:to>
                                        <p:strVal val="visible"/>
                                      </p:to>
                                    </p:set>
                                    <p:animEffect transition="in" filter="diamond(in)">
                                      <p:cBhvr>
                                        <p:cTn id="164" dur="500"/>
                                        <p:tgtEl>
                                          <p:spTgt spid="178"/>
                                        </p:tgtEl>
                                      </p:cBhvr>
                                    </p:animEffect>
                                  </p:childTnLst>
                                </p:cTn>
                              </p:par>
                            </p:childTnLst>
                          </p:cTn>
                        </p:par>
                        <p:par>
                          <p:cTn id="165" fill="hold" nodeType="afterGroup">
                            <p:stCondLst>
                              <p:cond delay="1500"/>
                            </p:stCondLst>
                            <p:childTnLst>
                              <p:par>
                                <p:cTn id="166" presetID="8" presetClass="entr" presetSubtype="16" fill="hold" grpId="0" nodeType="afterEffect">
                                  <p:stCondLst>
                                    <p:cond delay="0"/>
                                  </p:stCondLst>
                                  <p:childTnLst>
                                    <p:set>
                                      <p:cBhvr>
                                        <p:cTn id="167" dur="1" fill="hold">
                                          <p:stCondLst>
                                            <p:cond delay="0"/>
                                          </p:stCondLst>
                                        </p:cTn>
                                        <p:tgtEl>
                                          <p:spTgt spid="180"/>
                                        </p:tgtEl>
                                        <p:attrNameLst>
                                          <p:attrName>style.visibility</p:attrName>
                                        </p:attrNameLst>
                                      </p:cBhvr>
                                      <p:to>
                                        <p:strVal val="visible"/>
                                      </p:to>
                                    </p:set>
                                    <p:animEffect transition="in" filter="diamond(in)">
                                      <p:cBhvr>
                                        <p:cTn id="168" dur="500"/>
                                        <p:tgtEl>
                                          <p:spTgt spid="180"/>
                                        </p:tgtEl>
                                      </p:cBhvr>
                                    </p:animEffect>
                                  </p:childTnLst>
                                </p:cTn>
                              </p:par>
                            </p:childTnLst>
                          </p:cTn>
                        </p:par>
                        <p:par>
                          <p:cTn id="169" fill="hold" nodeType="afterGroup">
                            <p:stCondLst>
                              <p:cond delay="2000"/>
                            </p:stCondLst>
                            <p:childTnLst>
                              <p:par>
                                <p:cTn id="170" presetID="8" presetClass="entr" presetSubtype="16" fill="hold" grpId="0" nodeType="afterEffect">
                                  <p:stCondLst>
                                    <p:cond delay="0"/>
                                  </p:stCondLst>
                                  <p:childTnLst>
                                    <p:set>
                                      <p:cBhvr>
                                        <p:cTn id="171" dur="1" fill="hold">
                                          <p:stCondLst>
                                            <p:cond delay="0"/>
                                          </p:stCondLst>
                                        </p:cTn>
                                        <p:tgtEl>
                                          <p:spTgt spid="183"/>
                                        </p:tgtEl>
                                        <p:attrNameLst>
                                          <p:attrName>style.visibility</p:attrName>
                                        </p:attrNameLst>
                                      </p:cBhvr>
                                      <p:to>
                                        <p:strVal val="visible"/>
                                      </p:to>
                                    </p:set>
                                    <p:animEffect transition="in" filter="diamond(in)">
                                      <p:cBhvr>
                                        <p:cTn id="172" dur="500"/>
                                        <p:tgtEl>
                                          <p:spTgt spid="183"/>
                                        </p:tgtEl>
                                      </p:cBhvr>
                                    </p:animEffect>
                                  </p:childTnLst>
                                </p:cTn>
                              </p:par>
                            </p:childTnLst>
                          </p:cTn>
                        </p:par>
                        <p:par>
                          <p:cTn id="173" fill="hold" nodeType="afterGroup">
                            <p:stCondLst>
                              <p:cond delay="2500"/>
                            </p:stCondLst>
                            <p:childTnLst>
                              <p:par>
                                <p:cTn id="174" presetID="8" presetClass="entr" presetSubtype="16" fill="hold" grpId="0" nodeType="afterEffect">
                                  <p:stCondLst>
                                    <p:cond delay="0"/>
                                  </p:stCondLst>
                                  <p:childTnLst>
                                    <p:set>
                                      <p:cBhvr>
                                        <p:cTn id="175" dur="1" fill="hold">
                                          <p:stCondLst>
                                            <p:cond delay="0"/>
                                          </p:stCondLst>
                                        </p:cTn>
                                        <p:tgtEl>
                                          <p:spTgt spid="177"/>
                                        </p:tgtEl>
                                        <p:attrNameLst>
                                          <p:attrName>style.visibility</p:attrName>
                                        </p:attrNameLst>
                                      </p:cBhvr>
                                      <p:to>
                                        <p:strVal val="visible"/>
                                      </p:to>
                                    </p:set>
                                    <p:animEffect transition="in" filter="diamond(in)">
                                      <p:cBhvr>
                                        <p:cTn id="176" dur="500"/>
                                        <p:tgtEl>
                                          <p:spTgt spid="177"/>
                                        </p:tgtEl>
                                      </p:cBhvr>
                                    </p:animEffect>
                                  </p:childTnLst>
                                </p:cTn>
                              </p:par>
                            </p:childTnLst>
                          </p:cTn>
                        </p:par>
                        <p:par>
                          <p:cTn id="177" fill="hold" nodeType="afterGroup">
                            <p:stCondLst>
                              <p:cond delay="3000"/>
                            </p:stCondLst>
                            <p:childTnLst>
                              <p:par>
                                <p:cTn id="178" presetID="8" presetClass="entr" presetSubtype="16" fill="hold" grpId="0" nodeType="afterEffect">
                                  <p:stCondLst>
                                    <p:cond delay="0"/>
                                  </p:stCondLst>
                                  <p:childTnLst>
                                    <p:set>
                                      <p:cBhvr>
                                        <p:cTn id="179" dur="1" fill="hold">
                                          <p:stCondLst>
                                            <p:cond delay="0"/>
                                          </p:stCondLst>
                                        </p:cTn>
                                        <p:tgtEl>
                                          <p:spTgt spid="181"/>
                                        </p:tgtEl>
                                        <p:attrNameLst>
                                          <p:attrName>style.visibility</p:attrName>
                                        </p:attrNameLst>
                                      </p:cBhvr>
                                      <p:to>
                                        <p:strVal val="visible"/>
                                      </p:to>
                                    </p:set>
                                    <p:animEffect transition="in" filter="diamond(in)">
                                      <p:cBhvr>
                                        <p:cTn id="180" dur="500"/>
                                        <p:tgtEl>
                                          <p:spTgt spid="181"/>
                                        </p:tgtEl>
                                      </p:cBhvr>
                                    </p:animEffect>
                                  </p:childTnLst>
                                </p:cTn>
                              </p:par>
                            </p:childTnLst>
                          </p:cTn>
                        </p:par>
                        <p:par>
                          <p:cTn id="181" fill="hold" nodeType="afterGroup">
                            <p:stCondLst>
                              <p:cond delay="3500"/>
                            </p:stCondLst>
                            <p:childTnLst>
                              <p:par>
                                <p:cTn id="182" presetID="8" presetClass="entr" presetSubtype="16" fill="hold" grpId="0" nodeType="afterEffect">
                                  <p:stCondLst>
                                    <p:cond delay="0"/>
                                  </p:stCondLst>
                                  <p:childTnLst>
                                    <p:set>
                                      <p:cBhvr>
                                        <p:cTn id="183" dur="1" fill="hold">
                                          <p:stCondLst>
                                            <p:cond delay="0"/>
                                          </p:stCondLst>
                                        </p:cTn>
                                        <p:tgtEl>
                                          <p:spTgt spid="185"/>
                                        </p:tgtEl>
                                        <p:attrNameLst>
                                          <p:attrName>style.visibility</p:attrName>
                                        </p:attrNameLst>
                                      </p:cBhvr>
                                      <p:to>
                                        <p:strVal val="visible"/>
                                      </p:to>
                                    </p:set>
                                    <p:animEffect transition="in" filter="diamond(in)">
                                      <p:cBhvr>
                                        <p:cTn id="184" dur="500"/>
                                        <p:tgtEl>
                                          <p:spTgt spid="185"/>
                                        </p:tgtEl>
                                      </p:cBhvr>
                                    </p:animEffect>
                                  </p:childTnLst>
                                </p:cTn>
                              </p:par>
                            </p:childTnLst>
                          </p:cTn>
                        </p:par>
                        <p:par>
                          <p:cTn id="185" fill="hold" nodeType="afterGroup">
                            <p:stCondLst>
                              <p:cond delay="4000"/>
                            </p:stCondLst>
                            <p:childTnLst>
                              <p:par>
                                <p:cTn id="186" presetID="8" presetClass="entr" presetSubtype="16" fill="hold" grpId="0" nodeType="afterEffect">
                                  <p:stCondLst>
                                    <p:cond delay="0"/>
                                  </p:stCondLst>
                                  <p:childTnLst>
                                    <p:set>
                                      <p:cBhvr>
                                        <p:cTn id="187" dur="1" fill="hold">
                                          <p:stCondLst>
                                            <p:cond delay="0"/>
                                          </p:stCondLst>
                                        </p:cTn>
                                        <p:tgtEl>
                                          <p:spTgt spid="182"/>
                                        </p:tgtEl>
                                        <p:attrNameLst>
                                          <p:attrName>style.visibility</p:attrName>
                                        </p:attrNameLst>
                                      </p:cBhvr>
                                      <p:to>
                                        <p:strVal val="visible"/>
                                      </p:to>
                                    </p:set>
                                    <p:animEffect transition="in" filter="diamond(in)">
                                      <p:cBhvr>
                                        <p:cTn id="188" dur="500"/>
                                        <p:tgtEl>
                                          <p:spTgt spid="182"/>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 presetClass="exit" presetSubtype="10" fill="hold" grpId="1" nodeType="clickEffect">
                                  <p:stCondLst>
                                    <p:cond delay="0"/>
                                  </p:stCondLst>
                                  <p:childTnLst>
                                    <p:animEffect transition="out" filter="blinds(horizontal)">
                                      <p:cBhvr>
                                        <p:cTn id="192" dur="500"/>
                                        <p:tgtEl>
                                          <p:spTgt spid="175"/>
                                        </p:tgtEl>
                                      </p:cBhvr>
                                    </p:animEffect>
                                    <p:set>
                                      <p:cBhvr>
                                        <p:cTn id="193" dur="1" fill="hold">
                                          <p:stCondLst>
                                            <p:cond delay="499"/>
                                          </p:stCondLst>
                                        </p:cTn>
                                        <p:tgtEl>
                                          <p:spTgt spid="175"/>
                                        </p:tgtEl>
                                        <p:attrNameLst>
                                          <p:attrName>style.visibility</p:attrName>
                                        </p:attrNameLst>
                                      </p:cBhvr>
                                      <p:to>
                                        <p:strVal val="hidden"/>
                                      </p:to>
                                    </p:set>
                                  </p:childTnLst>
                                </p:cTn>
                              </p:par>
                            </p:childTnLst>
                          </p:cTn>
                        </p:par>
                        <p:par>
                          <p:cTn id="194" fill="hold" nodeType="afterGroup">
                            <p:stCondLst>
                              <p:cond delay="500"/>
                            </p:stCondLst>
                            <p:childTnLst>
                              <p:par>
                                <p:cTn id="195" presetID="4" presetClass="entr" presetSubtype="16" fill="hold" grpId="0" nodeType="afterEffect">
                                  <p:stCondLst>
                                    <p:cond delay="0"/>
                                  </p:stCondLst>
                                  <p:childTnLst>
                                    <p:set>
                                      <p:cBhvr>
                                        <p:cTn id="196" dur="1" fill="hold">
                                          <p:stCondLst>
                                            <p:cond delay="0"/>
                                          </p:stCondLst>
                                        </p:cTn>
                                        <p:tgtEl>
                                          <p:spTgt spid="186"/>
                                        </p:tgtEl>
                                        <p:attrNameLst>
                                          <p:attrName>style.visibility</p:attrName>
                                        </p:attrNameLst>
                                      </p:cBhvr>
                                      <p:to>
                                        <p:strVal val="visible"/>
                                      </p:to>
                                    </p:set>
                                    <p:animEffect transition="in" filter="box(in)">
                                      <p:cBhvr>
                                        <p:cTn id="197" dur="500"/>
                                        <p:tgtEl>
                                          <p:spTgt spid="186"/>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 presetClass="entr" presetSubtype="16" fill="hold" grpId="0" nodeType="clickEffect">
                                  <p:stCondLst>
                                    <p:cond delay="0"/>
                                  </p:stCondLst>
                                  <p:childTnLst>
                                    <p:set>
                                      <p:cBhvr>
                                        <p:cTn id="201" dur="1" fill="hold">
                                          <p:stCondLst>
                                            <p:cond delay="0"/>
                                          </p:stCondLst>
                                        </p:cTn>
                                        <p:tgtEl>
                                          <p:spTgt spid="207"/>
                                        </p:tgtEl>
                                        <p:attrNameLst>
                                          <p:attrName>style.visibility</p:attrName>
                                        </p:attrNameLst>
                                      </p:cBhvr>
                                      <p:to>
                                        <p:strVal val="visible"/>
                                      </p:to>
                                    </p:set>
                                    <p:animEffect transition="in" filter="box(in)">
                                      <p:cBhvr>
                                        <p:cTn id="202" dur="1000"/>
                                        <p:tgtEl>
                                          <p:spTgt spid="207"/>
                                        </p:tgtEl>
                                      </p:cBhvr>
                                    </p:animEffect>
                                  </p:childTnLst>
                                </p:cTn>
                              </p:par>
                            </p:childTnLst>
                          </p:cTn>
                        </p:par>
                        <p:par>
                          <p:cTn id="203" fill="hold" nodeType="afterGroup">
                            <p:stCondLst>
                              <p:cond delay="1000"/>
                            </p:stCondLst>
                            <p:childTnLst>
                              <p:par>
                                <p:cTn id="204" presetID="8" presetClass="entr" presetSubtype="16" fill="hold" grpId="0" nodeType="afterEffect">
                                  <p:stCondLst>
                                    <p:cond delay="0"/>
                                  </p:stCondLst>
                                  <p:childTnLst>
                                    <p:set>
                                      <p:cBhvr>
                                        <p:cTn id="205" dur="1" fill="hold">
                                          <p:stCondLst>
                                            <p:cond delay="0"/>
                                          </p:stCondLst>
                                        </p:cTn>
                                        <p:tgtEl>
                                          <p:spTgt spid="187"/>
                                        </p:tgtEl>
                                        <p:attrNameLst>
                                          <p:attrName>style.visibility</p:attrName>
                                        </p:attrNameLst>
                                      </p:cBhvr>
                                      <p:to>
                                        <p:strVal val="visible"/>
                                      </p:to>
                                    </p:set>
                                    <p:animEffect transition="in" filter="diamond(in)">
                                      <p:cBhvr>
                                        <p:cTn id="206" dur="1000"/>
                                        <p:tgtEl>
                                          <p:spTgt spid="187"/>
                                        </p:tgtEl>
                                      </p:cBhvr>
                                    </p:animEffec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186"/>
                                        </p:tgtEl>
                                      </p:cBhvr>
                                    </p:animEffect>
                                    <p:set>
                                      <p:cBhvr>
                                        <p:cTn id="211" dur="1" fill="hold">
                                          <p:stCondLst>
                                            <p:cond delay="499"/>
                                          </p:stCondLst>
                                        </p:cTn>
                                        <p:tgtEl>
                                          <p:spTgt spid="186"/>
                                        </p:tgtEl>
                                        <p:attrNameLst>
                                          <p:attrName>style.visibility</p:attrName>
                                        </p:attrNameLst>
                                      </p:cBhvr>
                                      <p:to>
                                        <p:strVal val="hidden"/>
                                      </p:to>
                                    </p:set>
                                  </p:childTnLst>
                                </p:cTn>
                              </p:par>
                            </p:childTnLst>
                          </p:cTn>
                        </p:par>
                        <p:par>
                          <p:cTn id="212" fill="hold" nodeType="afterGroup">
                            <p:stCondLst>
                              <p:cond delay="500"/>
                            </p:stCondLst>
                            <p:childTnLst>
                              <p:par>
                                <p:cTn id="213" presetID="4" presetClass="entr" presetSubtype="16" fill="hold" grpId="0" nodeType="afterEffect">
                                  <p:stCondLst>
                                    <p:cond delay="0"/>
                                  </p:stCondLst>
                                  <p:childTnLst>
                                    <p:set>
                                      <p:cBhvr>
                                        <p:cTn id="214" dur="1" fill="hold">
                                          <p:stCondLst>
                                            <p:cond delay="0"/>
                                          </p:stCondLst>
                                        </p:cTn>
                                        <p:tgtEl>
                                          <p:spTgt spid="188"/>
                                        </p:tgtEl>
                                        <p:attrNameLst>
                                          <p:attrName>style.visibility</p:attrName>
                                        </p:attrNameLst>
                                      </p:cBhvr>
                                      <p:to>
                                        <p:strVal val="visible"/>
                                      </p:to>
                                    </p:set>
                                    <p:animEffect transition="in" filter="box(in)">
                                      <p:cBhvr>
                                        <p:cTn id="215" dur="500"/>
                                        <p:tgtEl>
                                          <p:spTgt spid="188"/>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8" presetClass="entr" presetSubtype="16" fill="hold" grpId="0" nodeType="clickEffect">
                                  <p:stCondLst>
                                    <p:cond delay="0"/>
                                  </p:stCondLst>
                                  <p:childTnLst>
                                    <p:set>
                                      <p:cBhvr>
                                        <p:cTn id="219" dur="1" fill="hold">
                                          <p:stCondLst>
                                            <p:cond delay="0"/>
                                          </p:stCondLst>
                                        </p:cTn>
                                        <p:tgtEl>
                                          <p:spTgt spid="176"/>
                                        </p:tgtEl>
                                        <p:attrNameLst>
                                          <p:attrName>style.visibility</p:attrName>
                                        </p:attrNameLst>
                                      </p:cBhvr>
                                      <p:to>
                                        <p:strVal val="visible"/>
                                      </p:to>
                                    </p:set>
                                    <p:animEffect transition="in" filter="diamond(in)">
                                      <p:cBhvr>
                                        <p:cTn id="220" dur="500"/>
                                        <p:tgtEl>
                                          <p:spTgt spid="176"/>
                                        </p:tgtEl>
                                      </p:cBhvr>
                                    </p:animEffect>
                                  </p:childTnLst>
                                </p:cTn>
                              </p:par>
                            </p:childTnLst>
                          </p:cTn>
                        </p:par>
                        <p:par>
                          <p:cTn id="221" fill="hold" nodeType="afterGroup">
                            <p:stCondLst>
                              <p:cond delay="500"/>
                            </p:stCondLst>
                            <p:childTnLst>
                              <p:par>
                                <p:cTn id="222" presetID="8" presetClass="entr" presetSubtype="16" fill="hold" grpId="0" nodeType="afterEffect">
                                  <p:stCondLst>
                                    <p:cond delay="0"/>
                                  </p:stCondLst>
                                  <p:childTnLst>
                                    <p:set>
                                      <p:cBhvr>
                                        <p:cTn id="223" dur="1" fill="hold">
                                          <p:stCondLst>
                                            <p:cond delay="0"/>
                                          </p:stCondLst>
                                        </p:cTn>
                                        <p:tgtEl>
                                          <p:spTgt spid="189"/>
                                        </p:tgtEl>
                                        <p:attrNameLst>
                                          <p:attrName>style.visibility</p:attrName>
                                        </p:attrNameLst>
                                      </p:cBhvr>
                                      <p:to>
                                        <p:strVal val="visible"/>
                                      </p:to>
                                    </p:set>
                                    <p:animEffect transition="in" filter="diamond(in)">
                                      <p:cBhvr>
                                        <p:cTn id="224" dur="500"/>
                                        <p:tgtEl>
                                          <p:spTgt spid="189"/>
                                        </p:tgtEl>
                                      </p:cBhvr>
                                    </p:animEffect>
                                  </p:childTnLst>
                                </p:cTn>
                              </p:par>
                            </p:childTnLst>
                          </p:cTn>
                        </p:par>
                        <p:par>
                          <p:cTn id="225" fill="hold" nodeType="afterGroup">
                            <p:stCondLst>
                              <p:cond delay="1000"/>
                            </p:stCondLst>
                            <p:childTnLst>
                              <p:par>
                                <p:cTn id="226" presetID="8" presetClass="entr" presetSubtype="16" fill="hold" grpId="0" nodeType="afterEffect">
                                  <p:stCondLst>
                                    <p:cond delay="0"/>
                                  </p:stCondLst>
                                  <p:childTnLst>
                                    <p:set>
                                      <p:cBhvr>
                                        <p:cTn id="227" dur="1" fill="hold">
                                          <p:stCondLst>
                                            <p:cond delay="0"/>
                                          </p:stCondLst>
                                        </p:cTn>
                                        <p:tgtEl>
                                          <p:spTgt spid="190"/>
                                        </p:tgtEl>
                                        <p:attrNameLst>
                                          <p:attrName>style.visibility</p:attrName>
                                        </p:attrNameLst>
                                      </p:cBhvr>
                                      <p:to>
                                        <p:strVal val="visible"/>
                                      </p:to>
                                    </p:set>
                                    <p:animEffect transition="in" filter="diamond(in)">
                                      <p:cBhvr>
                                        <p:cTn id="228" dur="500"/>
                                        <p:tgtEl>
                                          <p:spTgt spid="190"/>
                                        </p:tgtEl>
                                      </p:cBhvr>
                                    </p:animEffect>
                                  </p:childTnLst>
                                </p:cTn>
                              </p:par>
                            </p:childTnLst>
                          </p:cTn>
                        </p:par>
                        <p:par>
                          <p:cTn id="229" fill="hold" nodeType="afterGroup">
                            <p:stCondLst>
                              <p:cond delay="1500"/>
                            </p:stCondLst>
                            <p:childTnLst>
                              <p:par>
                                <p:cTn id="230" presetID="8" presetClass="entr" presetSubtype="16" fill="hold" grpId="0" nodeType="afterEffect">
                                  <p:stCondLst>
                                    <p:cond delay="0"/>
                                  </p:stCondLst>
                                  <p:childTnLst>
                                    <p:set>
                                      <p:cBhvr>
                                        <p:cTn id="231" dur="1" fill="hold">
                                          <p:stCondLst>
                                            <p:cond delay="0"/>
                                          </p:stCondLst>
                                        </p:cTn>
                                        <p:tgtEl>
                                          <p:spTgt spid="191"/>
                                        </p:tgtEl>
                                        <p:attrNameLst>
                                          <p:attrName>style.visibility</p:attrName>
                                        </p:attrNameLst>
                                      </p:cBhvr>
                                      <p:to>
                                        <p:strVal val="visible"/>
                                      </p:to>
                                    </p:set>
                                    <p:animEffect transition="in" filter="diamond(in)">
                                      <p:cBhvr>
                                        <p:cTn id="232" dur="500"/>
                                        <p:tgtEl>
                                          <p:spTgt spid="191"/>
                                        </p:tgtEl>
                                      </p:cBhvr>
                                    </p:animEffect>
                                  </p:childTnLst>
                                </p:cTn>
                              </p:par>
                            </p:childTnLst>
                          </p:cTn>
                        </p:par>
                        <p:par>
                          <p:cTn id="233" fill="hold" nodeType="afterGroup">
                            <p:stCondLst>
                              <p:cond delay="2000"/>
                            </p:stCondLst>
                            <p:childTnLst>
                              <p:par>
                                <p:cTn id="234" presetID="8" presetClass="entr" presetSubtype="16" fill="hold" grpId="0" nodeType="afterEffect">
                                  <p:stCondLst>
                                    <p:cond delay="0"/>
                                  </p:stCondLst>
                                  <p:childTnLst>
                                    <p:set>
                                      <p:cBhvr>
                                        <p:cTn id="235" dur="1" fill="hold">
                                          <p:stCondLst>
                                            <p:cond delay="0"/>
                                          </p:stCondLst>
                                        </p:cTn>
                                        <p:tgtEl>
                                          <p:spTgt spid="192"/>
                                        </p:tgtEl>
                                        <p:attrNameLst>
                                          <p:attrName>style.visibility</p:attrName>
                                        </p:attrNameLst>
                                      </p:cBhvr>
                                      <p:to>
                                        <p:strVal val="visible"/>
                                      </p:to>
                                    </p:set>
                                    <p:animEffect transition="in" filter="diamond(in)">
                                      <p:cBhvr>
                                        <p:cTn id="236" dur="500"/>
                                        <p:tgtEl>
                                          <p:spTgt spid="192"/>
                                        </p:tgtEl>
                                      </p:cBhvr>
                                    </p:animEffect>
                                  </p:childTnLst>
                                </p:cTn>
                              </p:par>
                            </p:childTnLst>
                          </p:cTn>
                        </p:par>
                        <p:par>
                          <p:cTn id="237" fill="hold">
                            <p:stCondLst>
                              <p:cond delay="2500"/>
                            </p:stCondLst>
                            <p:childTnLst>
                              <p:par>
                                <p:cTn id="238" presetID="4" presetClass="entr" presetSubtype="16" fill="hold" grpId="0" nodeType="afterEffect">
                                  <p:stCondLst>
                                    <p:cond delay="0"/>
                                  </p:stCondLst>
                                  <p:childTnLst>
                                    <p:set>
                                      <p:cBhvr>
                                        <p:cTn id="239" dur="1" fill="hold">
                                          <p:stCondLst>
                                            <p:cond delay="0"/>
                                          </p:stCondLst>
                                        </p:cTn>
                                        <p:tgtEl>
                                          <p:spTgt spid="4"/>
                                        </p:tgtEl>
                                        <p:attrNameLst>
                                          <p:attrName>style.visibility</p:attrName>
                                        </p:attrNameLst>
                                      </p:cBhvr>
                                      <p:to>
                                        <p:strVal val="visible"/>
                                      </p:to>
                                    </p:set>
                                    <p:animEffect transition="in" filter="box(in)">
                                      <p:cBhvr>
                                        <p:cTn id="2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54" grpId="0"/>
      <p:bldP spid="156" grpId="0"/>
      <p:bldP spid="158" grpId="0"/>
      <p:bldP spid="159" grpId="0" animBg="1"/>
      <p:bldP spid="160" grpId="0" animBg="1"/>
      <p:bldP spid="161" grpId="0"/>
      <p:bldP spid="165" grpId="0"/>
      <p:bldP spid="166" grpId="0"/>
      <p:bldP spid="167" grpId="0"/>
      <p:bldP spid="168" grpId="0"/>
      <p:bldP spid="170" grpId="0" animBg="1"/>
      <p:bldP spid="171" grpId="0" animBg="1"/>
      <p:bldP spid="172" grpId="0" animBg="1"/>
      <p:bldP spid="173" grpId="0"/>
      <p:bldP spid="174" grpId="0"/>
      <p:bldP spid="176" grpId="0" animBg="1"/>
      <p:bldP spid="177" grpId="0" animBg="1"/>
      <p:bldP spid="178" grpId="0" animBg="1"/>
      <p:bldP spid="179" grpId="0" animBg="1"/>
      <p:bldP spid="180" grpId="0" animBg="1"/>
      <p:bldP spid="181" grpId="0" animBg="1"/>
      <p:bldP spid="182" grpId="0" animBg="1"/>
      <p:bldP spid="183" grpId="0"/>
      <p:bldP spid="184" grpId="0"/>
      <p:bldP spid="185" grpId="0"/>
      <p:bldP spid="186" grpId="0" animBg="1"/>
      <p:bldP spid="186" grpId="1" animBg="1"/>
      <p:bldP spid="187" grpId="0"/>
      <p:bldP spid="189" grpId="0"/>
      <p:bldP spid="190" grpId="0" animBg="1"/>
      <p:bldP spid="191" grpId="0" animBg="1"/>
      <p:bldP spid="192" grpId="0"/>
      <p:bldP spid="194" grpId="0" animBg="1"/>
      <p:bldP spid="195" grpId="0" animBg="1"/>
      <p:bldP spid="162" grpId="0" animBg="1"/>
      <p:bldP spid="162" grpId="1" animBg="1"/>
      <p:bldP spid="153" grpId="1" animBg="1"/>
      <p:bldP spid="206" grpId="0"/>
      <p:bldP spid="155" grpId="0" animBg="1"/>
      <p:bldP spid="155" grpId="1" animBg="1"/>
      <p:bldP spid="188" grpId="0" animBg="1"/>
      <p:bldP spid="175" grpId="0" animBg="1"/>
      <p:bldP spid="175" grpId="1" animBg="1"/>
      <p:bldP spid="169" grpId="0" animBg="1"/>
      <p:bldP spid="169" grpId="1" animBg="1"/>
      <p:bldP spid="157" grpId="0" animBg="1"/>
      <p:bldP spid="157" grpId="1" animBg="1"/>
      <p:bldP spid="207" grpId="0"/>
      <p:bldP spid="3" grpId="0"/>
      <p:bldP spid="4" grpId="0" animBg="1"/>
      <p:bldP spid="4" grpId="1"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Slide Number Placeholder 3">
            <a:extLst>
              <a:ext uri="{FF2B5EF4-FFF2-40B4-BE49-F238E27FC236}">
                <a16:creationId xmlns:a16="http://schemas.microsoft.com/office/drawing/2014/main" id="{67A39D37-924F-41B9-B77A-64678C16AF7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0022A76-C7C3-4EC0-8F52-88684D0F5678}" type="slidenum">
              <a:rPr lang="en-US" altLang="en-US" sz="1000" smtClean="0"/>
              <a:pPr>
                <a:spcBef>
                  <a:spcPct val="0"/>
                </a:spcBef>
                <a:buClrTx/>
                <a:buFontTx/>
                <a:buNone/>
              </a:pPr>
              <a:t>24</a:t>
            </a:fld>
            <a:endParaRPr lang="en-US" altLang="en-US" sz="1000"/>
          </a:p>
        </p:txBody>
      </p:sp>
      <p:sp>
        <p:nvSpPr>
          <p:cNvPr id="39939" name="Text Box 3">
            <a:extLst>
              <a:ext uri="{FF2B5EF4-FFF2-40B4-BE49-F238E27FC236}">
                <a16:creationId xmlns:a16="http://schemas.microsoft.com/office/drawing/2014/main" id="{276E0838-6D41-4036-81D5-2A5BDBB7E624}"/>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39940" name="Picture 7" descr="Vball9">
            <a:extLst>
              <a:ext uri="{FF2B5EF4-FFF2-40B4-BE49-F238E27FC236}">
                <a16:creationId xmlns:a16="http://schemas.microsoft.com/office/drawing/2014/main" id="{AD274C6C-FC7D-4778-B9BB-47D354968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a:extLst>
              <a:ext uri="{FF2B5EF4-FFF2-40B4-BE49-F238E27FC236}">
                <a16:creationId xmlns:a16="http://schemas.microsoft.com/office/drawing/2014/main" id="{BF0A4608-FD31-45F9-B0E3-8702AD39B5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 y="-19051"/>
            <a:ext cx="8759825" cy="611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5">
            <a:extLst>
              <a:ext uri="{FF2B5EF4-FFF2-40B4-BE49-F238E27FC236}">
                <a16:creationId xmlns:a16="http://schemas.microsoft.com/office/drawing/2014/main" id="{7D5170F7-4AD3-43F9-8BF1-2C53E83D75C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39943" name="TextBox 6">
            <a:extLst>
              <a:ext uri="{FF2B5EF4-FFF2-40B4-BE49-F238E27FC236}">
                <a16:creationId xmlns:a16="http://schemas.microsoft.com/office/drawing/2014/main" id="{703AC945-60D7-474C-9644-E66D11A381C4}"/>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4" name="TextBox 7">
            <a:extLst>
              <a:ext uri="{FF2B5EF4-FFF2-40B4-BE49-F238E27FC236}">
                <a16:creationId xmlns:a16="http://schemas.microsoft.com/office/drawing/2014/main" id="{FBA0CDD1-6005-40B6-967E-F9A99AFB7598}"/>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39945" name="TextBox 8">
            <a:extLst>
              <a:ext uri="{FF2B5EF4-FFF2-40B4-BE49-F238E27FC236}">
                <a16:creationId xmlns:a16="http://schemas.microsoft.com/office/drawing/2014/main" id="{32298C28-D600-42E2-8956-0FCBC1A6F3EF}"/>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39946" name="TextBox 11">
            <a:extLst>
              <a:ext uri="{FF2B5EF4-FFF2-40B4-BE49-F238E27FC236}">
                <a16:creationId xmlns:a16="http://schemas.microsoft.com/office/drawing/2014/main" id="{281BAFB5-8D65-46F0-93EF-43713822E496}"/>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39947" name="TextBox 12">
            <a:extLst>
              <a:ext uri="{FF2B5EF4-FFF2-40B4-BE49-F238E27FC236}">
                <a16:creationId xmlns:a16="http://schemas.microsoft.com/office/drawing/2014/main" id="{FC6DDFE4-2EFD-4534-8C0C-C5C48FD8A716}"/>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a:t>
            </a:r>
          </a:p>
        </p:txBody>
      </p:sp>
      <p:sp>
        <p:nvSpPr>
          <p:cNvPr id="39948" name="TextBox 16">
            <a:extLst>
              <a:ext uri="{FF2B5EF4-FFF2-40B4-BE49-F238E27FC236}">
                <a16:creationId xmlns:a16="http://schemas.microsoft.com/office/drawing/2014/main" id="{4A35CFA2-AD32-496D-A9CD-BE30ED5A0EFD}"/>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39949" name="TextBox 17">
            <a:extLst>
              <a:ext uri="{FF2B5EF4-FFF2-40B4-BE49-F238E27FC236}">
                <a16:creationId xmlns:a16="http://schemas.microsoft.com/office/drawing/2014/main" id="{064A27B0-DF49-4487-8618-A256B29955CB}"/>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39950" name="TextBox 18">
            <a:extLst>
              <a:ext uri="{FF2B5EF4-FFF2-40B4-BE49-F238E27FC236}">
                <a16:creationId xmlns:a16="http://schemas.microsoft.com/office/drawing/2014/main" id="{9F8F23AC-84B4-4420-87E2-05762700FC42}"/>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39951" name="TextBox 19">
            <a:extLst>
              <a:ext uri="{FF2B5EF4-FFF2-40B4-BE49-F238E27FC236}">
                <a16:creationId xmlns:a16="http://schemas.microsoft.com/office/drawing/2014/main" id="{422EF397-E0FB-4A57-80F4-EB291E7ED308}"/>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39952" name="TextBox 20">
            <a:extLst>
              <a:ext uri="{FF2B5EF4-FFF2-40B4-BE49-F238E27FC236}">
                <a16:creationId xmlns:a16="http://schemas.microsoft.com/office/drawing/2014/main" id="{FAFE0C29-85BB-4B1A-9FAF-B4DDBDF329EC}"/>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39953" name="TextBox 21">
            <a:extLst>
              <a:ext uri="{FF2B5EF4-FFF2-40B4-BE49-F238E27FC236}">
                <a16:creationId xmlns:a16="http://schemas.microsoft.com/office/drawing/2014/main" id="{6A8B641B-D929-4B2E-83B7-533CA2694B38}"/>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39954" name="TextBox 22">
            <a:extLst>
              <a:ext uri="{FF2B5EF4-FFF2-40B4-BE49-F238E27FC236}">
                <a16:creationId xmlns:a16="http://schemas.microsoft.com/office/drawing/2014/main" id="{F15CD02D-19D8-4EF0-8026-56CD97DC0965}"/>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39955" name="TextBox 23">
            <a:extLst>
              <a:ext uri="{FF2B5EF4-FFF2-40B4-BE49-F238E27FC236}">
                <a16:creationId xmlns:a16="http://schemas.microsoft.com/office/drawing/2014/main" id="{37B04570-27BD-4444-B0BB-F011C0AEF09B}"/>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39956" name="TextBox 24">
            <a:extLst>
              <a:ext uri="{FF2B5EF4-FFF2-40B4-BE49-F238E27FC236}">
                <a16:creationId xmlns:a16="http://schemas.microsoft.com/office/drawing/2014/main" id="{CCBA94C4-006C-49F4-BE23-DC53F72C4723}"/>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39957" name="TextBox 25">
            <a:extLst>
              <a:ext uri="{FF2B5EF4-FFF2-40B4-BE49-F238E27FC236}">
                <a16:creationId xmlns:a16="http://schemas.microsoft.com/office/drawing/2014/main" id="{999C12BD-3FF0-4D4C-A4C5-BBE7E70013E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39958" name="TextBox 26">
            <a:extLst>
              <a:ext uri="{FF2B5EF4-FFF2-40B4-BE49-F238E27FC236}">
                <a16:creationId xmlns:a16="http://schemas.microsoft.com/office/drawing/2014/main" id="{8B19E619-C392-4A25-9317-C6CFC5746151}"/>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39959" name="TextBox 27">
            <a:extLst>
              <a:ext uri="{FF2B5EF4-FFF2-40B4-BE49-F238E27FC236}">
                <a16:creationId xmlns:a16="http://schemas.microsoft.com/office/drawing/2014/main" id="{AFF1934B-DBEF-4542-8A76-0406791EFC06}"/>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39960" name="TextBox 28">
            <a:extLst>
              <a:ext uri="{FF2B5EF4-FFF2-40B4-BE49-F238E27FC236}">
                <a16:creationId xmlns:a16="http://schemas.microsoft.com/office/drawing/2014/main" id="{643ACF9C-81DE-4D29-802F-24373662A67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39961" name="Oval 29">
            <a:extLst>
              <a:ext uri="{FF2B5EF4-FFF2-40B4-BE49-F238E27FC236}">
                <a16:creationId xmlns:a16="http://schemas.microsoft.com/office/drawing/2014/main" id="{E2C413FD-75ED-4E59-A84D-6E2DE3471D26}"/>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62" name="TextBox 31">
            <a:extLst>
              <a:ext uri="{FF2B5EF4-FFF2-40B4-BE49-F238E27FC236}">
                <a16:creationId xmlns:a16="http://schemas.microsoft.com/office/drawing/2014/main" id="{76205CE4-914A-4074-A0BB-CB45387FD828}"/>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63" name="Oval 33">
            <a:extLst>
              <a:ext uri="{FF2B5EF4-FFF2-40B4-BE49-F238E27FC236}">
                <a16:creationId xmlns:a16="http://schemas.microsoft.com/office/drawing/2014/main" id="{C96EB6C8-FAB8-460F-A8F0-64BD48E607B6}"/>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4" name="Oval 35">
            <a:extLst>
              <a:ext uri="{FF2B5EF4-FFF2-40B4-BE49-F238E27FC236}">
                <a16:creationId xmlns:a16="http://schemas.microsoft.com/office/drawing/2014/main" id="{0DD3E3CD-2DEA-4AAC-902D-B3CA198288C0}"/>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5" name="TextBox 36">
            <a:extLst>
              <a:ext uri="{FF2B5EF4-FFF2-40B4-BE49-F238E27FC236}">
                <a16:creationId xmlns:a16="http://schemas.microsoft.com/office/drawing/2014/main" id="{91F2653C-57CB-4288-9B0C-87C2CD19540F}"/>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66" name="Oval 37">
            <a:extLst>
              <a:ext uri="{FF2B5EF4-FFF2-40B4-BE49-F238E27FC236}">
                <a16:creationId xmlns:a16="http://schemas.microsoft.com/office/drawing/2014/main" id="{D3F7499A-32C1-4EE6-A930-FFE9E3DC84E4}"/>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7" name="TextBox 40">
            <a:extLst>
              <a:ext uri="{FF2B5EF4-FFF2-40B4-BE49-F238E27FC236}">
                <a16:creationId xmlns:a16="http://schemas.microsoft.com/office/drawing/2014/main" id="{87589888-AFD9-4045-9532-D542FC1D2968}"/>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68" name="Oval 42">
            <a:extLst>
              <a:ext uri="{FF2B5EF4-FFF2-40B4-BE49-F238E27FC236}">
                <a16:creationId xmlns:a16="http://schemas.microsoft.com/office/drawing/2014/main" id="{D40B5CB2-0B4D-455B-B3B9-8027017EA01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69" name="Rectangle 43">
            <a:extLst>
              <a:ext uri="{FF2B5EF4-FFF2-40B4-BE49-F238E27FC236}">
                <a16:creationId xmlns:a16="http://schemas.microsoft.com/office/drawing/2014/main" id="{4FE1FE8A-FD9A-40D5-9E6A-640FFDDB2FDA}"/>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A12625B-090E-4BFE-ABE0-C67F962F53D1}"/>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BF52C1C7-15DE-411C-82B4-1BD83D4B0DCB}"/>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2" name="Rectangle 49">
            <a:extLst>
              <a:ext uri="{FF2B5EF4-FFF2-40B4-BE49-F238E27FC236}">
                <a16:creationId xmlns:a16="http://schemas.microsoft.com/office/drawing/2014/main" id="{FD9CC2AD-05C4-45A7-AD04-B205C4CC7913}"/>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3" name="TextBox 51">
            <a:extLst>
              <a:ext uri="{FF2B5EF4-FFF2-40B4-BE49-F238E27FC236}">
                <a16:creationId xmlns:a16="http://schemas.microsoft.com/office/drawing/2014/main" id="{A736DCFD-B69C-4846-96E0-858BAB8AB626}"/>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39974" name="Oval 54">
            <a:extLst>
              <a:ext uri="{FF2B5EF4-FFF2-40B4-BE49-F238E27FC236}">
                <a16:creationId xmlns:a16="http://schemas.microsoft.com/office/drawing/2014/main" id="{1FB48E0A-9B87-42FE-BCE0-5C2CD6C0CE0F}"/>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5" name="TextBox 55">
            <a:extLst>
              <a:ext uri="{FF2B5EF4-FFF2-40B4-BE49-F238E27FC236}">
                <a16:creationId xmlns:a16="http://schemas.microsoft.com/office/drawing/2014/main" id="{7BA014F9-F7F9-47B3-A25E-9580624B2B28}"/>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76" name="Rectangle 56">
            <a:extLst>
              <a:ext uri="{FF2B5EF4-FFF2-40B4-BE49-F238E27FC236}">
                <a16:creationId xmlns:a16="http://schemas.microsoft.com/office/drawing/2014/main" id="{210BF1F7-6D26-4FFC-A389-4FD6132F2AF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77" name="Rectangle 57">
            <a:extLst>
              <a:ext uri="{FF2B5EF4-FFF2-40B4-BE49-F238E27FC236}">
                <a16:creationId xmlns:a16="http://schemas.microsoft.com/office/drawing/2014/main" id="{A3FC8F71-3CF8-4280-8F50-05BF5112FD44}"/>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39978" name="TextBox 58">
            <a:extLst>
              <a:ext uri="{FF2B5EF4-FFF2-40B4-BE49-F238E27FC236}">
                <a16:creationId xmlns:a16="http://schemas.microsoft.com/office/drawing/2014/main" id="{6F08759B-AE80-4F93-8F1B-15F047E1811B}"/>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79" name="Oval 60">
            <a:extLst>
              <a:ext uri="{FF2B5EF4-FFF2-40B4-BE49-F238E27FC236}">
                <a16:creationId xmlns:a16="http://schemas.microsoft.com/office/drawing/2014/main" id="{3BDBDBFC-48A0-4F87-B31A-EC8D27EC403D}"/>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0" name="Oval 61">
            <a:extLst>
              <a:ext uri="{FF2B5EF4-FFF2-40B4-BE49-F238E27FC236}">
                <a16:creationId xmlns:a16="http://schemas.microsoft.com/office/drawing/2014/main" id="{B707A378-7761-4A1B-ACCB-89D2B94853CA}"/>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1" name="TextBox 62">
            <a:extLst>
              <a:ext uri="{FF2B5EF4-FFF2-40B4-BE49-F238E27FC236}">
                <a16:creationId xmlns:a16="http://schemas.microsoft.com/office/drawing/2014/main" id="{F4837134-7785-473F-9268-5E0EC5030D5B}"/>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39982" name="Oval 64">
            <a:extLst>
              <a:ext uri="{FF2B5EF4-FFF2-40B4-BE49-F238E27FC236}">
                <a16:creationId xmlns:a16="http://schemas.microsoft.com/office/drawing/2014/main" id="{238A7FCF-CF9A-4059-8D78-6563401975D7}"/>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3" name="Oval 65">
            <a:extLst>
              <a:ext uri="{FF2B5EF4-FFF2-40B4-BE49-F238E27FC236}">
                <a16:creationId xmlns:a16="http://schemas.microsoft.com/office/drawing/2014/main" id="{6F3C29F5-0356-4BCE-83F2-01CADDF64455}"/>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4" name="TextBox 66">
            <a:extLst>
              <a:ext uri="{FF2B5EF4-FFF2-40B4-BE49-F238E27FC236}">
                <a16:creationId xmlns:a16="http://schemas.microsoft.com/office/drawing/2014/main" id="{77EABB3E-9CF2-4123-9F19-078DA8919E03}"/>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39985" name="Oval 67">
            <a:extLst>
              <a:ext uri="{FF2B5EF4-FFF2-40B4-BE49-F238E27FC236}">
                <a16:creationId xmlns:a16="http://schemas.microsoft.com/office/drawing/2014/main" id="{27CA86A4-0FEC-4385-AD15-4E24951AB95E}"/>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86" name="TextBox 69">
            <a:extLst>
              <a:ext uri="{FF2B5EF4-FFF2-40B4-BE49-F238E27FC236}">
                <a16:creationId xmlns:a16="http://schemas.microsoft.com/office/drawing/2014/main" id="{E37D6EEC-6FE7-47CC-9F08-70234A2EBE4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39987" name="Straight Connector 72">
            <a:extLst>
              <a:ext uri="{FF2B5EF4-FFF2-40B4-BE49-F238E27FC236}">
                <a16:creationId xmlns:a16="http://schemas.microsoft.com/office/drawing/2014/main" id="{A3CAA016-463C-4ADE-8836-99837ED1DFD8}"/>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39988" name="TextBox 73">
            <a:extLst>
              <a:ext uri="{FF2B5EF4-FFF2-40B4-BE49-F238E27FC236}">
                <a16:creationId xmlns:a16="http://schemas.microsoft.com/office/drawing/2014/main" id="{3D9435B3-1D3A-47DA-B1BC-6BF1D84915F4}"/>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39989" name="TextBox 74">
            <a:extLst>
              <a:ext uri="{FF2B5EF4-FFF2-40B4-BE49-F238E27FC236}">
                <a16:creationId xmlns:a16="http://schemas.microsoft.com/office/drawing/2014/main" id="{BAC91D73-23AC-4BAA-8025-D65D8C1666F6}"/>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39990" name="Oval 76">
            <a:extLst>
              <a:ext uri="{FF2B5EF4-FFF2-40B4-BE49-F238E27FC236}">
                <a16:creationId xmlns:a16="http://schemas.microsoft.com/office/drawing/2014/main" id="{883182AC-B36B-468B-8E5C-C84DDC2637E4}"/>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1" name="TextBox 77">
            <a:extLst>
              <a:ext uri="{FF2B5EF4-FFF2-40B4-BE49-F238E27FC236}">
                <a16:creationId xmlns:a16="http://schemas.microsoft.com/office/drawing/2014/main" id="{A4D5AE0C-A376-4534-81CF-FBA31FE123B7}"/>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39992" name="Oval 78">
            <a:extLst>
              <a:ext uri="{FF2B5EF4-FFF2-40B4-BE49-F238E27FC236}">
                <a16:creationId xmlns:a16="http://schemas.microsoft.com/office/drawing/2014/main" id="{A3B8C06C-AA3F-4789-855C-1D144846C5E6}"/>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3" name="Rectangle 79">
            <a:extLst>
              <a:ext uri="{FF2B5EF4-FFF2-40B4-BE49-F238E27FC236}">
                <a16:creationId xmlns:a16="http://schemas.microsoft.com/office/drawing/2014/main" id="{C9379F9F-DDC8-4EDB-AA30-F5552F5E98B9}"/>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4" name="Rectangle 80">
            <a:extLst>
              <a:ext uri="{FF2B5EF4-FFF2-40B4-BE49-F238E27FC236}">
                <a16:creationId xmlns:a16="http://schemas.microsoft.com/office/drawing/2014/main" id="{EDF3BEB0-0241-4C98-B89F-0FD4536C192D}"/>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5" name="TextBox 81">
            <a:extLst>
              <a:ext uri="{FF2B5EF4-FFF2-40B4-BE49-F238E27FC236}">
                <a16:creationId xmlns:a16="http://schemas.microsoft.com/office/drawing/2014/main" id="{263B4908-BF76-4BB1-8532-833F6E31BA57}"/>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39996" name="TextBox 83">
            <a:extLst>
              <a:ext uri="{FF2B5EF4-FFF2-40B4-BE49-F238E27FC236}">
                <a16:creationId xmlns:a16="http://schemas.microsoft.com/office/drawing/2014/main" id="{7EFFD1FF-6DF6-46BE-AB3C-5907EA55FC74}"/>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39997" name="Oval 84">
            <a:extLst>
              <a:ext uri="{FF2B5EF4-FFF2-40B4-BE49-F238E27FC236}">
                <a16:creationId xmlns:a16="http://schemas.microsoft.com/office/drawing/2014/main" id="{8EC1159D-99B5-414F-9743-19DD9B19E1F0}"/>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8" name="Oval 85">
            <a:extLst>
              <a:ext uri="{FF2B5EF4-FFF2-40B4-BE49-F238E27FC236}">
                <a16:creationId xmlns:a16="http://schemas.microsoft.com/office/drawing/2014/main" id="{010B125D-ABC4-42E2-83C1-D570F030942F}"/>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9999" name="TextBox 86">
            <a:extLst>
              <a:ext uri="{FF2B5EF4-FFF2-40B4-BE49-F238E27FC236}">
                <a16:creationId xmlns:a16="http://schemas.microsoft.com/office/drawing/2014/main" id="{BE0BBE41-8B4F-4B6B-B80B-17F08439E841}"/>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0000" name="Oval 87">
            <a:extLst>
              <a:ext uri="{FF2B5EF4-FFF2-40B4-BE49-F238E27FC236}">
                <a16:creationId xmlns:a16="http://schemas.microsoft.com/office/drawing/2014/main" id="{76BB5BF3-9941-4163-BB0E-0C22EC700003}"/>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1" name="Oval 89">
            <a:extLst>
              <a:ext uri="{FF2B5EF4-FFF2-40B4-BE49-F238E27FC236}">
                <a16:creationId xmlns:a16="http://schemas.microsoft.com/office/drawing/2014/main" id="{D0E75585-9247-4602-A487-E50EA215DA87}"/>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2" name="TextBox 90">
            <a:extLst>
              <a:ext uri="{FF2B5EF4-FFF2-40B4-BE49-F238E27FC236}">
                <a16:creationId xmlns:a16="http://schemas.microsoft.com/office/drawing/2014/main" id="{602DAB33-3E87-43A4-9BC8-B52F9D2172C4}"/>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3" name="Rectangle 91">
            <a:extLst>
              <a:ext uri="{FF2B5EF4-FFF2-40B4-BE49-F238E27FC236}">
                <a16:creationId xmlns:a16="http://schemas.microsoft.com/office/drawing/2014/main" id="{F491987A-A470-48F1-84E9-10D7B2A4F07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4" name="Rectangle 92">
            <a:extLst>
              <a:ext uri="{FF2B5EF4-FFF2-40B4-BE49-F238E27FC236}">
                <a16:creationId xmlns:a16="http://schemas.microsoft.com/office/drawing/2014/main" id="{0E452D26-799E-4F73-988F-5C473BA32B17}"/>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5" name="TextBox 93">
            <a:extLst>
              <a:ext uri="{FF2B5EF4-FFF2-40B4-BE49-F238E27FC236}">
                <a16:creationId xmlns:a16="http://schemas.microsoft.com/office/drawing/2014/main" id="{EF65556A-1778-4F7F-A9B3-6B9BC6F7A187}"/>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06" name="Oval 95">
            <a:extLst>
              <a:ext uri="{FF2B5EF4-FFF2-40B4-BE49-F238E27FC236}">
                <a16:creationId xmlns:a16="http://schemas.microsoft.com/office/drawing/2014/main" id="{783507EA-76A0-40D7-A264-56889233E88D}"/>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7" name="Oval 96">
            <a:extLst>
              <a:ext uri="{FF2B5EF4-FFF2-40B4-BE49-F238E27FC236}">
                <a16:creationId xmlns:a16="http://schemas.microsoft.com/office/drawing/2014/main" id="{E0EB5188-F80A-4394-81CE-67B47D6A6C33}"/>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08" name="TextBox 97">
            <a:extLst>
              <a:ext uri="{FF2B5EF4-FFF2-40B4-BE49-F238E27FC236}">
                <a16:creationId xmlns:a16="http://schemas.microsoft.com/office/drawing/2014/main" id="{46B8F04D-FCC1-4D37-88A9-46AB374F4881}"/>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09" name="Rectangle 98">
            <a:extLst>
              <a:ext uri="{FF2B5EF4-FFF2-40B4-BE49-F238E27FC236}">
                <a16:creationId xmlns:a16="http://schemas.microsoft.com/office/drawing/2014/main" id="{4D9BF221-C057-45C2-9181-05B4A617AAA2}"/>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0" name="Rectangle 99">
            <a:extLst>
              <a:ext uri="{FF2B5EF4-FFF2-40B4-BE49-F238E27FC236}">
                <a16:creationId xmlns:a16="http://schemas.microsoft.com/office/drawing/2014/main" id="{A5BF1680-3751-4876-8215-ED73BD52AFCF}"/>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1" name="TextBox 100">
            <a:extLst>
              <a:ext uri="{FF2B5EF4-FFF2-40B4-BE49-F238E27FC236}">
                <a16:creationId xmlns:a16="http://schemas.microsoft.com/office/drawing/2014/main" id="{76F388BA-13D0-43C8-8A1B-6E581C19F2D5}"/>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0012" name="Oval 102">
            <a:extLst>
              <a:ext uri="{FF2B5EF4-FFF2-40B4-BE49-F238E27FC236}">
                <a16:creationId xmlns:a16="http://schemas.microsoft.com/office/drawing/2014/main" id="{BA82F983-4639-424C-A958-BDB397E2CF3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3" name="Oval 103">
            <a:extLst>
              <a:ext uri="{FF2B5EF4-FFF2-40B4-BE49-F238E27FC236}">
                <a16:creationId xmlns:a16="http://schemas.microsoft.com/office/drawing/2014/main" id="{9A860791-AEB1-4B0D-8277-4D034B2D35E8}"/>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4" name="Rectangle 104">
            <a:extLst>
              <a:ext uri="{FF2B5EF4-FFF2-40B4-BE49-F238E27FC236}">
                <a16:creationId xmlns:a16="http://schemas.microsoft.com/office/drawing/2014/main" id="{4044FA82-BE9C-4FD1-93D7-F30D65F8786F}"/>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5" name="Rectangle 105">
            <a:extLst>
              <a:ext uri="{FF2B5EF4-FFF2-40B4-BE49-F238E27FC236}">
                <a16:creationId xmlns:a16="http://schemas.microsoft.com/office/drawing/2014/main" id="{66CAD8A6-FA7A-436C-86AC-9C7B49F587CE}"/>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6" name="TextBox 106">
            <a:extLst>
              <a:ext uri="{FF2B5EF4-FFF2-40B4-BE49-F238E27FC236}">
                <a16:creationId xmlns:a16="http://schemas.microsoft.com/office/drawing/2014/main" id="{A8632F4C-106E-468D-B5E9-0D8EAF6814F9}"/>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0017" name="TextBox 107">
            <a:extLst>
              <a:ext uri="{FF2B5EF4-FFF2-40B4-BE49-F238E27FC236}">
                <a16:creationId xmlns:a16="http://schemas.microsoft.com/office/drawing/2014/main" id="{26D1E092-ADC8-4E7D-B680-A6EE1256F403}"/>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18" name="Oval 109">
            <a:extLst>
              <a:ext uri="{FF2B5EF4-FFF2-40B4-BE49-F238E27FC236}">
                <a16:creationId xmlns:a16="http://schemas.microsoft.com/office/drawing/2014/main" id="{B264DDDB-9113-490A-B67B-E193E9A5903D}"/>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19" name="Oval 110">
            <a:extLst>
              <a:ext uri="{FF2B5EF4-FFF2-40B4-BE49-F238E27FC236}">
                <a16:creationId xmlns:a16="http://schemas.microsoft.com/office/drawing/2014/main" id="{6C49C8FE-5576-44F2-A127-D1BF79E563B0}"/>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0" name="TextBox 111">
            <a:extLst>
              <a:ext uri="{FF2B5EF4-FFF2-40B4-BE49-F238E27FC236}">
                <a16:creationId xmlns:a16="http://schemas.microsoft.com/office/drawing/2014/main" id="{4BB0E5AA-95DB-4210-B468-3722193D8256}"/>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21" name="TextBox 112">
            <a:extLst>
              <a:ext uri="{FF2B5EF4-FFF2-40B4-BE49-F238E27FC236}">
                <a16:creationId xmlns:a16="http://schemas.microsoft.com/office/drawing/2014/main" id="{A177410C-32CF-40DB-A4BD-1DC1A78C8A8E}"/>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0022" name="Isosceles Triangle 114">
            <a:extLst>
              <a:ext uri="{FF2B5EF4-FFF2-40B4-BE49-F238E27FC236}">
                <a16:creationId xmlns:a16="http://schemas.microsoft.com/office/drawing/2014/main" id="{BCA1D582-E960-4047-81D6-732939A77E40}"/>
              </a:ext>
            </a:extLst>
          </p:cNvPr>
          <p:cNvSpPr>
            <a:spLocks noChangeArrowheads="1"/>
          </p:cNvSpPr>
          <p:nvPr/>
        </p:nvSpPr>
        <p:spPr bwMode="auto">
          <a:xfrm>
            <a:off x="4762500" y="272624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3" name="Isosceles Triangle 116">
            <a:extLst>
              <a:ext uri="{FF2B5EF4-FFF2-40B4-BE49-F238E27FC236}">
                <a16:creationId xmlns:a16="http://schemas.microsoft.com/office/drawing/2014/main" id="{C7673293-3C89-4524-BE47-CA3EBD6EB061}"/>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4" name="TextBox 117">
            <a:extLst>
              <a:ext uri="{FF2B5EF4-FFF2-40B4-BE49-F238E27FC236}">
                <a16:creationId xmlns:a16="http://schemas.microsoft.com/office/drawing/2014/main" id="{B4CF6F69-6E6B-4E9C-8B68-6E0481DC3EF5}"/>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25" name="Isosceles Triangle 118">
            <a:extLst>
              <a:ext uri="{FF2B5EF4-FFF2-40B4-BE49-F238E27FC236}">
                <a16:creationId xmlns:a16="http://schemas.microsoft.com/office/drawing/2014/main" id="{784E3B31-7E08-4CF3-8F91-F7E26923EA9C}"/>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6" name="Isosceles Triangle 121">
            <a:extLst>
              <a:ext uri="{FF2B5EF4-FFF2-40B4-BE49-F238E27FC236}">
                <a16:creationId xmlns:a16="http://schemas.microsoft.com/office/drawing/2014/main" id="{09E8C55F-94B8-46A2-BEC6-580ED4B9F981}"/>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7" name="Isosceles Triangle 122">
            <a:extLst>
              <a:ext uri="{FF2B5EF4-FFF2-40B4-BE49-F238E27FC236}">
                <a16:creationId xmlns:a16="http://schemas.microsoft.com/office/drawing/2014/main" id="{8B90F2CA-EA68-4EB9-80F7-F4D6E688ADCF}"/>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8" name="Isosceles Triangle 123">
            <a:extLst>
              <a:ext uri="{FF2B5EF4-FFF2-40B4-BE49-F238E27FC236}">
                <a16:creationId xmlns:a16="http://schemas.microsoft.com/office/drawing/2014/main" id="{37CFE790-C839-4550-9FFB-882ED4B35B1A}"/>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29" name="Isosceles Triangle 124">
            <a:extLst>
              <a:ext uri="{FF2B5EF4-FFF2-40B4-BE49-F238E27FC236}">
                <a16:creationId xmlns:a16="http://schemas.microsoft.com/office/drawing/2014/main" id="{83F7FFC5-1659-4E73-9ED9-1F4D22054ABB}"/>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0" name="Isosceles Triangle 125">
            <a:extLst>
              <a:ext uri="{FF2B5EF4-FFF2-40B4-BE49-F238E27FC236}">
                <a16:creationId xmlns:a16="http://schemas.microsoft.com/office/drawing/2014/main" id="{437CBEE2-94DA-47DB-9AA3-BFFA385D9D4B}"/>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1" name="Isosceles Triangle 126">
            <a:extLst>
              <a:ext uri="{FF2B5EF4-FFF2-40B4-BE49-F238E27FC236}">
                <a16:creationId xmlns:a16="http://schemas.microsoft.com/office/drawing/2014/main" id="{98B5CCBD-3F6E-46C8-A546-B36E661958D1}"/>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2" name="TextBox 127">
            <a:extLst>
              <a:ext uri="{FF2B5EF4-FFF2-40B4-BE49-F238E27FC236}">
                <a16:creationId xmlns:a16="http://schemas.microsoft.com/office/drawing/2014/main" id="{5714D2DC-CCB6-437C-9D88-879B98B89A1B}"/>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33" name="TextBox 128">
            <a:extLst>
              <a:ext uri="{FF2B5EF4-FFF2-40B4-BE49-F238E27FC236}">
                <a16:creationId xmlns:a16="http://schemas.microsoft.com/office/drawing/2014/main" id="{F4B7B133-C12E-42A2-B37F-6A6C8C769D91}"/>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0034" name="TextBox 129">
            <a:extLst>
              <a:ext uri="{FF2B5EF4-FFF2-40B4-BE49-F238E27FC236}">
                <a16:creationId xmlns:a16="http://schemas.microsoft.com/office/drawing/2014/main" id="{AB1A23C1-63BE-4F36-8D52-4BE93DDA0102}"/>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0035" name="TextBox 131">
            <a:extLst>
              <a:ext uri="{FF2B5EF4-FFF2-40B4-BE49-F238E27FC236}">
                <a16:creationId xmlns:a16="http://schemas.microsoft.com/office/drawing/2014/main" id="{DB6F04C4-7514-478F-8F3F-3E4E41188C1A}"/>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36" name="Rectangle 132">
            <a:extLst>
              <a:ext uri="{FF2B5EF4-FFF2-40B4-BE49-F238E27FC236}">
                <a16:creationId xmlns:a16="http://schemas.microsoft.com/office/drawing/2014/main" id="{565F059F-F363-4556-BFD5-7444D1C3E908}"/>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7" name="Rectangle 133">
            <a:extLst>
              <a:ext uri="{FF2B5EF4-FFF2-40B4-BE49-F238E27FC236}">
                <a16:creationId xmlns:a16="http://schemas.microsoft.com/office/drawing/2014/main" id="{B942F84A-3102-416F-9331-07AB1B48EAF0}"/>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38" name="TextBox 134">
            <a:extLst>
              <a:ext uri="{FF2B5EF4-FFF2-40B4-BE49-F238E27FC236}">
                <a16:creationId xmlns:a16="http://schemas.microsoft.com/office/drawing/2014/main" id="{0AD68FD5-E150-4FED-8ACB-C3F9D2482D88}"/>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39" name="Oval 136">
            <a:extLst>
              <a:ext uri="{FF2B5EF4-FFF2-40B4-BE49-F238E27FC236}">
                <a16:creationId xmlns:a16="http://schemas.microsoft.com/office/drawing/2014/main" id="{CD070A92-B1A0-4039-A72F-F6550897F07B}"/>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0" name="Oval 137">
            <a:extLst>
              <a:ext uri="{FF2B5EF4-FFF2-40B4-BE49-F238E27FC236}">
                <a16:creationId xmlns:a16="http://schemas.microsoft.com/office/drawing/2014/main" id="{2C1FC57C-E68F-44D0-B834-45065DCAFA8A}"/>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1" name="Oval 138">
            <a:extLst>
              <a:ext uri="{FF2B5EF4-FFF2-40B4-BE49-F238E27FC236}">
                <a16:creationId xmlns:a16="http://schemas.microsoft.com/office/drawing/2014/main" id="{90A8BF5C-CFA9-4948-905A-4D76DF5F7456}"/>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2" name="Oval 139">
            <a:extLst>
              <a:ext uri="{FF2B5EF4-FFF2-40B4-BE49-F238E27FC236}">
                <a16:creationId xmlns:a16="http://schemas.microsoft.com/office/drawing/2014/main" id="{8C316BA2-FDD3-4C95-9045-0FEAA96565F6}"/>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3" name="Oval 140">
            <a:extLst>
              <a:ext uri="{FF2B5EF4-FFF2-40B4-BE49-F238E27FC236}">
                <a16:creationId xmlns:a16="http://schemas.microsoft.com/office/drawing/2014/main" id="{4BAFF137-93E7-4980-81B6-2332B530CF1D}"/>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4" name="Oval 141">
            <a:extLst>
              <a:ext uri="{FF2B5EF4-FFF2-40B4-BE49-F238E27FC236}">
                <a16:creationId xmlns:a16="http://schemas.microsoft.com/office/drawing/2014/main" id="{8D11EA7C-D62E-4FEA-B39F-626E845E030E}"/>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5" name="Oval 142">
            <a:extLst>
              <a:ext uri="{FF2B5EF4-FFF2-40B4-BE49-F238E27FC236}">
                <a16:creationId xmlns:a16="http://schemas.microsoft.com/office/drawing/2014/main" id="{C6902724-3503-4795-A6BD-37D36AACA0E8}"/>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6" name="Oval 143">
            <a:extLst>
              <a:ext uri="{FF2B5EF4-FFF2-40B4-BE49-F238E27FC236}">
                <a16:creationId xmlns:a16="http://schemas.microsoft.com/office/drawing/2014/main" id="{A4E9BCFA-784F-4EF1-B573-5E814B56B9E3}"/>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7" name="Oval 144">
            <a:extLst>
              <a:ext uri="{FF2B5EF4-FFF2-40B4-BE49-F238E27FC236}">
                <a16:creationId xmlns:a16="http://schemas.microsoft.com/office/drawing/2014/main" id="{F0B840F0-E5B6-4F4D-BE51-4C2E2D4E8558}"/>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8" name="Oval 145">
            <a:extLst>
              <a:ext uri="{FF2B5EF4-FFF2-40B4-BE49-F238E27FC236}">
                <a16:creationId xmlns:a16="http://schemas.microsoft.com/office/drawing/2014/main" id="{A448A436-1238-4606-A354-F158DAC7834E}"/>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49" name="Oval 146">
            <a:extLst>
              <a:ext uri="{FF2B5EF4-FFF2-40B4-BE49-F238E27FC236}">
                <a16:creationId xmlns:a16="http://schemas.microsoft.com/office/drawing/2014/main" id="{FCA3FBD2-5A40-491F-A0CE-ABD0938E2455}"/>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0" name="TextBox 147">
            <a:extLst>
              <a:ext uri="{FF2B5EF4-FFF2-40B4-BE49-F238E27FC236}">
                <a16:creationId xmlns:a16="http://schemas.microsoft.com/office/drawing/2014/main" id="{C971FE74-32DE-4FEF-BF2A-DF23D5D0B788}"/>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0051" name="TextBox 148">
            <a:extLst>
              <a:ext uri="{FF2B5EF4-FFF2-40B4-BE49-F238E27FC236}">
                <a16:creationId xmlns:a16="http://schemas.microsoft.com/office/drawing/2014/main" id="{634F5BCE-2AC8-4850-B9CE-56978A95F7A0}"/>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0052" name="TextBox 149">
            <a:extLst>
              <a:ext uri="{FF2B5EF4-FFF2-40B4-BE49-F238E27FC236}">
                <a16:creationId xmlns:a16="http://schemas.microsoft.com/office/drawing/2014/main" id="{2A84FF9D-0729-4013-AE73-264A18CF717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0053" name="TextBox 150">
            <a:extLst>
              <a:ext uri="{FF2B5EF4-FFF2-40B4-BE49-F238E27FC236}">
                <a16:creationId xmlns:a16="http://schemas.microsoft.com/office/drawing/2014/main" id="{0B9FECF6-A4DB-4FA8-B177-510B3242348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0054" name="TextBox 151">
            <a:extLst>
              <a:ext uri="{FF2B5EF4-FFF2-40B4-BE49-F238E27FC236}">
                <a16:creationId xmlns:a16="http://schemas.microsoft.com/office/drawing/2014/main" id="{E9A277D9-CD4A-48F1-9AA2-217AE793B381}"/>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0055" name="TextBox 153">
            <a:extLst>
              <a:ext uri="{FF2B5EF4-FFF2-40B4-BE49-F238E27FC236}">
                <a16:creationId xmlns:a16="http://schemas.microsoft.com/office/drawing/2014/main" id="{D7E2FE96-6D5C-4867-8C2C-CF7D9223FFA1}"/>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0057" name="TextBox 157">
            <a:extLst>
              <a:ext uri="{FF2B5EF4-FFF2-40B4-BE49-F238E27FC236}">
                <a16:creationId xmlns:a16="http://schemas.microsoft.com/office/drawing/2014/main" id="{1B3CFBFE-3019-4C1E-BF5C-A984E1E8F396}"/>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58" name="Rectangle 158">
            <a:extLst>
              <a:ext uri="{FF2B5EF4-FFF2-40B4-BE49-F238E27FC236}">
                <a16:creationId xmlns:a16="http://schemas.microsoft.com/office/drawing/2014/main" id="{0B468095-DBB2-48F5-8785-3FB3EF00FC5F}"/>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59" name="Rectangle 159">
            <a:extLst>
              <a:ext uri="{FF2B5EF4-FFF2-40B4-BE49-F238E27FC236}">
                <a16:creationId xmlns:a16="http://schemas.microsoft.com/office/drawing/2014/main" id="{B35EE646-FFA1-4F28-BA04-B616C0858F48}"/>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0" name="TextBox 160">
            <a:extLst>
              <a:ext uri="{FF2B5EF4-FFF2-40B4-BE49-F238E27FC236}">
                <a16:creationId xmlns:a16="http://schemas.microsoft.com/office/drawing/2014/main" id="{839DA466-B2B8-4B94-B779-8D23FD37AC95}"/>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0061" name="Straight Connector 162">
            <a:extLst>
              <a:ext uri="{FF2B5EF4-FFF2-40B4-BE49-F238E27FC236}">
                <a16:creationId xmlns:a16="http://schemas.microsoft.com/office/drawing/2014/main" id="{D9892EBB-31E5-40E5-AE42-54770AD35212}"/>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062" name="Straight Connector 163">
            <a:extLst>
              <a:ext uri="{FF2B5EF4-FFF2-40B4-BE49-F238E27FC236}">
                <a16:creationId xmlns:a16="http://schemas.microsoft.com/office/drawing/2014/main" id="{3E8C1CAC-86BE-4052-B9B7-870CA0159B83}"/>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0063" name="TextBox 164">
            <a:extLst>
              <a:ext uri="{FF2B5EF4-FFF2-40B4-BE49-F238E27FC236}">
                <a16:creationId xmlns:a16="http://schemas.microsoft.com/office/drawing/2014/main" id="{C4E534A0-E255-49FD-8C0B-8DC34F6C1A95}"/>
              </a:ext>
            </a:extLst>
          </p:cNvPr>
          <p:cNvSpPr txBox="1">
            <a:spLocks noChangeArrowheads="1"/>
          </p:cNvSpPr>
          <p:nvPr/>
        </p:nvSpPr>
        <p:spPr bwMode="auto">
          <a:xfrm>
            <a:off x="6068780" y="3094752"/>
            <a:ext cx="9185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S 13/9, 17/3</a:t>
            </a:r>
          </a:p>
        </p:txBody>
      </p:sp>
      <p:sp>
        <p:nvSpPr>
          <p:cNvPr id="40064" name="TextBox 165">
            <a:extLst>
              <a:ext uri="{FF2B5EF4-FFF2-40B4-BE49-F238E27FC236}">
                <a16:creationId xmlns:a16="http://schemas.microsoft.com/office/drawing/2014/main" id="{177E01B5-1764-456B-8F6C-001C17E713E1}"/>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0065" name="TextBox 166">
            <a:extLst>
              <a:ext uri="{FF2B5EF4-FFF2-40B4-BE49-F238E27FC236}">
                <a16:creationId xmlns:a16="http://schemas.microsoft.com/office/drawing/2014/main" id="{AA0E5057-DC32-4FFC-B220-F86DD735F68A}"/>
              </a:ext>
            </a:extLst>
          </p:cNvPr>
          <p:cNvSpPr txBox="1">
            <a:spLocks noChangeArrowheads="1"/>
          </p:cNvSpPr>
          <p:nvPr/>
        </p:nvSpPr>
        <p:spPr bwMode="auto">
          <a:xfrm>
            <a:off x="6811963" y="3090863"/>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err="1">
                <a:solidFill>
                  <a:srgbClr val="0070C0"/>
                </a:solidFill>
              </a:rPr>
              <a:t>Sx</a:t>
            </a:r>
            <a:r>
              <a:rPr lang="en-US" altLang="en-US" sz="1000" dirty="0">
                <a:solidFill>
                  <a:srgbClr val="0070C0"/>
                </a:solidFill>
              </a:rPr>
              <a:t> 8/14</a:t>
            </a:r>
          </a:p>
        </p:txBody>
      </p:sp>
      <p:sp>
        <p:nvSpPr>
          <p:cNvPr id="40066" name="TextBox 167">
            <a:extLst>
              <a:ext uri="{FF2B5EF4-FFF2-40B4-BE49-F238E27FC236}">
                <a16:creationId xmlns:a16="http://schemas.microsoft.com/office/drawing/2014/main" id="{595EE4CE-0656-4C32-9708-8920A376693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0067" name="Oval 169">
            <a:extLst>
              <a:ext uri="{FF2B5EF4-FFF2-40B4-BE49-F238E27FC236}">
                <a16:creationId xmlns:a16="http://schemas.microsoft.com/office/drawing/2014/main" id="{EE25C007-6655-454B-A929-B780BF0CA00B}"/>
              </a:ext>
            </a:extLst>
          </p:cNvPr>
          <p:cNvSpPr>
            <a:spLocks noChangeArrowheads="1"/>
          </p:cNvSpPr>
          <p:nvPr/>
        </p:nvSpPr>
        <p:spPr bwMode="auto">
          <a:xfrm>
            <a:off x="7382166" y="3153096"/>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8" name="Rectangle 170">
            <a:extLst>
              <a:ext uri="{FF2B5EF4-FFF2-40B4-BE49-F238E27FC236}">
                <a16:creationId xmlns:a16="http://schemas.microsoft.com/office/drawing/2014/main" id="{E941AFF2-2583-4635-B905-6F4C902F32FB}"/>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69" name="Rectangle 171">
            <a:extLst>
              <a:ext uri="{FF2B5EF4-FFF2-40B4-BE49-F238E27FC236}">
                <a16:creationId xmlns:a16="http://schemas.microsoft.com/office/drawing/2014/main" id="{E7AFA660-16A7-4A4A-AE06-7DD0EEAFB234}"/>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0" name="TextBox 172">
            <a:extLst>
              <a:ext uri="{FF2B5EF4-FFF2-40B4-BE49-F238E27FC236}">
                <a16:creationId xmlns:a16="http://schemas.microsoft.com/office/drawing/2014/main" id="{E789D79D-67E8-4352-A428-67EE55821533}"/>
              </a:ext>
            </a:extLst>
          </p:cNvPr>
          <p:cNvSpPr txBox="1">
            <a:spLocks noChangeArrowheads="1"/>
          </p:cNvSpPr>
          <p:nvPr/>
        </p:nvSpPr>
        <p:spPr bwMode="auto">
          <a:xfrm>
            <a:off x="7334250" y="30908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40071" name="TextBox 173">
            <a:extLst>
              <a:ext uri="{FF2B5EF4-FFF2-40B4-BE49-F238E27FC236}">
                <a16:creationId xmlns:a16="http://schemas.microsoft.com/office/drawing/2014/main" id="{6BE92EAB-EA64-404F-B20B-6D9BF6861A4C}"/>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0072" name="Oval 175">
            <a:extLst>
              <a:ext uri="{FF2B5EF4-FFF2-40B4-BE49-F238E27FC236}">
                <a16:creationId xmlns:a16="http://schemas.microsoft.com/office/drawing/2014/main" id="{015B0DD9-D60A-4009-B7D5-C31FB2C32801}"/>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3" name="Oval 176">
            <a:extLst>
              <a:ext uri="{FF2B5EF4-FFF2-40B4-BE49-F238E27FC236}">
                <a16:creationId xmlns:a16="http://schemas.microsoft.com/office/drawing/2014/main" id="{E541AC5F-9C2D-4351-A6F1-E9944586F976}"/>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4" name="Oval 177">
            <a:extLst>
              <a:ext uri="{FF2B5EF4-FFF2-40B4-BE49-F238E27FC236}">
                <a16:creationId xmlns:a16="http://schemas.microsoft.com/office/drawing/2014/main" id="{EB12D27A-FF8B-4E07-BD07-927860DDC8B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5" name="Oval 178">
            <a:extLst>
              <a:ext uri="{FF2B5EF4-FFF2-40B4-BE49-F238E27FC236}">
                <a16:creationId xmlns:a16="http://schemas.microsoft.com/office/drawing/2014/main" id="{1D84FD4B-0EE9-40CB-B073-B4142951742E}"/>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6" name="Oval 179">
            <a:extLst>
              <a:ext uri="{FF2B5EF4-FFF2-40B4-BE49-F238E27FC236}">
                <a16:creationId xmlns:a16="http://schemas.microsoft.com/office/drawing/2014/main" id="{50CFEF77-3F13-43E4-B2D6-EB18A2B56C85}"/>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7" name="Oval 180">
            <a:extLst>
              <a:ext uri="{FF2B5EF4-FFF2-40B4-BE49-F238E27FC236}">
                <a16:creationId xmlns:a16="http://schemas.microsoft.com/office/drawing/2014/main" id="{E5ABDD76-F56B-4F0C-A4CE-F4BF7FFCDF8A}"/>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8" name="Oval 181">
            <a:extLst>
              <a:ext uri="{FF2B5EF4-FFF2-40B4-BE49-F238E27FC236}">
                <a16:creationId xmlns:a16="http://schemas.microsoft.com/office/drawing/2014/main" id="{F7C4FE0B-BD2E-4CEC-9C15-9FBEE76E3013}"/>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79" name="TextBox 182">
            <a:extLst>
              <a:ext uri="{FF2B5EF4-FFF2-40B4-BE49-F238E27FC236}">
                <a16:creationId xmlns:a16="http://schemas.microsoft.com/office/drawing/2014/main" id="{35BF7234-06CE-4872-B310-8A95C5EDD829}"/>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0080" name="TextBox 183">
            <a:extLst>
              <a:ext uri="{FF2B5EF4-FFF2-40B4-BE49-F238E27FC236}">
                <a16:creationId xmlns:a16="http://schemas.microsoft.com/office/drawing/2014/main" id="{BE2867C6-BEE2-48B5-B540-B1FCCF92C8A2}"/>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0081" name="TextBox 184">
            <a:extLst>
              <a:ext uri="{FF2B5EF4-FFF2-40B4-BE49-F238E27FC236}">
                <a16:creationId xmlns:a16="http://schemas.microsoft.com/office/drawing/2014/main" id="{157D1BBD-8DCB-4A04-A6A3-1F0DC55EE1A3}"/>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0082" name="TextBox 186">
            <a:extLst>
              <a:ext uri="{FF2B5EF4-FFF2-40B4-BE49-F238E27FC236}">
                <a16:creationId xmlns:a16="http://schemas.microsoft.com/office/drawing/2014/main" id="{1DFFA65D-F2D4-47B9-B43B-B392F0DC324F}"/>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0083" name="TextBox 188">
            <a:extLst>
              <a:ext uri="{FF2B5EF4-FFF2-40B4-BE49-F238E27FC236}">
                <a16:creationId xmlns:a16="http://schemas.microsoft.com/office/drawing/2014/main" id="{2C28210C-E608-412F-848B-34937C27151F}"/>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0084" name="Rectangle 189">
            <a:extLst>
              <a:ext uri="{FF2B5EF4-FFF2-40B4-BE49-F238E27FC236}">
                <a16:creationId xmlns:a16="http://schemas.microsoft.com/office/drawing/2014/main" id="{EB1433FC-B243-4E27-87D7-DC5E20B60BE4}"/>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5" name="Rectangle 190">
            <a:extLst>
              <a:ext uri="{FF2B5EF4-FFF2-40B4-BE49-F238E27FC236}">
                <a16:creationId xmlns:a16="http://schemas.microsoft.com/office/drawing/2014/main" id="{A92008B8-8131-41B9-8804-92BC19294F52}"/>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086" name="TextBox 191">
            <a:extLst>
              <a:ext uri="{FF2B5EF4-FFF2-40B4-BE49-F238E27FC236}">
                <a16:creationId xmlns:a16="http://schemas.microsoft.com/office/drawing/2014/main" id="{EE2D69B6-A2F1-4977-83F2-517CBD7C5BD0}"/>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5D2219AF-0AEB-46E3-8DB5-D3FEC452857A}"/>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143D6475-53BD-4F34-969B-8B5FDD3326DA}"/>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2005C3D-2BF0-4DB9-890D-418687AAB7D8}"/>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86784CFF-C3CC-4A31-9959-B22FB5B35F91}"/>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C292330F-EAB4-4609-8D45-46AF97E38F24}"/>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8E8EF30F-DE9A-4066-8EFA-25B91E081636}"/>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D6C6E1EA-1CFB-4FB5-B82F-F2284678960F}"/>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E7FACAAD-DD7F-42C2-8117-37A8BF23CFD6}"/>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18165C7-1F21-4770-A048-91578F7AD737}"/>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ACA5D4CC-AAF6-4170-8F95-0DC15F689A5B}"/>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CDFC4905-24A3-4386-8D3C-5916B271F0B4}"/>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498616E2-8E55-43C0-9DEE-B369543C862F}"/>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A78A259E-BA15-44C5-8B9D-9DF64311974E}"/>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F9B77E22-CD6F-484D-A58C-BA840BAAA49D}"/>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8E78EEC9-C8CB-4759-9AB0-143E57B5CC56}"/>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90EEEF42-61CE-4422-9F0E-FCCA8CD21228}"/>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BA03FE08-4CCB-4E7B-9F9C-FD2D6FF14852}"/>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C0144CC5-FC41-47FF-9C61-92ABA99E85A5}"/>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890650F6-5F44-446C-B2C5-EE6CB51CCC96}"/>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1546F9F5-441E-4BD1-A30D-319885A1B1A7}"/>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2F4B66AC-35D4-411C-AA43-5374EAB1334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D801DD8-275A-48BA-8436-55E8A8D3AAA5}"/>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F2699ECD-E9B9-4CCC-939F-310122BEA3E3}"/>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8" name="TextBox 217">
            <a:extLst>
              <a:ext uri="{FF2B5EF4-FFF2-40B4-BE49-F238E27FC236}">
                <a16:creationId xmlns:a16="http://schemas.microsoft.com/office/drawing/2014/main" id="{197567FA-499A-4854-BE88-EFD9A8A39B43}"/>
              </a:ext>
            </a:extLst>
          </p:cNvPr>
          <p:cNvSpPr txBox="1">
            <a:spLocks noChangeArrowheads="1"/>
          </p:cNvSpPr>
          <p:nvPr/>
        </p:nvSpPr>
        <p:spPr bwMode="auto">
          <a:xfrm>
            <a:off x="2069122" y="2437570"/>
            <a:ext cx="446087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#12 serves and scores 4 points.</a:t>
            </a:r>
          </a:p>
        </p:txBody>
      </p:sp>
      <p:sp>
        <p:nvSpPr>
          <p:cNvPr id="219" name="Oval 218">
            <a:extLst>
              <a:ext uri="{FF2B5EF4-FFF2-40B4-BE49-F238E27FC236}">
                <a16:creationId xmlns:a16="http://schemas.microsoft.com/office/drawing/2014/main" id="{06F09C54-45E1-4CC1-BB2D-6BB90E5CA900}"/>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F90A7ED-0326-401C-9705-569866A8F05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5AA22270-E5A7-4C99-A4EC-E1A9AFF9208B}"/>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F4A582BC-6B6E-4AE2-97F6-B5576E302524}"/>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A10AC986-23EA-4BB1-B2C4-65401F8EC91F}"/>
              </a:ext>
            </a:extLst>
          </p:cNvPr>
          <p:cNvSpPr>
            <a:spLocks noChangeArrowheads="1"/>
          </p:cNvSpPr>
          <p:nvPr/>
        </p:nvSpPr>
        <p:spPr bwMode="auto">
          <a:xfrm>
            <a:off x="6413500" y="1422400"/>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E17064A1-9323-46D0-8799-7D2D62626E4D}"/>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8E123636-03BB-44B6-8736-9BC25BC51BB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20E94E7-2148-4DFB-AE13-0661503D8FCA}"/>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1953EF12-8166-4D59-9B2E-D5C0FEA24923}"/>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8C0AA430-82FB-445D-9616-873EED224E45}"/>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B771D649-2B3A-4A4F-80D7-7EF12FD65584}"/>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3D577555-E9EA-4D2C-A1F0-DA517A3B9E1A}"/>
              </a:ext>
            </a:extLst>
          </p:cNvPr>
          <p:cNvSpPr txBox="1">
            <a:spLocks noChangeArrowheads="1"/>
          </p:cNvSpPr>
          <p:nvPr/>
        </p:nvSpPr>
        <p:spPr bwMode="auto">
          <a:xfrm>
            <a:off x="6318251" y="1368425"/>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18</a:t>
            </a:r>
          </a:p>
        </p:txBody>
      </p:sp>
      <p:sp>
        <p:nvSpPr>
          <p:cNvPr id="233" name="TextBox 232">
            <a:extLst>
              <a:ext uri="{FF2B5EF4-FFF2-40B4-BE49-F238E27FC236}">
                <a16:creationId xmlns:a16="http://schemas.microsoft.com/office/drawing/2014/main" id="{B7D1F7A7-22CF-48F5-A805-4E2D351AFE98}"/>
              </a:ext>
            </a:extLst>
          </p:cNvPr>
          <p:cNvSpPr txBox="1">
            <a:spLocks noChangeArrowheads="1"/>
          </p:cNvSpPr>
          <p:nvPr/>
        </p:nvSpPr>
        <p:spPr bwMode="auto">
          <a:xfrm>
            <a:off x="6900069" y="1377051"/>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19</a:t>
            </a:r>
          </a:p>
        </p:txBody>
      </p:sp>
      <p:sp>
        <p:nvSpPr>
          <p:cNvPr id="234" name="Oval 233">
            <a:extLst>
              <a:ext uri="{FF2B5EF4-FFF2-40B4-BE49-F238E27FC236}">
                <a16:creationId xmlns:a16="http://schemas.microsoft.com/office/drawing/2014/main" id="{72509F6D-0372-4AF2-9589-3AFCCE19A7B7}"/>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4A304D1C-7B2A-4C2F-841E-D5CC0EC25197}"/>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6" name="Oval 235">
            <a:extLst>
              <a:ext uri="{FF2B5EF4-FFF2-40B4-BE49-F238E27FC236}">
                <a16:creationId xmlns:a16="http://schemas.microsoft.com/office/drawing/2014/main" id="{D354C901-EDB2-4146-A35D-2C788436659B}"/>
              </a:ext>
            </a:extLst>
          </p:cNvPr>
          <p:cNvSpPr>
            <a:spLocks noChangeArrowheads="1"/>
          </p:cNvSpPr>
          <p:nvPr/>
        </p:nvSpPr>
        <p:spPr bwMode="auto">
          <a:xfrm>
            <a:off x="6987381" y="1417638"/>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E41A8EB3-8891-48B4-A797-2B8BEEEBC5E8}"/>
              </a:ext>
            </a:extLst>
          </p:cNvPr>
          <p:cNvSpPr>
            <a:spLocks noChangeArrowheads="1"/>
          </p:cNvSpPr>
          <p:nvPr/>
        </p:nvSpPr>
        <p:spPr bwMode="auto">
          <a:xfrm>
            <a:off x="7156450" y="1419224"/>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8A4792FA-27BF-4024-B4B6-9725A9B7C320}"/>
              </a:ext>
            </a:extLst>
          </p:cNvPr>
          <p:cNvSpPr>
            <a:spLocks noChangeArrowheads="1"/>
          </p:cNvSpPr>
          <p:nvPr/>
        </p:nvSpPr>
        <p:spPr bwMode="auto">
          <a:xfrm>
            <a:off x="7333668" y="1417638"/>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1C34CFB-BC6E-4614-A167-586664DA254C}"/>
              </a:ext>
            </a:extLst>
          </p:cNvPr>
          <p:cNvSpPr>
            <a:spLocks noChangeArrowheads="1"/>
          </p:cNvSpPr>
          <p:nvPr/>
        </p:nvSpPr>
        <p:spPr bwMode="auto">
          <a:xfrm>
            <a:off x="7492206" y="1417638"/>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F3D19D82-5185-49EB-91FC-0F33F5A1E53F}"/>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6EBD0F58-1A7C-488C-885A-FF2C48EAF576}"/>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78AA9CA-8B22-4848-A7C0-C2E7AD6C8397}"/>
              </a:ext>
            </a:extLst>
          </p:cNvPr>
          <p:cNvSpPr txBox="1">
            <a:spLocks noChangeArrowheads="1"/>
          </p:cNvSpPr>
          <p:nvPr/>
        </p:nvSpPr>
        <p:spPr bwMode="auto">
          <a:xfrm>
            <a:off x="7070725" y="136683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20</a:t>
            </a:r>
          </a:p>
        </p:txBody>
      </p:sp>
      <p:sp>
        <p:nvSpPr>
          <p:cNvPr id="243" name="TextBox 242">
            <a:extLst>
              <a:ext uri="{FF2B5EF4-FFF2-40B4-BE49-F238E27FC236}">
                <a16:creationId xmlns:a16="http://schemas.microsoft.com/office/drawing/2014/main" id="{7E537293-958E-419B-8EBF-66BBC90CE847}"/>
              </a:ext>
            </a:extLst>
          </p:cNvPr>
          <p:cNvSpPr txBox="1">
            <a:spLocks noChangeArrowheads="1"/>
          </p:cNvSpPr>
          <p:nvPr/>
        </p:nvSpPr>
        <p:spPr bwMode="auto">
          <a:xfrm>
            <a:off x="7262019" y="1366075"/>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21</a:t>
            </a:r>
          </a:p>
        </p:txBody>
      </p:sp>
      <p:sp>
        <p:nvSpPr>
          <p:cNvPr id="244" name="TextBox 243">
            <a:extLst>
              <a:ext uri="{FF2B5EF4-FFF2-40B4-BE49-F238E27FC236}">
                <a16:creationId xmlns:a16="http://schemas.microsoft.com/office/drawing/2014/main" id="{19A4E0E5-963E-4056-BD25-07F53055E274}"/>
              </a:ext>
            </a:extLst>
          </p:cNvPr>
          <p:cNvSpPr txBox="1">
            <a:spLocks noChangeArrowheads="1"/>
          </p:cNvSpPr>
          <p:nvPr/>
        </p:nvSpPr>
        <p:spPr bwMode="auto">
          <a:xfrm>
            <a:off x="7415213" y="1371601"/>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22</a:t>
            </a:r>
          </a:p>
        </p:txBody>
      </p:sp>
      <p:sp>
        <p:nvSpPr>
          <p:cNvPr id="245" name="TextBox 244">
            <a:extLst>
              <a:ext uri="{FF2B5EF4-FFF2-40B4-BE49-F238E27FC236}">
                <a16:creationId xmlns:a16="http://schemas.microsoft.com/office/drawing/2014/main" id="{59444F12-59E2-4CDC-B594-FD460C25F7AC}"/>
              </a:ext>
            </a:extLst>
          </p:cNvPr>
          <p:cNvSpPr txBox="1">
            <a:spLocks noChangeArrowheads="1"/>
          </p:cNvSpPr>
          <p:nvPr/>
        </p:nvSpPr>
        <p:spPr bwMode="auto">
          <a:xfrm>
            <a:off x="1942997" y="2492661"/>
            <a:ext cx="4773295"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calls for and is granted a time out.</a:t>
            </a:r>
          </a:p>
        </p:txBody>
      </p:sp>
      <p:sp>
        <p:nvSpPr>
          <p:cNvPr id="247" name="Oval 246">
            <a:extLst>
              <a:ext uri="{FF2B5EF4-FFF2-40B4-BE49-F238E27FC236}">
                <a16:creationId xmlns:a16="http://schemas.microsoft.com/office/drawing/2014/main" id="{AB2BD921-97C8-42D6-B982-C9AE835A7F35}"/>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AB2C18FC-C242-4B2E-BD2C-7336F17E5859}"/>
              </a:ext>
            </a:extLst>
          </p:cNvPr>
          <p:cNvSpPr txBox="1">
            <a:spLocks noChangeArrowheads="1"/>
          </p:cNvSpPr>
          <p:nvPr/>
        </p:nvSpPr>
        <p:spPr bwMode="auto">
          <a:xfrm>
            <a:off x="7799531" y="1365250"/>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FF0000"/>
                </a:solidFill>
              </a:rPr>
              <a:t>R</a:t>
            </a:r>
          </a:p>
        </p:txBody>
      </p:sp>
      <p:sp>
        <p:nvSpPr>
          <p:cNvPr id="249" name="Oval 248">
            <a:extLst>
              <a:ext uri="{FF2B5EF4-FFF2-40B4-BE49-F238E27FC236}">
                <a16:creationId xmlns:a16="http://schemas.microsoft.com/office/drawing/2014/main" id="{0D89CA4E-30B0-4572-A916-EB61AE17D6E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79B67494-6D84-46F2-BAB8-AA98E54E9DB5}"/>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13AC8DAF-82F9-49ED-B76B-5FAD244B7DCD}"/>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5D5CD56-FAE0-40C5-AD71-B38F6110986D}"/>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AB14B287-16FD-425D-928F-1532C84B4CB5}"/>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7" name="TextBox 256">
            <a:extLst>
              <a:ext uri="{FF2B5EF4-FFF2-40B4-BE49-F238E27FC236}">
                <a16:creationId xmlns:a16="http://schemas.microsoft.com/office/drawing/2014/main" id="{25AD4D53-388F-4E1B-9E11-C913597BEF4C}"/>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5" name="TextBox 254">
            <a:extLst>
              <a:ext uri="{FF2B5EF4-FFF2-40B4-BE49-F238E27FC236}">
                <a16:creationId xmlns:a16="http://schemas.microsoft.com/office/drawing/2014/main" id="{E01466EC-9630-4212-ACD2-BF2CFEF85893}"/>
              </a:ext>
            </a:extLst>
          </p:cNvPr>
          <p:cNvSpPr txBox="1">
            <a:spLocks noChangeArrowheads="1"/>
          </p:cNvSpPr>
          <p:nvPr/>
        </p:nvSpPr>
        <p:spPr bwMode="auto">
          <a:xfrm>
            <a:off x="1069975" y="3181350"/>
            <a:ext cx="7135812" cy="12001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Complete the score sheet in blue or black pen by recording the winning and losing teams along with their scores. Double check the score sheet then apply your signature next to your printed name.</a:t>
            </a:r>
          </a:p>
        </p:txBody>
      </p:sp>
      <p:sp>
        <p:nvSpPr>
          <p:cNvPr id="258" name="TextBox 257">
            <a:extLst>
              <a:ext uri="{FF2B5EF4-FFF2-40B4-BE49-F238E27FC236}">
                <a16:creationId xmlns:a16="http://schemas.microsoft.com/office/drawing/2014/main" id="{19A5934B-3F18-4025-9B33-F49D94B3A1BE}"/>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latin typeface="Blackadder ITC" panose="04020505051007020D02" pitchFamily="82" charset="0"/>
              </a:rPr>
              <a:t>Your Name</a:t>
            </a:r>
          </a:p>
        </p:txBody>
      </p:sp>
      <p:sp>
        <p:nvSpPr>
          <p:cNvPr id="40147" name="Oval 258">
            <a:extLst>
              <a:ext uri="{FF2B5EF4-FFF2-40B4-BE49-F238E27FC236}">
                <a16:creationId xmlns:a16="http://schemas.microsoft.com/office/drawing/2014/main" id="{23250818-657A-4136-A393-1EDE6173538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48" name="Rectangle 259">
            <a:extLst>
              <a:ext uri="{FF2B5EF4-FFF2-40B4-BE49-F238E27FC236}">
                <a16:creationId xmlns:a16="http://schemas.microsoft.com/office/drawing/2014/main" id="{85755AC3-7EAB-44C1-842C-65B87BFBC90D}"/>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0149" name="Straight Connector 260">
            <a:extLst>
              <a:ext uri="{FF2B5EF4-FFF2-40B4-BE49-F238E27FC236}">
                <a16:creationId xmlns:a16="http://schemas.microsoft.com/office/drawing/2014/main" id="{E0288AEB-F19B-4F54-9FFD-D986AAFB7565}"/>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150" name="Rectangle 261">
            <a:extLst>
              <a:ext uri="{FF2B5EF4-FFF2-40B4-BE49-F238E27FC236}">
                <a16:creationId xmlns:a16="http://schemas.microsoft.com/office/drawing/2014/main" id="{0995F6BF-E61E-41FD-B3C2-7F6C261E3F9C}"/>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0151" name="TextBox 262">
            <a:extLst>
              <a:ext uri="{FF2B5EF4-FFF2-40B4-BE49-F238E27FC236}">
                <a16:creationId xmlns:a16="http://schemas.microsoft.com/office/drawing/2014/main" id="{9130A84D-1996-422E-A304-207BA3D5A806}"/>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057DFF9D-6563-431B-8F93-EE8680BE017C}"/>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43BCC3AE-066B-4DF4-87C5-AA777FD066B9}"/>
              </a:ext>
            </a:extLst>
          </p:cNvPr>
          <p:cNvSpPr txBox="1">
            <a:spLocks noChangeArrowheads="1"/>
          </p:cNvSpPr>
          <p:nvPr/>
        </p:nvSpPr>
        <p:spPr bwMode="auto">
          <a:xfrm>
            <a:off x="5687897" y="5014912"/>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Shadle Park                 25</a:t>
            </a:r>
          </a:p>
        </p:txBody>
      </p:sp>
      <p:sp>
        <p:nvSpPr>
          <p:cNvPr id="40155" name="TextBox 264">
            <a:extLst>
              <a:ext uri="{FF2B5EF4-FFF2-40B4-BE49-F238E27FC236}">
                <a16:creationId xmlns:a16="http://schemas.microsoft.com/office/drawing/2014/main" id="{0ADC5FD7-D8C0-4452-84AA-CF3CC1835613}"/>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40156" name="Rectangle 265">
            <a:extLst>
              <a:ext uri="{FF2B5EF4-FFF2-40B4-BE49-F238E27FC236}">
                <a16:creationId xmlns:a16="http://schemas.microsoft.com/office/drawing/2014/main" id="{27DC1F21-0415-48DA-BD35-2DD31ED0392F}"/>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0157" name="Rectangle 266">
            <a:extLst>
              <a:ext uri="{FF2B5EF4-FFF2-40B4-BE49-F238E27FC236}">
                <a16:creationId xmlns:a16="http://schemas.microsoft.com/office/drawing/2014/main" id="{257EF476-BFA6-45A3-9222-E93AA5637A65}"/>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0158" name="Oval 267">
            <a:extLst>
              <a:ext uri="{FF2B5EF4-FFF2-40B4-BE49-F238E27FC236}">
                <a16:creationId xmlns:a16="http://schemas.microsoft.com/office/drawing/2014/main" id="{A1FCFDCE-B811-49EC-9160-DAAA025EF611}"/>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70DC0EAB-8A48-495D-A65B-8968CD3036E2}"/>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22-22</a:t>
            </a:r>
          </a:p>
        </p:txBody>
      </p:sp>
      <p:sp>
        <p:nvSpPr>
          <p:cNvPr id="246" name="TextBox 245">
            <a:extLst>
              <a:ext uri="{FF2B5EF4-FFF2-40B4-BE49-F238E27FC236}">
                <a16:creationId xmlns:a16="http://schemas.microsoft.com/office/drawing/2014/main" id="{0DF4FD0C-B943-4879-81FE-A09A5F775FC3}"/>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D307025D-02B7-449D-AFFD-72CDDCA6FC09}"/>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45CBAAD4-EB96-4560-BC8B-384B7129524E}"/>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52" name="TextBox 251">
            <a:extLst>
              <a:ext uri="{FF2B5EF4-FFF2-40B4-BE49-F238E27FC236}">
                <a16:creationId xmlns:a16="http://schemas.microsoft.com/office/drawing/2014/main" id="{965C6532-C11D-42AF-ABA6-2ED8B91276AA}"/>
              </a:ext>
            </a:extLst>
          </p:cNvPr>
          <p:cNvSpPr txBox="1">
            <a:spLocks noChangeArrowheads="1"/>
          </p:cNvSpPr>
          <p:nvPr/>
        </p:nvSpPr>
        <p:spPr bwMode="auto">
          <a:xfrm>
            <a:off x="1763713" y="4604275"/>
            <a:ext cx="5708650"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Shadle serves the next 2 points to end the game.</a:t>
            </a:r>
          </a:p>
        </p:txBody>
      </p:sp>
      <p:sp>
        <p:nvSpPr>
          <p:cNvPr id="229" name="TextBox 228">
            <a:extLst>
              <a:ext uri="{FF2B5EF4-FFF2-40B4-BE49-F238E27FC236}">
                <a16:creationId xmlns:a16="http://schemas.microsoft.com/office/drawing/2014/main" id="{B05DA1B6-614F-412D-AA34-37C16B19DF1B}"/>
              </a:ext>
            </a:extLst>
          </p:cNvPr>
          <p:cNvSpPr txBox="1">
            <a:spLocks noChangeArrowheads="1"/>
          </p:cNvSpPr>
          <p:nvPr/>
        </p:nvSpPr>
        <p:spPr bwMode="auto">
          <a:xfrm>
            <a:off x="1473200" y="1866900"/>
            <a:ext cx="6491287" cy="92392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#12 serves again but this time it is long. The next server for Ferris is #1 at the top. Record the two boxes and all information through the next rotation in Red. </a:t>
            </a:r>
          </a:p>
        </p:txBody>
      </p:sp>
      <p:sp>
        <p:nvSpPr>
          <p:cNvPr id="216" name="TextBox 215">
            <a:extLst>
              <a:ext uri="{FF2B5EF4-FFF2-40B4-BE49-F238E27FC236}">
                <a16:creationId xmlns:a16="http://schemas.microsoft.com/office/drawing/2014/main" id="{CBD60E48-DBD0-4473-AA8C-3216B5D28363}"/>
              </a:ext>
            </a:extLst>
          </p:cNvPr>
          <p:cNvSpPr txBox="1">
            <a:spLocks noChangeArrowheads="1"/>
          </p:cNvSpPr>
          <p:nvPr/>
        </p:nvSpPr>
        <p:spPr bwMode="auto">
          <a:xfrm>
            <a:off x="1767774" y="2844005"/>
            <a:ext cx="5780722" cy="36988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#11 serves again but is called for a foot fault.</a:t>
            </a:r>
          </a:p>
        </p:txBody>
      </p:sp>
      <p:sp>
        <p:nvSpPr>
          <p:cNvPr id="270" name="TextBox 269">
            <a:extLst>
              <a:ext uri="{FF2B5EF4-FFF2-40B4-BE49-F238E27FC236}">
                <a16:creationId xmlns:a16="http://schemas.microsoft.com/office/drawing/2014/main" id="{DE8D07AB-05E2-4674-A8D0-8E40B9D4C710}"/>
              </a:ext>
            </a:extLst>
          </p:cNvPr>
          <p:cNvSpPr txBox="1">
            <a:spLocks noChangeArrowheads="1"/>
          </p:cNvSpPr>
          <p:nvPr/>
        </p:nvSpPr>
        <p:spPr bwMode="auto">
          <a:xfrm>
            <a:off x="1533525" y="4012407"/>
            <a:ext cx="6491287" cy="17541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After the time out Ferris #3 serves the ball.</a:t>
            </a:r>
          </a:p>
          <a:p>
            <a:pPr eaLnBrk="1" hangingPunct="1">
              <a:spcBef>
                <a:spcPct val="0"/>
              </a:spcBef>
              <a:buClrTx/>
            </a:pPr>
            <a:r>
              <a:rPr lang="en-US" altLang="en-US" sz="1800" dirty="0"/>
              <a:t>You notice that this is a wrong serve.</a:t>
            </a:r>
          </a:p>
          <a:p>
            <a:pPr eaLnBrk="1" hangingPunct="1">
              <a:spcBef>
                <a:spcPct val="0"/>
              </a:spcBef>
              <a:buClrTx/>
            </a:pPr>
            <a:r>
              <a:rPr lang="en-US" altLang="en-US" sz="1800" dirty="0"/>
              <a:t>You tell the R2 after the next dead ball and they stop the game and signal side out due to the wrong server.</a:t>
            </a:r>
          </a:p>
          <a:p>
            <a:pPr eaLnBrk="1" hangingPunct="1">
              <a:spcBef>
                <a:spcPct val="0"/>
              </a:spcBef>
              <a:buClrTx/>
            </a:pPr>
            <a:r>
              <a:rPr lang="en-US" altLang="en-US" sz="1800" dirty="0"/>
              <a:t>Since there wasn’t a legal serve you didn’t draw a circle.</a:t>
            </a:r>
          </a:p>
          <a:p>
            <a:pPr eaLnBrk="1" hangingPunct="1">
              <a:spcBef>
                <a:spcPct val="0"/>
              </a:spcBef>
              <a:buClrTx/>
            </a:pPr>
            <a:r>
              <a:rPr lang="en-US" altLang="en-US" sz="1800" dirty="0"/>
              <a:t>Draw a Box and put the R in it.</a:t>
            </a:r>
          </a:p>
        </p:txBody>
      </p:sp>
      <p:sp>
        <p:nvSpPr>
          <p:cNvPr id="193" name="TextBox 192">
            <a:extLst>
              <a:ext uri="{FF2B5EF4-FFF2-40B4-BE49-F238E27FC236}">
                <a16:creationId xmlns:a16="http://schemas.microsoft.com/office/drawing/2014/main" id="{28D50F90-4189-429F-BFEA-60CEBC60C852}"/>
              </a:ext>
            </a:extLst>
          </p:cNvPr>
          <p:cNvSpPr txBox="1">
            <a:spLocks noChangeArrowheads="1"/>
          </p:cNvSpPr>
          <p:nvPr/>
        </p:nvSpPr>
        <p:spPr bwMode="auto">
          <a:xfrm>
            <a:off x="2960688" y="3001010"/>
            <a:ext cx="2614612"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serves 4 points.</a:t>
            </a:r>
          </a:p>
        </p:txBody>
      </p:sp>
      <p:sp>
        <p:nvSpPr>
          <p:cNvPr id="274" name="TextBox 273">
            <a:extLst>
              <a:ext uri="{FF2B5EF4-FFF2-40B4-BE49-F238E27FC236}">
                <a16:creationId xmlns:a16="http://schemas.microsoft.com/office/drawing/2014/main" id="{60881BEC-11CE-4DEA-B911-456584B8922F}"/>
              </a:ext>
            </a:extLst>
          </p:cNvPr>
          <p:cNvSpPr txBox="1"/>
          <p:nvPr/>
        </p:nvSpPr>
        <p:spPr>
          <a:xfrm>
            <a:off x="7573963" y="1365250"/>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sp>
        <p:nvSpPr>
          <p:cNvPr id="3" name="Rectangle 2">
            <a:extLst>
              <a:ext uri="{FF2B5EF4-FFF2-40B4-BE49-F238E27FC236}">
                <a16:creationId xmlns:a16="http://schemas.microsoft.com/office/drawing/2014/main" id="{80DD41E6-3635-0631-4E94-9ED0A2E4BB5D}"/>
              </a:ext>
            </a:extLst>
          </p:cNvPr>
          <p:cNvSpPr/>
          <p:nvPr/>
        </p:nvSpPr>
        <p:spPr bwMode="auto">
          <a:xfrm>
            <a:off x="392113" y="5623560"/>
            <a:ext cx="1081087"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E68D22F5-C2F4-0799-8987-A88FBBD8439C}"/>
              </a:ext>
            </a:extLst>
          </p:cNvPr>
          <p:cNvSpPr txBox="1"/>
          <p:nvPr/>
        </p:nvSpPr>
        <p:spPr>
          <a:xfrm>
            <a:off x="5297328" y="4303713"/>
            <a:ext cx="1568769" cy="246221"/>
          </a:xfrm>
          <a:prstGeom prst="rect">
            <a:avLst/>
          </a:prstGeom>
          <a:noFill/>
        </p:spPr>
        <p:txBody>
          <a:bodyPr wrap="square">
            <a:spAutoFit/>
          </a:bodyPr>
          <a:lstStyle/>
          <a:p>
            <a:pPr eaLnBrk="1" hangingPunct="1">
              <a:spcBef>
                <a:spcPct val="0"/>
              </a:spcBef>
              <a:buClrTx/>
              <a:buFontTx/>
              <a:buNone/>
            </a:pPr>
            <a:r>
              <a:rPr lang="en-US" altLang="en-US" sz="1000" dirty="0">
                <a:solidFill>
                  <a:srgbClr val="0070C0"/>
                </a:solidFill>
              </a:rPr>
              <a:t>YC (11-13)</a:t>
            </a:r>
          </a:p>
        </p:txBody>
      </p:sp>
      <p:sp>
        <p:nvSpPr>
          <p:cNvPr id="8" name="Oval 267">
            <a:extLst>
              <a:ext uri="{FF2B5EF4-FFF2-40B4-BE49-F238E27FC236}">
                <a16:creationId xmlns:a16="http://schemas.microsoft.com/office/drawing/2014/main" id="{6FA61491-0C63-0AE2-0F44-C2522DE7FEB1}"/>
              </a:ext>
            </a:extLst>
          </p:cNvPr>
          <p:cNvSpPr>
            <a:spLocks noChangeArrowheads="1"/>
          </p:cNvSpPr>
          <p:nvPr/>
        </p:nvSpPr>
        <p:spPr bwMode="auto">
          <a:xfrm>
            <a:off x="4800600" y="41148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9" name="Oval 267">
            <a:extLst>
              <a:ext uri="{FF2B5EF4-FFF2-40B4-BE49-F238E27FC236}">
                <a16:creationId xmlns:a16="http://schemas.microsoft.com/office/drawing/2014/main" id="{83830F4D-853F-819F-B6E0-51AC01FBFC59}"/>
              </a:ext>
            </a:extLst>
          </p:cNvPr>
          <p:cNvSpPr>
            <a:spLocks noChangeArrowheads="1"/>
          </p:cNvSpPr>
          <p:nvPr/>
        </p:nvSpPr>
        <p:spPr bwMode="auto">
          <a:xfrm>
            <a:off x="4962525" y="41148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Oval 267">
            <a:extLst>
              <a:ext uri="{FF2B5EF4-FFF2-40B4-BE49-F238E27FC236}">
                <a16:creationId xmlns:a16="http://schemas.microsoft.com/office/drawing/2014/main" id="{CF77CB84-CE63-CCDC-A02A-912FD397567D}"/>
              </a:ext>
            </a:extLst>
          </p:cNvPr>
          <p:cNvSpPr>
            <a:spLocks noChangeArrowheads="1"/>
          </p:cNvSpPr>
          <p:nvPr/>
        </p:nvSpPr>
        <p:spPr bwMode="auto">
          <a:xfrm>
            <a:off x="5156993" y="4106068"/>
            <a:ext cx="138113" cy="138113"/>
          </a:xfrm>
          <a:prstGeom prst="ellipse">
            <a:avLst/>
          </a:prstGeom>
          <a:noFill/>
          <a:ln w="1079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TextBox 17">
            <a:extLst>
              <a:ext uri="{FF2B5EF4-FFF2-40B4-BE49-F238E27FC236}">
                <a16:creationId xmlns:a16="http://schemas.microsoft.com/office/drawing/2014/main" id="{68EE3923-E1BC-7FF1-C796-5C36AF2C501A}"/>
              </a:ext>
            </a:extLst>
          </p:cNvPr>
          <p:cNvSpPr txBox="1">
            <a:spLocks noChangeArrowheads="1"/>
          </p:cNvSpPr>
          <p:nvPr/>
        </p:nvSpPr>
        <p:spPr bwMode="auto">
          <a:xfrm>
            <a:off x="5308575" y="1786328"/>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17</a:t>
            </a:r>
          </a:p>
        </p:txBody>
      </p:sp>
      <p:cxnSp>
        <p:nvCxnSpPr>
          <p:cNvPr id="13" name="Straight Connector 12">
            <a:extLst>
              <a:ext uri="{FF2B5EF4-FFF2-40B4-BE49-F238E27FC236}">
                <a16:creationId xmlns:a16="http://schemas.microsoft.com/office/drawing/2014/main" id="{F822FEB2-EAE5-4936-D43D-0E09C1BF638D}"/>
              </a:ext>
            </a:extLst>
          </p:cNvPr>
          <p:cNvCxnSpPr>
            <a:cxnSpLocks/>
          </p:cNvCxnSpPr>
          <p:nvPr/>
        </p:nvCxnSpPr>
        <p:spPr bwMode="auto">
          <a:xfrm flipH="1">
            <a:off x="5244307" y="1859034"/>
            <a:ext cx="131762" cy="130969"/>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6" name="TextBox 5">
            <a:extLst>
              <a:ext uri="{FF2B5EF4-FFF2-40B4-BE49-F238E27FC236}">
                <a16:creationId xmlns:a16="http://schemas.microsoft.com/office/drawing/2014/main" id="{51066C62-C13C-308D-645E-ABA022B59F07}"/>
              </a:ext>
            </a:extLst>
          </p:cNvPr>
          <p:cNvSpPr txBox="1">
            <a:spLocks noChangeArrowheads="1"/>
          </p:cNvSpPr>
          <p:nvPr/>
        </p:nvSpPr>
        <p:spPr bwMode="auto">
          <a:xfrm>
            <a:off x="5921375" y="4303712"/>
            <a:ext cx="9733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 YUD (12-13)</a:t>
            </a:r>
          </a:p>
        </p:txBody>
      </p:sp>
      <p:sp>
        <p:nvSpPr>
          <p:cNvPr id="15" name="Rectangle 14">
            <a:extLst>
              <a:ext uri="{FF2B5EF4-FFF2-40B4-BE49-F238E27FC236}">
                <a16:creationId xmlns:a16="http://schemas.microsoft.com/office/drawing/2014/main" id="{7A922900-FB3F-5DE3-D538-F7B9ED1A2E83}"/>
              </a:ext>
            </a:extLst>
          </p:cNvPr>
          <p:cNvSpPr>
            <a:spLocks noChangeArrowheads="1"/>
          </p:cNvSpPr>
          <p:nvPr/>
        </p:nvSpPr>
        <p:spPr bwMode="auto">
          <a:xfrm>
            <a:off x="7859713" y="1417637"/>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 name="TextBox 1">
            <a:extLst>
              <a:ext uri="{FF2B5EF4-FFF2-40B4-BE49-F238E27FC236}">
                <a16:creationId xmlns:a16="http://schemas.microsoft.com/office/drawing/2014/main" id="{42A410F3-6D86-C453-B41B-7F9FB39FEC03}"/>
              </a:ext>
            </a:extLst>
          </p:cNvPr>
          <p:cNvSpPr txBox="1">
            <a:spLocks noChangeArrowheads="1"/>
          </p:cNvSpPr>
          <p:nvPr/>
        </p:nvSpPr>
        <p:spPr bwMode="auto">
          <a:xfrm>
            <a:off x="1178719" y="2507908"/>
            <a:ext cx="6491287" cy="92333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#21 comes to the sub zone to replace #17 so in red ink, record the sub in the serving order and circle the 3</a:t>
            </a:r>
            <a:r>
              <a:rPr lang="en-US" altLang="en-US" sz="1800" baseline="30000" dirty="0"/>
              <a:t>rd</a:t>
            </a:r>
            <a:r>
              <a:rPr lang="en-US" altLang="en-US" sz="1800" dirty="0"/>
              <a:t> substitution on it’s line. Ferris #1 is the server. </a:t>
            </a:r>
          </a:p>
        </p:txBody>
      </p:sp>
      <p:cxnSp>
        <p:nvCxnSpPr>
          <p:cNvPr id="4" name="Straight Connector 3">
            <a:extLst>
              <a:ext uri="{FF2B5EF4-FFF2-40B4-BE49-F238E27FC236}">
                <a16:creationId xmlns:a16="http://schemas.microsoft.com/office/drawing/2014/main" id="{06EF79D2-1698-394D-2606-64BEB17FC56C}"/>
              </a:ext>
            </a:extLst>
          </p:cNvPr>
          <p:cNvCxnSpPr>
            <a:cxnSpLocks/>
          </p:cNvCxnSpPr>
          <p:nvPr/>
        </p:nvCxnSpPr>
        <p:spPr bwMode="auto">
          <a:xfrm flipH="1">
            <a:off x="5410995" y="1846660"/>
            <a:ext cx="131762" cy="130969"/>
          </a:xfrm>
          <a:prstGeom prst="line">
            <a:avLst/>
          </a:prstGeom>
          <a:solidFill>
            <a:schemeClr val="accent1"/>
          </a:solidFill>
          <a:ln w="10795" cap="flat" cmpd="sng" algn="ctr">
            <a:solidFill>
              <a:srgbClr val="FF0000"/>
            </a:solidFill>
            <a:prstDash val="solid"/>
            <a:round/>
            <a:headEnd type="none" w="med" len="med"/>
            <a:tailEnd type="none" w="med" len="med"/>
          </a:ln>
          <a:effectLst/>
        </p:spPr>
      </p:cxnSp>
      <p:sp>
        <p:nvSpPr>
          <p:cNvPr id="7" name="TextBox 17">
            <a:extLst>
              <a:ext uri="{FF2B5EF4-FFF2-40B4-BE49-F238E27FC236}">
                <a16:creationId xmlns:a16="http://schemas.microsoft.com/office/drawing/2014/main" id="{44292F8C-ABE4-83CE-C31E-069226FAB3C1}"/>
              </a:ext>
            </a:extLst>
          </p:cNvPr>
          <p:cNvSpPr txBox="1">
            <a:spLocks noChangeArrowheads="1"/>
          </p:cNvSpPr>
          <p:nvPr/>
        </p:nvSpPr>
        <p:spPr bwMode="auto">
          <a:xfrm>
            <a:off x="5481988" y="179007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FF0000"/>
                </a:solidFill>
              </a:rPr>
              <a:t>21</a:t>
            </a:r>
          </a:p>
        </p:txBody>
      </p:sp>
      <p:sp>
        <p:nvSpPr>
          <p:cNvPr id="14" name="TextBox 13">
            <a:extLst>
              <a:ext uri="{FF2B5EF4-FFF2-40B4-BE49-F238E27FC236}">
                <a16:creationId xmlns:a16="http://schemas.microsoft.com/office/drawing/2014/main" id="{4649A690-66CD-70A4-57D1-EF74F8422800}"/>
              </a:ext>
            </a:extLst>
          </p:cNvPr>
          <p:cNvSpPr txBox="1">
            <a:spLocks noChangeArrowheads="1"/>
          </p:cNvSpPr>
          <p:nvPr/>
        </p:nvSpPr>
        <p:spPr bwMode="auto">
          <a:xfrm>
            <a:off x="6486901" y="1368574"/>
            <a:ext cx="5822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S 21/17</a:t>
            </a:r>
          </a:p>
        </p:txBody>
      </p:sp>
      <p:sp>
        <p:nvSpPr>
          <p:cNvPr id="18" name="TextBox 17">
            <a:extLst>
              <a:ext uri="{FF2B5EF4-FFF2-40B4-BE49-F238E27FC236}">
                <a16:creationId xmlns:a16="http://schemas.microsoft.com/office/drawing/2014/main" id="{C53B5A13-4DE4-056F-100E-53C0B8707725}"/>
              </a:ext>
            </a:extLst>
          </p:cNvPr>
          <p:cNvSpPr txBox="1">
            <a:spLocks noChangeArrowheads="1"/>
          </p:cNvSpPr>
          <p:nvPr/>
        </p:nvSpPr>
        <p:spPr bwMode="auto">
          <a:xfrm>
            <a:off x="6001544" y="2191702"/>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9" name="TextBox 18">
            <a:extLst>
              <a:ext uri="{FF2B5EF4-FFF2-40B4-BE49-F238E27FC236}">
                <a16:creationId xmlns:a16="http://schemas.microsoft.com/office/drawing/2014/main" id="{87FA2654-B5AC-4B95-3822-1A6015698101}"/>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70C0"/>
                </a:solidFill>
              </a:rPr>
              <a:t>M</a:t>
            </a:r>
          </a:p>
        </p:txBody>
      </p:sp>
      <p:sp>
        <p:nvSpPr>
          <p:cNvPr id="20" name="TextBox 19">
            <a:extLst>
              <a:ext uri="{FF2B5EF4-FFF2-40B4-BE49-F238E27FC236}">
                <a16:creationId xmlns:a16="http://schemas.microsoft.com/office/drawing/2014/main" id="{7E89857A-1B43-3D2C-DA56-D181D6284F98}"/>
              </a:ext>
            </a:extLst>
          </p:cNvPr>
          <p:cNvSpPr txBox="1">
            <a:spLocks noChangeArrowheads="1"/>
          </p:cNvSpPr>
          <p:nvPr/>
        </p:nvSpPr>
        <p:spPr bwMode="auto">
          <a:xfrm>
            <a:off x="4295775"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21" name="TextBox 20">
            <a:extLst>
              <a:ext uri="{FF2B5EF4-FFF2-40B4-BE49-F238E27FC236}">
                <a16:creationId xmlns:a16="http://schemas.microsoft.com/office/drawing/2014/main" id="{6C9A6D8C-9D27-9426-41F0-B80CFA5A3CA5}"/>
              </a:ext>
            </a:extLst>
          </p:cNvPr>
          <p:cNvSpPr txBox="1">
            <a:spLocks noChangeArrowheads="1"/>
          </p:cNvSpPr>
          <p:nvPr/>
        </p:nvSpPr>
        <p:spPr bwMode="auto">
          <a:xfrm>
            <a:off x="4466431" y="2032000"/>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dirty="0">
                <a:solidFill>
                  <a:srgbClr val="0070C0"/>
                </a:solidFill>
              </a:rPr>
              <a:t>7</a:t>
            </a:r>
          </a:p>
        </p:txBody>
      </p:sp>
      <p:sp>
        <p:nvSpPr>
          <p:cNvPr id="22" name="Rectangle 21">
            <a:extLst>
              <a:ext uri="{FF2B5EF4-FFF2-40B4-BE49-F238E27FC236}">
                <a16:creationId xmlns:a16="http://schemas.microsoft.com/office/drawing/2014/main" id="{DFD070A8-380A-BAA9-B9FF-42AFE80FFA4E}"/>
              </a:ext>
            </a:extLst>
          </p:cNvPr>
          <p:cNvSpPr>
            <a:spLocks noChangeArrowheads="1"/>
          </p:cNvSpPr>
          <p:nvPr/>
        </p:nvSpPr>
        <p:spPr bwMode="auto">
          <a:xfrm>
            <a:off x="4525963" y="21129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 name="Rectangle 22">
            <a:extLst>
              <a:ext uri="{FF2B5EF4-FFF2-40B4-BE49-F238E27FC236}">
                <a16:creationId xmlns:a16="http://schemas.microsoft.com/office/drawing/2014/main" id="{22BC79F2-71C7-DA6F-8E3C-29A0F471F30F}"/>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24" name="TextBox 23">
            <a:extLst>
              <a:ext uri="{FF2B5EF4-FFF2-40B4-BE49-F238E27FC236}">
                <a16:creationId xmlns:a16="http://schemas.microsoft.com/office/drawing/2014/main" id="{D0590B90-2F18-8E07-3A99-1B7FA82388CE}"/>
              </a:ext>
            </a:extLst>
          </p:cNvPr>
          <p:cNvSpPr txBox="1">
            <a:spLocks noChangeArrowheads="1"/>
          </p:cNvSpPr>
          <p:nvPr/>
        </p:nvSpPr>
        <p:spPr bwMode="auto">
          <a:xfrm>
            <a:off x="6385718" y="2224087"/>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16" name="TextBox 15">
            <a:extLst>
              <a:ext uri="{FF2B5EF4-FFF2-40B4-BE49-F238E27FC236}">
                <a16:creationId xmlns:a16="http://schemas.microsoft.com/office/drawing/2014/main" id="{F0965302-E9FF-C329-DE7B-0B7152C68D22}"/>
              </a:ext>
            </a:extLst>
          </p:cNvPr>
          <p:cNvSpPr txBox="1">
            <a:spLocks noChangeArrowheads="1"/>
          </p:cNvSpPr>
          <p:nvPr/>
        </p:nvSpPr>
        <p:spPr bwMode="auto">
          <a:xfrm>
            <a:off x="2525961" y="2443057"/>
            <a:ext cx="3881044" cy="36933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t>Ferris serves and scores 4 points.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strips(downLeft)">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9"/>
                                        </p:tgtEl>
                                        <p:attrNameLst>
                                          <p:attrName>style.visibility</p:attrName>
                                        </p:attrNameLst>
                                      </p:cBhvr>
                                      <p:to>
                                        <p:strVal val="visible"/>
                                      </p:to>
                                    </p:set>
                                    <p:animEffect transition="in" filter="diamond(in)">
                                      <p:cBhvr>
                                        <p:cTn id="12" dur="1000"/>
                                        <p:tgtEl>
                                          <p:spTgt spid="199"/>
                                        </p:tgtEl>
                                      </p:cBhvr>
                                    </p:animEffect>
                                  </p:childTnLst>
                                </p:cTn>
                              </p:par>
                            </p:childTnLst>
                          </p:cTn>
                        </p:par>
                        <p:par>
                          <p:cTn id="13" fill="hold" nodeType="afterGroup">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208"/>
                                        </p:tgtEl>
                                        <p:attrNameLst>
                                          <p:attrName>style.visibility</p:attrName>
                                        </p:attrNameLst>
                                      </p:cBhvr>
                                      <p:to>
                                        <p:strVal val="visible"/>
                                      </p:to>
                                    </p:set>
                                    <p:animEffect transition="in" filter="diamond(in)">
                                      <p:cBhvr>
                                        <p:cTn id="16" dur="1000"/>
                                        <p:tgtEl>
                                          <p:spTgt spid="208"/>
                                        </p:tgtEl>
                                      </p:cBhvr>
                                    </p:animEffect>
                                  </p:childTnLst>
                                </p:cTn>
                              </p:par>
                            </p:childTnLst>
                          </p:cTn>
                        </p:par>
                        <p:par>
                          <p:cTn id="17" fill="hold" nodeType="afterGroup">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206"/>
                                        </p:tgtEl>
                                        <p:attrNameLst>
                                          <p:attrName>style.visibility</p:attrName>
                                        </p:attrNameLst>
                                      </p:cBhvr>
                                      <p:to>
                                        <p:strVal val="visible"/>
                                      </p:to>
                                    </p:set>
                                    <p:animEffect transition="in" filter="diamond(in)">
                                      <p:cBhvr>
                                        <p:cTn id="20" dur="1000"/>
                                        <p:tgtEl>
                                          <p:spTgt spid="206"/>
                                        </p:tgtEl>
                                      </p:cBhvr>
                                    </p:animEffect>
                                  </p:childTnLst>
                                </p:cTn>
                              </p:par>
                            </p:childTnLst>
                          </p:cTn>
                        </p:par>
                        <p:par>
                          <p:cTn id="21" fill="hold" nodeType="afterGroup">
                            <p:stCondLst>
                              <p:cond delay="3000"/>
                            </p:stCondLst>
                            <p:childTnLst>
                              <p:par>
                                <p:cTn id="22" presetID="8" presetClass="entr" presetSubtype="16" fill="hold" grpId="0" nodeType="afterEffect">
                                  <p:stCondLst>
                                    <p:cond delay="0"/>
                                  </p:stCondLst>
                                  <p:childTnLst>
                                    <p:set>
                                      <p:cBhvr>
                                        <p:cTn id="23" dur="1" fill="hold">
                                          <p:stCondLst>
                                            <p:cond delay="0"/>
                                          </p:stCondLst>
                                        </p:cTn>
                                        <p:tgtEl>
                                          <p:spTgt spid="200"/>
                                        </p:tgtEl>
                                        <p:attrNameLst>
                                          <p:attrName>style.visibility</p:attrName>
                                        </p:attrNameLst>
                                      </p:cBhvr>
                                      <p:to>
                                        <p:strVal val="visible"/>
                                      </p:to>
                                    </p:set>
                                    <p:animEffect transition="in" filter="diamond(in)">
                                      <p:cBhvr>
                                        <p:cTn id="24" dur="1000"/>
                                        <p:tgtEl>
                                          <p:spTgt spid="200"/>
                                        </p:tgtEl>
                                      </p:cBhvr>
                                    </p:animEffect>
                                  </p:childTnLst>
                                </p:cTn>
                              </p:par>
                            </p:childTnLst>
                          </p:cTn>
                        </p:par>
                        <p:par>
                          <p:cTn id="25" fill="hold" nodeType="afterGroup">
                            <p:stCondLst>
                              <p:cond delay="4000"/>
                            </p:stCondLst>
                            <p:childTnLst>
                              <p:par>
                                <p:cTn id="26" presetID="8" presetClass="entr" presetSubtype="16" fill="hold" grpId="0" nodeType="afterEffect">
                                  <p:stCondLst>
                                    <p:cond delay="0"/>
                                  </p:stCondLst>
                                  <p:childTnLst>
                                    <p:set>
                                      <p:cBhvr>
                                        <p:cTn id="27" dur="1" fill="hold">
                                          <p:stCondLst>
                                            <p:cond delay="0"/>
                                          </p:stCondLst>
                                        </p:cTn>
                                        <p:tgtEl>
                                          <p:spTgt spid="214"/>
                                        </p:tgtEl>
                                        <p:attrNameLst>
                                          <p:attrName>style.visibility</p:attrName>
                                        </p:attrNameLst>
                                      </p:cBhvr>
                                      <p:to>
                                        <p:strVal val="visible"/>
                                      </p:to>
                                    </p:set>
                                    <p:animEffect transition="in" filter="diamond(in)">
                                      <p:cBhvr>
                                        <p:cTn id="28" dur="1000"/>
                                        <p:tgtEl>
                                          <p:spTgt spid="214"/>
                                        </p:tgtEl>
                                      </p:cBhvr>
                                    </p:animEffect>
                                  </p:childTnLst>
                                </p:cTn>
                              </p:par>
                            </p:childTnLst>
                          </p:cTn>
                        </p:par>
                        <p:par>
                          <p:cTn id="29" fill="hold" nodeType="afterGroup">
                            <p:stCondLst>
                              <p:cond delay="5000"/>
                            </p:stCondLst>
                            <p:childTnLst>
                              <p:par>
                                <p:cTn id="30" presetID="8" presetClass="entr" presetSubtype="16" fill="hold" grpId="0" nodeType="after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diamond(in)">
                                      <p:cBhvr>
                                        <p:cTn id="32" dur="1000"/>
                                        <p:tgtEl>
                                          <p:spTgt spid="205"/>
                                        </p:tgtEl>
                                      </p:cBhvr>
                                    </p:animEffect>
                                  </p:childTnLst>
                                </p:cTn>
                              </p:par>
                            </p:childTnLst>
                          </p:cTn>
                        </p:par>
                        <p:par>
                          <p:cTn id="33" fill="hold" nodeType="afterGroup">
                            <p:stCondLst>
                              <p:cond delay="6000"/>
                            </p:stCondLst>
                            <p:childTnLst>
                              <p:par>
                                <p:cTn id="34" presetID="8" presetClass="entr" presetSubtype="16" fill="hold" grpId="0"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diamond(in)">
                                      <p:cBhvr>
                                        <p:cTn id="36" dur="1000"/>
                                        <p:tgtEl>
                                          <p:spTgt spid="201"/>
                                        </p:tgtEl>
                                      </p:cBhvr>
                                    </p:animEffect>
                                  </p:childTnLst>
                                </p:cTn>
                              </p:par>
                            </p:childTnLst>
                          </p:cTn>
                        </p:par>
                        <p:par>
                          <p:cTn id="37" fill="hold" nodeType="afterGroup">
                            <p:stCondLst>
                              <p:cond delay="7000"/>
                            </p:stCondLst>
                            <p:childTnLst>
                              <p:par>
                                <p:cTn id="38" presetID="8" presetClass="entr" presetSubtype="16" fill="hold" grpId="0" nodeType="after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diamond(in)">
                                      <p:cBhvr>
                                        <p:cTn id="40" dur="1000"/>
                                        <p:tgtEl>
                                          <p:spTgt spid="213"/>
                                        </p:tgtEl>
                                      </p:cBhvr>
                                    </p:animEffect>
                                  </p:childTnLst>
                                </p:cTn>
                              </p:par>
                            </p:childTnLst>
                          </p:cTn>
                        </p:par>
                        <p:par>
                          <p:cTn id="41" fill="hold" nodeType="afterGroup">
                            <p:stCondLst>
                              <p:cond delay="8000"/>
                            </p:stCondLst>
                            <p:childTnLst>
                              <p:par>
                                <p:cTn id="42" presetID="8" presetClass="entr" presetSubtype="16" fill="hold" grpId="0" nodeType="afterEffect">
                                  <p:stCondLst>
                                    <p:cond delay="0"/>
                                  </p:stCondLst>
                                  <p:childTnLst>
                                    <p:set>
                                      <p:cBhvr>
                                        <p:cTn id="43" dur="1" fill="hold">
                                          <p:stCondLst>
                                            <p:cond delay="0"/>
                                          </p:stCondLst>
                                        </p:cTn>
                                        <p:tgtEl>
                                          <p:spTgt spid="204"/>
                                        </p:tgtEl>
                                        <p:attrNameLst>
                                          <p:attrName>style.visibility</p:attrName>
                                        </p:attrNameLst>
                                      </p:cBhvr>
                                      <p:to>
                                        <p:strVal val="visible"/>
                                      </p:to>
                                    </p:set>
                                    <p:animEffect transition="in" filter="diamond(in)">
                                      <p:cBhvr>
                                        <p:cTn id="44" dur="1000"/>
                                        <p:tgtEl>
                                          <p:spTgt spid="204"/>
                                        </p:tgtEl>
                                      </p:cBhvr>
                                    </p:animEffect>
                                  </p:childTnLst>
                                </p:cTn>
                              </p:par>
                            </p:childTnLst>
                          </p:cTn>
                        </p:par>
                        <p:par>
                          <p:cTn id="45" fill="hold" nodeType="afterGroup">
                            <p:stCondLst>
                              <p:cond delay="9000"/>
                            </p:stCondLst>
                            <p:childTnLst>
                              <p:par>
                                <p:cTn id="46" presetID="8" presetClass="entr" presetSubtype="16" fill="hold" grpId="0" nodeType="afterEffect">
                                  <p:stCondLst>
                                    <p:cond delay="0"/>
                                  </p:stCondLst>
                                  <p:childTnLst>
                                    <p:set>
                                      <p:cBhvr>
                                        <p:cTn id="47" dur="1" fill="hold">
                                          <p:stCondLst>
                                            <p:cond delay="0"/>
                                          </p:stCondLst>
                                        </p:cTn>
                                        <p:tgtEl>
                                          <p:spTgt spid="202"/>
                                        </p:tgtEl>
                                        <p:attrNameLst>
                                          <p:attrName>style.visibility</p:attrName>
                                        </p:attrNameLst>
                                      </p:cBhvr>
                                      <p:to>
                                        <p:strVal val="visible"/>
                                      </p:to>
                                    </p:set>
                                    <p:animEffect transition="in" filter="diamond(in)">
                                      <p:cBhvr>
                                        <p:cTn id="48" dur="1000"/>
                                        <p:tgtEl>
                                          <p:spTgt spid="202"/>
                                        </p:tgtEl>
                                      </p:cBhvr>
                                    </p:animEffect>
                                  </p:childTnLst>
                                </p:cTn>
                              </p:par>
                            </p:childTnLst>
                          </p:cTn>
                        </p:par>
                        <p:par>
                          <p:cTn id="49" fill="hold" nodeType="afterGroup">
                            <p:stCondLst>
                              <p:cond delay="10000"/>
                            </p:stCondLst>
                            <p:childTnLst>
                              <p:par>
                                <p:cTn id="50" presetID="8" presetClass="entr" presetSubtype="16" fill="hold" grpId="0" nodeType="after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diamond(in)">
                                      <p:cBhvr>
                                        <p:cTn id="52" dur="1000"/>
                                        <p:tgtEl>
                                          <p:spTgt spid="215"/>
                                        </p:tgtEl>
                                      </p:cBhvr>
                                    </p:animEffect>
                                  </p:childTnLst>
                                </p:cTn>
                              </p:par>
                            </p:childTnLst>
                          </p:cTn>
                        </p:par>
                        <p:par>
                          <p:cTn id="53" fill="hold" nodeType="afterGroup">
                            <p:stCondLst>
                              <p:cond delay="11000"/>
                            </p:stCondLst>
                            <p:childTnLst>
                              <p:par>
                                <p:cTn id="54" presetID="8" presetClass="entr" presetSubtype="16" fill="hold" grpId="0" nodeType="afterEffect">
                                  <p:stCondLst>
                                    <p:cond delay="0"/>
                                  </p:stCondLst>
                                  <p:childTnLst>
                                    <p:set>
                                      <p:cBhvr>
                                        <p:cTn id="55" dur="1" fill="hold">
                                          <p:stCondLst>
                                            <p:cond delay="0"/>
                                          </p:stCondLst>
                                        </p:cTn>
                                        <p:tgtEl>
                                          <p:spTgt spid="203"/>
                                        </p:tgtEl>
                                        <p:attrNameLst>
                                          <p:attrName>style.visibility</p:attrName>
                                        </p:attrNameLst>
                                      </p:cBhvr>
                                      <p:to>
                                        <p:strVal val="visible"/>
                                      </p:to>
                                    </p:set>
                                    <p:animEffect transition="in" filter="diamond(in)">
                                      <p:cBhvr>
                                        <p:cTn id="56" dur="1000"/>
                                        <p:tgtEl>
                                          <p:spTgt spid="2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0" nodeType="clickEffect">
                                  <p:stCondLst>
                                    <p:cond delay="0"/>
                                  </p:stCondLst>
                                  <p:childTnLst>
                                    <p:animEffect transition="out" filter="blinds(horizontal)">
                                      <p:cBhvr>
                                        <p:cTn id="60" dur="500"/>
                                        <p:tgtEl>
                                          <p:spTgt spid="193"/>
                                        </p:tgtEl>
                                      </p:cBhvr>
                                    </p:animEffect>
                                    <p:set>
                                      <p:cBhvr>
                                        <p:cTn id="61" dur="1" fill="hold">
                                          <p:stCondLst>
                                            <p:cond delay="499"/>
                                          </p:stCondLst>
                                        </p:cTn>
                                        <p:tgtEl>
                                          <p:spTgt spid="193"/>
                                        </p:tgtEl>
                                        <p:attrNameLst>
                                          <p:attrName>style.visibility</p:attrName>
                                        </p:attrNameLst>
                                      </p:cBhvr>
                                      <p:to>
                                        <p:strVal val="hidden"/>
                                      </p:to>
                                    </p:set>
                                  </p:childTnLst>
                                </p:cTn>
                              </p:par>
                            </p:childTnLst>
                          </p:cTn>
                        </p:par>
                        <p:par>
                          <p:cTn id="62" fill="hold" nodeType="afterGroup">
                            <p:stCondLst>
                              <p:cond delay="500"/>
                            </p:stCondLst>
                            <p:childTnLst>
                              <p:par>
                                <p:cTn id="63" presetID="4" presetClass="entr" presetSubtype="16" fill="hold" grpId="0" nodeType="after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box(in)">
                                      <p:cBhvr>
                                        <p:cTn id="65" dur="500"/>
                                        <p:tgtEl>
                                          <p:spTgt spid="21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216"/>
                                        </p:tgtEl>
                                      </p:cBhvr>
                                    </p:animEffect>
                                    <p:set>
                                      <p:cBhvr>
                                        <p:cTn id="70" dur="1" fill="hold">
                                          <p:stCondLst>
                                            <p:cond delay="499"/>
                                          </p:stCondLst>
                                        </p:cTn>
                                        <p:tgtEl>
                                          <p:spTgt spid="216"/>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212"/>
                                        </p:tgtEl>
                                        <p:attrNameLst>
                                          <p:attrName>style.visibility</p:attrName>
                                        </p:attrNameLst>
                                      </p:cBhvr>
                                      <p:to>
                                        <p:strVal val="visible"/>
                                      </p:to>
                                    </p:set>
                                    <p:animEffect transition="in" filter="diamond(in)">
                                      <p:cBhvr>
                                        <p:cTn id="75" dur="1000"/>
                                        <p:tgtEl>
                                          <p:spTgt spid="212"/>
                                        </p:tgtEl>
                                      </p:cBhvr>
                                    </p:animEffect>
                                  </p:childTnLst>
                                </p:cTn>
                              </p:par>
                            </p:childTnLst>
                          </p:cTn>
                        </p:par>
                        <p:par>
                          <p:cTn id="76" fill="hold" nodeType="afterGroup">
                            <p:stCondLst>
                              <p:cond delay="1000"/>
                            </p:stCondLst>
                            <p:childTnLst>
                              <p:par>
                                <p:cTn id="77" presetID="8" presetClass="entr" presetSubtype="16" fill="hold" grpId="0" nodeType="afterEffect">
                                  <p:stCondLst>
                                    <p:cond delay="0"/>
                                  </p:stCondLst>
                                  <p:childTnLst>
                                    <p:set>
                                      <p:cBhvr>
                                        <p:cTn id="78" dur="1" fill="hold">
                                          <p:stCondLst>
                                            <p:cond delay="0"/>
                                          </p:stCondLst>
                                        </p:cTn>
                                        <p:tgtEl>
                                          <p:spTgt spid="217"/>
                                        </p:tgtEl>
                                        <p:attrNameLst>
                                          <p:attrName>style.visibility</p:attrName>
                                        </p:attrNameLst>
                                      </p:cBhvr>
                                      <p:to>
                                        <p:strVal val="visible"/>
                                      </p:to>
                                    </p:set>
                                    <p:animEffect transition="in" filter="diamond(in)">
                                      <p:cBhvr>
                                        <p:cTn id="79" dur="1000"/>
                                        <p:tgtEl>
                                          <p:spTgt spid="217"/>
                                        </p:tgtEl>
                                      </p:cBhvr>
                                    </p:animEffect>
                                  </p:childTnLst>
                                </p:cTn>
                              </p:par>
                            </p:childTnLst>
                          </p:cTn>
                        </p:par>
                        <p:par>
                          <p:cTn id="80" fill="hold" nodeType="afterGroup">
                            <p:stCondLst>
                              <p:cond delay="2000"/>
                            </p:stCondLst>
                            <p:childTnLst>
                              <p:par>
                                <p:cTn id="81" presetID="8" presetClass="entr" presetSubtype="16" fill="hold" grpId="0" nodeType="afterEffect">
                                  <p:stCondLst>
                                    <p:cond delay="0"/>
                                  </p:stCondLst>
                                  <p:childTnLst>
                                    <p:set>
                                      <p:cBhvr>
                                        <p:cTn id="82" dur="1" fill="hold">
                                          <p:stCondLst>
                                            <p:cond delay="0"/>
                                          </p:stCondLst>
                                        </p:cTn>
                                        <p:tgtEl>
                                          <p:spTgt spid="195"/>
                                        </p:tgtEl>
                                        <p:attrNameLst>
                                          <p:attrName>style.visibility</p:attrName>
                                        </p:attrNameLst>
                                      </p:cBhvr>
                                      <p:to>
                                        <p:strVal val="visible"/>
                                      </p:to>
                                    </p:set>
                                    <p:animEffect transition="in" filter="diamond(in)">
                                      <p:cBhvr>
                                        <p:cTn id="83" dur="1000"/>
                                        <p:tgtEl>
                                          <p:spTgt spid="195"/>
                                        </p:tgtEl>
                                      </p:cBhvr>
                                    </p:animEffect>
                                  </p:childTnLst>
                                </p:cTn>
                              </p:par>
                            </p:childTnLst>
                          </p:cTn>
                        </p:par>
                        <p:par>
                          <p:cTn id="84" fill="hold" nodeType="afterGroup">
                            <p:stCondLst>
                              <p:cond delay="3000"/>
                            </p:stCondLst>
                            <p:childTnLst>
                              <p:par>
                                <p:cTn id="85" presetID="8" presetClass="entr" presetSubtype="16" fill="hold" grpId="0" nodeType="afterEffect">
                                  <p:stCondLst>
                                    <p:cond delay="0"/>
                                  </p:stCondLst>
                                  <p:childTnLst>
                                    <p:set>
                                      <p:cBhvr>
                                        <p:cTn id="86" dur="1" fill="hold">
                                          <p:stCondLst>
                                            <p:cond delay="0"/>
                                          </p:stCondLst>
                                        </p:cTn>
                                        <p:tgtEl>
                                          <p:spTgt spid="194"/>
                                        </p:tgtEl>
                                        <p:attrNameLst>
                                          <p:attrName>style.visibility</p:attrName>
                                        </p:attrNameLst>
                                      </p:cBhvr>
                                      <p:to>
                                        <p:strVal val="visible"/>
                                      </p:to>
                                    </p:set>
                                    <p:animEffect transition="in" filter="diamond(in)">
                                      <p:cBhvr>
                                        <p:cTn id="87" dur="1000"/>
                                        <p:tgtEl>
                                          <p:spTgt spid="194"/>
                                        </p:tgtEl>
                                      </p:cBhvr>
                                    </p:animEffect>
                                  </p:childTnLst>
                                </p:cTn>
                              </p:par>
                            </p:childTnLst>
                          </p:cTn>
                        </p:par>
                        <p:par>
                          <p:cTn id="88" fill="hold" nodeType="afterGroup">
                            <p:stCondLst>
                              <p:cond delay="4000"/>
                            </p:stCondLst>
                            <p:childTnLst>
                              <p:par>
                                <p:cTn id="89" presetID="8" presetClass="entr" presetSubtype="16" fill="hold" grpId="0" nodeType="afterEffect">
                                  <p:stCondLst>
                                    <p:cond delay="0"/>
                                  </p:stCondLst>
                                  <p:childTnLst>
                                    <p:set>
                                      <p:cBhvr>
                                        <p:cTn id="90" dur="1" fill="hold">
                                          <p:stCondLst>
                                            <p:cond delay="0"/>
                                          </p:stCondLst>
                                        </p:cTn>
                                        <p:tgtEl>
                                          <p:spTgt spid="207"/>
                                        </p:tgtEl>
                                        <p:attrNameLst>
                                          <p:attrName>style.visibility</p:attrName>
                                        </p:attrNameLst>
                                      </p:cBhvr>
                                      <p:to>
                                        <p:strVal val="visible"/>
                                      </p:to>
                                    </p:set>
                                    <p:animEffect transition="in" filter="diamond(in)">
                                      <p:cBhvr>
                                        <p:cTn id="91" dur="1000"/>
                                        <p:tgtEl>
                                          <p:spTgt spid="207"/>
                                        </p:tgtEl>
                                      </p:cBhvr>
                                    </p:animEffect>
                                  </p:childTnLst>
                                </p:cTn>
                              </p:par>
                            </p:childTnLst>
                          </p:cTn>
                        </p:par>
                        <p:par>
                          <p:cTn id="92" fill="hold" nodeType="afterGroup">
                            <p:stCondLst>
                              <p:cond delay="5000"/>
                            </p:stCondLst>
                            <p:childTnLst>
                              <p:par>
                                <p:cTn id="93" presetID="4" presetClass="entr" presetSubtype="16" fill="hold" grpId="0" nodeType="afterEffect">
                                  <p:stCondLst>
                                    <p:cond delay="0"/>
                                  </p:stCondLst>
                                  <p:childTnLst>
                                    <p:set>
                                      <p:cBhvr>
                                        <p:cTn id="94" dur="1" fill="hold">
                                          <p:stCondLst>
                                            <p:cond delay="0"/>
                                          </p:stCondLst>
                                        </p:cTn>
                                        <p:tgtEl>
                                          <p:spTgt spid="218"/>
                                        </p:tgtEl>
                                        <p:attrNameLst>
                                          <p:attrName>style.visibility</p:attrName>
                                        </p:attrNameLst>
                                      </p:cBhvr>
                                      <p:to>
                                        <p:strVal val="visible"/>
                                      </p:to>
                                    </p:set>
                                    <p:animEffect transition="in" filter="box(in)">
                                      <p:cBhvr>
                                        <p:cTn id="95" dur="1000"/>
                                        <p:tgtEl>
                                          <p:spTgt spid="2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diamond(in)">
                                      <p:cBhvr>
                                        <p:cTn id="100" dur="1000"/>
                                        <p:tgtEl>
                                          <p:spTgt spid="219"/>
                                        </p:tgtEl>
                                      </p:cBhvr>
                                    </p:animEffect>
                                  </p:childTnLst>
                                </p:cTn>
                              </p:par>
                            </p:childTnLst>
                          </p:cTn>
                        </p:par>
                        <p:par>
                          <p:cTn id="101" fill="hold" nodeType="afterGroup">
                            <p:stCondLst>
                              <p:cond delay="1000"/>
                            </p:stCondLst>
                            <p:childTnLst>
                              <p:par>
                                <p:cTn id="102" presetID="8" presetClass="entr" presetSubtype="16" fill="hold" grpId="0" nodeType="afterEffect">
                                  <p:stCondLst>
                                    <p:cond delay="0"/>
                                  </p:stCondLst>
                                  <p:childTnLst>
                                    <p:set>
                                      <p:cBhvr>
                                        <p:cTn id="103" dur="1" fill="hold">
                                          <p:stCondLst>
                                            <p:cond delay="0"/>
                                          </p:stCondLst>
                                        </p:cTn>
                                        <p:tgtEl>
                                          <p:spTgt spid="225"/>
                                        </p:tgtEl>
                                        <p:attrNameLst>
                                          <p:attrName>style.visibility</p:attrName>
                                        </p:attrNameLst>
                                      </p:cBhvr>
                                      <p:to>
                                        <p:strVal val="visible"/>
                                      </p:to>
                                    </p:set>
                                    <p:animEffect transition="in" filter="diamond(in)">
                                      <p:cBhvr>
                                        <p:cTn id="104" dur="1000"/>
                                        <p:tgtEl>
                                          <p:spTgt spid="225"/>
                                        </p:tgtEl>
                                      </p:cBhvr>
                                    </p:animEffect>
                                  </p:childTnLst>
                                </p:cTn>
                              </p:par>
                            </p:childTnLst>
                          </p:cTn>
                        </p:par>
                        <p:par>
                          <p:cTn id="105" fill="hold" nodeType="afterGroup">
                            <p:stCondLst>
                              <p:cond delay="2000"/>
                            </p:stCondLst>
                            <p:childTnLst>
                              <p:par>
                                <p:cTn id="106" presetID="8" presetClass="entr" presetSubtype="16" fill="hold" grpId="0" nodeType="afterEffect">
                                  <p:stCondLst>
                                    <p:cond delay="0"/>
                                  </p:stCondLst>
                                  <p:childTnLst>
                                    <p:set>
                                      <p:cBhvr>
                                        <p:cTn id="107" dur="1" fill="hold">
                                          <p:stCondLst>
                                            <p:cond delay="0"/>
                                          </p:stCondLst>
                                        </p:cTn>
                                        <p:tgtEl>
                                          <p:spTgt spid="198"/>
                                        </p:tgtEl>
                                        <p:attrNameLst>
                                          <p:attrName>style.visibility</p:attrName>
                                        </p:attrNameLst>
                                      </p:cBhvr>
                                      <p:to>
                                        <p:strVal val="visible"/>
                                      </p:to>
                                    </p:set>
                                    <p:animEffect transition="in" filter="diamond(in)">
                                      <p:cBhvr>
                                        <p:cTn id="108" dur="1000"/>
                                        <p:tgtEl>
                                          <p:spTgt spid="198"/>
                                        </p:tgtEl>
                                      </p:cBhvr>
                                    </p:animEffect>
                                  </p:childTnLst>
                                </p:cTn>
                              </p:par>
                            </p:childTnLst>
                          </p:cTn>
                        </p:par>
                        <p:par>
                          <p:cTn id="109" fill="hold" nodeType="afterGroup">
                            <p:stCondLst>
                              <p:cond delay="3000"/>
                            </p:stCondLst>
                            <p:childTnLst>
                              <p:par>
                                <p:cTn id="110" presetID="8" presetClass="entr" presetSubtype="16" fill="hold" grpId="0" nodeType="afterEffect">
                                  <p:stCondLst>
                                    <p:cond delay="0"/>
                                  </p:stCondLst>
                                  <p:childTnLst>
                                    <p:set>
                                      <p:cBhvr>
                                        <p:cTn id="111" dur="1" fill="hold">
                                          <p:stCondLst>
                                            <p:cond delay="0"/>
                                          </p:stCondLst>
                                        </p:cTn>
                                        <p:tgtEl>
                                          <p:spTgt spid="220"/>
                                        </p:tgtEl>
                                        <p:attrNameLst>
                                          <p:attrName>style.visibility</p:attrName>
                                        </p:attrNameLst>
                                      </p:cBhvr>
                                      <p:to>
                                        <p:strVal val="visible"/>
                                      </p:to>
                                    </p:set>
                                    <p:animEffect transition="in" filter="diamond(in)">
                                      <p:cBhvr>
                                        <p:cTn id="112" dur="1000"/>
                                        <p:tgtEl>
                                          <p:spTgt spid="220"/>
                                        </p:tgtEl>
                                      </p:cBhvr>
                                    </p:animEffect>
                                  </p:childTnLst>
                                </p:cTn>
                              </p:par>
                            </p:childTnLst>
                          </p:cTn>
                        </p:par>
                        <p:par>
                          <p:cTn id="113" fill="hold" nodeType="afterGroup">
                            <p:stCondLst>
                              <p:cond delay="4000"/>
                            </p:stCondLst>
                            <p:childTnLst>
                              <p:par>
                                <p:cTn id="114" presetID="8" presetClass="entr" presetSubtype="16" fill="hold" grpId="0" nodeType="afterEffect">
                                  <p:stCondLst>
                                    <p:cond delay="0"/>
                                  </p:stCondLst>
                                  <p:childTnLst>
                                    <p:set>
                                      <p:cBhvr>
                                        <p:cTn id="115" dur="1" fill="hold">
                                          <p:stCondLst>
                                            <p:cond delay="0"/>
                                          </p:stCondLst>
                                        </p:cTn>
                                        <p:tgtEl>
                                          <p:spTgt spid="226"/>
                                        </p:tgtEl>
                                        <p:attrNameLst>
                                          <p:attrName>style.visibility</p:attrName>
                                        </p:attrNameLst>
                                      </p:cBhvr>
                                      <p:to>
                                        <p:strVal val="visible"/>
                                      </p:to>
                                    </p:set>
                                    <p:animEffect transition="in" filter="diamond(in)">
                                      <p:cBhvr>
                                        <p:cTn id="116" dur="1000"/>
                                        <p:tgtEl>
                                          <p:spTgt spid="226"/>
                                        </p:tgtEl>
                                      </p:cBhvr>
                                    </p:animEffect>
                                  </p:childTnLst>
                                </p:cTn>
                              </p:par>
                            </p:childTnLst>
                          </p:cTn>
                        </p:par>
                        <p:par>
                          <p:cTn id="117" fill="hold" nodeType="afterGroup">
                            <p:stCondLst>
                              <p:cond delay="5000"/>
                            </p:stCondLst>
                            <p:childTnLst>
                              <p:par>
                                <p:cTn id="118" presetID="8" presetClass="entr" presetSubtype="16" fill="hold" grpId="0" nodeType="afterEffect">
                                  <p:stCondLst>
                                    <p:cond delay="0"/>
                                  </p:stCondLst>
                                  <p:childTnLst>
                                    <p:set>
                                      <p:cBhvr>
                                        <p:cTn id="119" dur="1" fill="hold">
                                          <p:stCondLst>
                                            <p:cond delay="0"/>
                                          </p:stCondLst>
                                        </p:cTn>
                                        <p:tgtEl>
                                          <p:spTgt spid="211"/>
                                        </p:tgtEl>
                                        <p:attrNameLst>
                                          <p:attrName>style.visibility</p:attrName>
                                        </p:attrNameLst>
                                      </p:cBhvr>
                                      <p:to>
                                        <p:strVal val="visible"/>
                                      </p:to>
                                    </p:set>
                                    <p:animEffect transition="in" filter="diamond(in)">
                                      <p:cBhvr>
                                        <p:cTn id="120" dur="1000"/>
                                        <p:tgtEl>
                                          <p:spTgt spid="211"/>
                                        </p:tgtEl>
                                      </p:cBhvr>
                                    </p:animEffect>
                                  </p:childTnLst>
                                </p:cTn>
                              </p:par>
                            </p:childTnLst>
                          </p:cTn>
                        </p:par>
                        <p:par>
                          <p:cTn id="121" fill="hold" nodeType="afterGroup">
                            <p:stCondLst>
                              <p:cond delay="6000"/>
                            </p:stCondLst>
                            <p:childTnLst>
                              <p:par>
                                <p:cTn id="122" presetID="8" presetClass="entr" presetSubtype="16" fill="hold" grpId="0" nodeType="afterEffect">
                                  <p:stCondLst>
                                    <p:cond delay="0"/>
                                  </p:stCondLst>
                                  <p:childTnLst>
                                    <p:set>
                                      <p:cBhvr>
                                        <p:cTn id="123" dur="1" fill="hold">
                                          <p:stCondLst>
                                            <p:cond delay="0"/>
                                          </p:stCondLst>
                                        </p:cTn>
                                        <p:tgtEl>
                                          <p:spTgt spid="221"/>
                                        </p:tgtEl>
                                        <p:attrNameLst>
                                          <p:attrName>style.visibility</p:attrName>
                                        </p:attrNameLst>
                                      </p:cBhvr>
                                      <p:to>
                                        <p:strVal val="visible"/>
                                      </p:to>
                                    </p:set>
                                    <p:animEffect transition="in" filter="diamond(in)">
                                      <p:cBhvr>
                                        <p:cTn id="124" dur="1000"/>
                                        <p:tgtEl>
                                          <p:spTgt spid="221"/>
                                        </p:tgtEl>
                                      </p:cBhvr>
                                    </p:animEffect>
                                  </p:childTnLst>
                                </p:cTn>
                              </p:par>
                            </p:childTnLst>
                          </p:cTn>
                        </p:par>
                        <p:par>
                          <p:cTn id="125" fill="hold" nodeType="afterGroup">
                            <p:stCondLst>
                              <p:cond delay="7000"/>
                            </p:stCondLst>
                            <p:childTnLst>
                              <p:par>
                                <p:cTn id="126" presetID="8" presetClass="entr" presetSubtype="16" fill="hold" grpId="0" nodeType="afterEffect">
                                  <p:stCondLst>
                                    <p:cond delay="0"/>
                                  </p:stCondLst>
                                  <p:childTnLst>
                                    <p:set>
                                      <p:cBhvr>
                                        <p:cTn id="127" dur="1" fill="hold">
                                          <p:stCondLst>
                                            <p:cond delay="0"/>
                                          </p:stCondLst>
                                        </p:cTn>
                                        <p:tgtEl>
                                          <p:spTgt spid="227"/>
                                        </p:tgtEl>
                                        <p:attrNameLst>
                                          <p:attrName>style.visibility</p:attrName>
                                        </p:attrNameLst>
                                      </p:cBhvr>
                                      <p:to>
                                        <p:strVal val="visible"/>
                                      </p:to>
                                    </p:set>
                                    <p:animEffect transition="in" filter="diamond(in)">
                                      <p:cBhvr>
                                        <p:cTn id="128" dur="1000"/>
                                        <p:tgtEl>
                                          <p:spTgt spid="227"/>
                                        </p:tgtEl>
                                      </p:cBhvr>
                                    </p:animEffect>
                                  </p:childTnLst>
                                </p:cTn>
                              </p:par>
                            </p:childTnLst>
                          </p:cTn>
                        </p:par>
                        <p:par>
                          <p:cTn id="129" fill="hold" nodeType="afterGroup">
                            <p:stCondLst>
                              <p:cond delay="8000"/>
                            </p:stCondLst>
                            <p:childTnLst>
                              <p:par>
                                <p:cTn id="130" presetID="8" presetClass="entr" presetSubtype="16" fill="hold" grpId="0" nodeType="afterEffect">
                                  <p:stCondLst>
                                    <p:cond delay="0"/>
                                  </p:stCondLst>
                                  <p:childTnLst>
                                    <p:set>
                                      <p:cBhvr>
                                        <p:cTn id="131" dur="1" fill="hold">
                                          <p:stCondLst>
                                            <p:cond delay="0"/>
                                          </p:stCondLst>
                                        </p:cTn>
                                        <p:tgtEl>
                                          <p:spTgt spid="197"/>
                                        </p:tgtEl>
                                        <p:attrNameLst>
                                          <p:attrName>style.visibility</p:attrName>
                                        </p:attrNameLst>
                                      </p:cBhvr>
                                      <p:to>
                                        <p:strVal val="visible"/>
                                      </p:to>
                                    </p:set>
                                    <p:animEffect transition="in" filter="diamond(in)">
                                      <p:cBhvr>
                                        <p:cTn id="132" dur="1000"/>
                                        <p:tgtEl>
                                          <p:spTgt spid="197"/>
                                        </p:tgtEl>
                                      </p:cBhvr>
                                    </p:animEffect>
                                  </p:childTnLst>
                                </p:cTn>
                              </p:par>
                            </p:childTnLst>
                          </p:cTn>
                        </p:par>
                        <p:par>
                          <p:cTn id="133" fill="hold" nodeType="afterGroup">
                            <p:stCondLst>
                              <p:cond delay="9000"/>
                            </p:stCondLst>
                            <p:childTnLst>
                              <p:par>
                                <p:cTn id="134" presetID="8" presetClass="entr" presetSubtype="16" fill="hold" grpId="0" nodeType="afterEffect">
                                  <p:stCondLst>
                                    <p:cond delay="0"/>
                                  </p:stCondLst>
                                  <p:childTnLst>
                                    <p:set>
                                      <p:cBhvr>
                                        <p:cTn id="135" dur="1" fill="hold">
                                          <p:stCondLst>
                                            <p:cond delay="0"/>
                                          </p:stCondLst>
                                        </p:cTn>
                                        <p:tgtEl>
                                          <p:spTgt spid="222"/>
                                        </p:tgtEl>
                                        <p:attrNameLst>
                                          <p:attrName>style.visibility</p:attrName>
                                        </p:attrNameLst>
                                      </p:cBhvr>
                                      <p:to>
                                        <p:strVal val="visible"/>
                                      </p:to>
                                    </p:set>
                                    <p:animEffect transition="in" filter="diamond(in)">
                                      <p:cBhvr>
                                        <p:cTn id="136" dur="1000"/>
                                        <p:tgtEl>
                                          <p:spTgt spid="222"/>
                                        </p:tgtEl>
                                      </p:cBhvr>
                                    </p:animEffect>
                                  </p:childTnLst>
                                </p:cTn>
                              </p:par>
                            </p:childTnLst>
                          </p:cTn>
                        </p:par>
                        <p:par>
                          <p:cTn id="137" fill="hold" nodeType="afterGroup">
                            <p:stCondLst>
                              <p:cond delay="10000"/>
                            </p:stCondLst>
                            <p:childTnLst>
                              <p:par>
                                <p:cTn id="138" presetID="8" presetClass="entr" presetSubtype="16" fill="hold" grpId="0" nodeType="afterEffect">
                                  <p:stCondLst>
                                    <p:cond delay="0"/>
                                  </p:stCondLst>
                                  <p:childTnLst>
                                    <p:set>
                                      <p:cBhvr>
                                        <p:cTn id="139" dur="1" fill="hold">
                                          <p:stCondLst>
                                            <p:cond delay="0"/>
                                          </p:stCondLst>
                                        </p:cTn>
                                        <p:tgtEl>
                                          <p:spTgt spid="228"/>
                                        </p:tgtEl>
                                        <p:attrNameLst>
                                          <p:attrName>style.visibility</p:attrName>
                                        </p:attrNameLst>
                                      </p:cBhvr>
                                      <p:to>
                                        <p:strVal val="visible"/>
                                      </p:to>
                                    </p:set>
                                    <p:animEffect transition="in" filter="diamond(in)">
                                      <p:cBhvr>
                                        <p:cTn id="140" dur="1000"/>
                                        <p:tgtEl>
                                          <p:spTgt spid="228"/>
                                        </p:tgtEl>
                                      </p:cBhvr>
                                    </p:animEffect>
                                  </p:childTnLst>
                                </p:cTn>
                              </p:par>
                            </p:childTnLst>
                          </p:cTn>
                        </p:par>
                        <p:par>
                          <p:cTn id="141" fill="hold" nodeType="afterGroup">
                            <p:stCondLst>
                              <p:cond delay="11000"/>
                            </p:stCondLst>
                            <p:childTnLst>
                              <p:par>
                                <p:cTn id="142" presetID="8" presetClass="entr" presetSubtype="16" fill="hold" grpId="0" nodeType="afterEffect">
                                  <p:stCondLst>
                                    <p:cond delay="0"/>
                                  </p:stCondLst>
                                  <p:childTnLst>
                                    <p:set>
                                      <p:cBhvr>
                                        <p:cTn id="143" dur="1" fill="hold">
                                          <p:stCondLst>
                                            <p:cond delay="0"/>
                                          </p:stCondLst>
                                        </p:cTn>
                                        <p:tgtEl>
                                          <p:spTgt spid="210"/>
                                        </p:tgtEl>
                                        <p:attrNameLst>
                                          <p:attrName>style.visibility</p:attrName>
                                        </p:attrNameLst>
                                      </p:cBhvr>
                                      <p:to>
                                        <p:strVal val="visible"/>
                                      </p:to>
                                    </p:set>
                                    <p:animEffect transition="in" filter="diamond(in)">
                                      <p:cBhvr>
                                        <p:cTn id="144" dur="1000"/>
                                        <p:tgtEl>
                                          <p:spTgt spid="210"/>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3" presetClass="exit" presetSubtype="10" fill="hold" grpId="1" nodeType="clickEffect">
                                  <p:stCondLst>
                                    <p:cond delay="0"/>
                                  </p:stCondLst>
                                  <p:childTnLst>
                                    <p:animEffect transition="out" filter="blinds(horizontal)">
                                      <p:cBhvr>
                                        <p:cTn id="148" dur="500"/>
                                        <p:tgtEl>
                                          <p:spTgt spid="218"/>
                                        </p:tgtEl>
                                      </p:cBhvr>
                                    </p:animEffect>
                                    <p:set>
                                      <p:cBhvr>
                                        <p:cTn id="149" dur="1" fill="hold">
                                          <p:stCondLst>
                                            <p:cond delay="499"/>
                                          </p:stCondLst>
                                        </p:cTn>
                                        <p:tgtEl>
                                          <p:spTgt spid="21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229"/>
                                        </p:tgtEl>
                                        <p:attrNameLst>
                                          <p:attrName>style.visibility</p:attrName>
                                        </p:attrNameLst>
                                      </p:cBhvr>
                                      <p:to>
                                        <p:strVal val="visible"/>
                                      </p:to>
                                    </p:se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8" presetClass="entr" presetSubtype="16" fill="hold" grpId="0" nodeType="clickEffect">
                                  <p:stCondLst>
                                    <p:cond delay="0"/>
                                  </p:stCondLst>
                                  <p:childTnLst>
                                    <p:set>
                                      <p:cBhvr>
                                        <p:cTn id="157" dur="1" fill="hold">
                                          <p:stCondLst>
                                            <p:cond delay="0"/>
                                          </p:stCondLst>
                                        </p:cTn>
                                        <p:tgtEl>
                                          <p:spTgt spid="196"/>
                                        </p:tgtEl>
                                        <p:attrNameLst>
                                          <p:attrName>style.visibility</p:attrName>
                                        </p:attrNameLst>
                                      </p:cBhvr>
                                      <p:to>
                                        <p:strVal val="visible"/>
                                      </p:to>
                                    </p:set>
                                    <p:animEffect transition="in" filter="diamond(in)">
                                      <p:cBhvr>
                                        <p:cTn id="158" dur="1000"/>
                                        <p:tgtEl>
                                          <p:spTgt spid="196"/>
                                        </p:tgtEl>
                                      </p:cBhvr>
                                    </p:animEffect>
                                  </p:childTnLst>
                                </p:cTn>
                              </p:par>
                            </p:childTnLst>
                          </p:cTn>
                        </p:par>
                        <p:par>
                          <p:cTn id="159" fill="hold" nodeType="afterGroup">
                            <p:stCondLst>
                              <p:cond delay="1000"/>
                            </p:stCondLst>
                            <p:childTnLst>
                              <p:par>
                                <p:cTn id="160" presetID="8" presetClass="entr" presetSubtype="16" fill="hold" grpId="0" nodeType="afterEffect">
                                  <p:stCondLst>
                                    <p:cond delay="0"/>
                                  </p:stCondLst>
                                  <p:childTnLst>
                                    <p:set>
                                      <p:cBhvr>
                                        <p:cTn id="161" dur="1" fill="hold">
                                          <p:stCondLst>
                                            <p:cond delay="0"/>
                                          </p:stCondLst>
                                        </p:cTn>
                                        <p:tgtEl>
                                          <p:spTgt spid="230"/>
                                        </p:tgtEl>
                                        <p:attrNameLst>
                                          <p:attrName>style.visibility</p:attrName>
                                        </p:attrNameLst>
                                      </p:cBhvr>
                                      <p:to>
                                        <p:strVal val="visible"/>
                                      </p:to>
                                    </p:set>
                                    <p:animEffect transition="in" filter="diamond(in)">
                                      <p:cBhvr>
                                        <p:cTn id="162" dur="1000"/>
                                        <p:tgtEl>
                                          <p:spTgt spid="230"/>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229"/>
                                        </p:tgtEl>
                                        <p:attrNameLst>
                                          <p:attrName>style.visibility</p:attrName>
                                        </p:attrNameLst>
                                      </p:cBhvr>
                                      <p:to>
                                        <p:strVal val="hidden"/>
                                      </p:to>
                                    </p:set>
                                  </p:childTnLst>
                                </p:cTn>
                              </p:par>
                            </p:childTnLst>
                          </p:cTn>
                        </p:par>
                        <p:par>
                          <p:cTn id="167" fill="hold" nodeType="afterGroup">
                            <p:stCondLst>
                              <p:cond delay="0"/>
                            </p:stCondLst>
                            <p:childTnLst>
                              <p:par>
                                <p:cTn id="168" presetID="8" presetClass="entr" presetSubtype="16" fill="hold" grpId="0" nodeType="afterEffect">
                                  <p:stCondLst>
                                    <p:cond delay="0"/>
                                  </p:stCondLst>
                                  <p:childTnLst>
                                    <p:set>
                                      <p:cBhvr>
                                        <p:cTn id="169" dur="1" fill="hold">
                                          <p:stCondLst>
                                            <p:cond delay="0"/>
                                          </p:stCondLst>
                                        </p:cTn>
                                        <p:tgtEl>
                                          <p:spTgt spid="224"/>
                                        </p:tgtEl>
                                        <p:attrNameLst>
                                          <p:attrName>style.visibility</p:attrName>
                                        </p:attrNameLst>
                                      </p:cBhvr>
                                      <p:to>
                                        <p:strVal val="visible"/>
                                      </p:to>
                                    </p:set>
                                    <p:animEffect transition="in" filter="diamond(in)">
                                      <p:cBhvr>
                                        <p:cTn id="170" dur="1000"/>
                                        <p:tgtEl>
                                          <p:spTgt spid="224"/>
                                        </p:tgtEl>
                                      </p:cBhvr>
                                    </p:animEffect>
                                  </p:childTnLst>
                                </p:cTn>
                              </p:par>
                            </p:childTnLst>
                          </p:cTn>
                        </p:par>
                        <p:par>
                          <p:cTn id="171" fill="hold" nodeType="afterGroup">
                            <p:stCondLst>
                              <p:cond delay="1000"/>
                            </p:stCondLst>
                            <p:childTnLst>
                              <p:par>
                                <p:cTn id="172" presetID="8" presetClass="entr" presetSubtype="16" fill="hold" grpId="0" nodeType="afterEffect">
                                  <p:stCondLst>
                                    <p:cond delay="0"/>
                                  </p:stCondLst>
                                  <p:childTnLst>
                                    <p:set>
                                      <p:cBhvr>
                                        <p:cTn id="173" dur="1" fill="hold">
                                          <p:stCondLst>
                                            <p:cond delay="0"/>
                                          </p:stCondLst>
                                        </p:cTn>
                                        <p:tgtEl>
                                          <p:spTgt spid="223"/>
                                        </p:tgtEl>
                                        <p:attrNameLst>
                                          <p:attrName>style.visibility</p:attrName>
                                        </p:attrNameLst>
                                      </p:cBhvr>
                                      <p:to>
                                        <p:strVal val="visible"/>
                                      </p:to>
                                    </p:set>
                                    <p:animEffect transition="in" filter="diamond(in)">
                                      <p:cBhvr>
                                        <p:cTn id="174" dur="1000"/>
                                        <p:tgtEl>
                                          <p:spTgt spid="223"/>
                                        </p:tgtEl>
                                      </p:cBhvr>
                                    </p:animEffect>
                                  </p:childTnLst>
                                </p:cTn>
                              </p:par>
                            </p:childTnLst>
                          </p:cTn>
                        </p:par>
                        <p:par>
                          <p:cTn id="175" fill="hold" nodeType="afterGroup">
                            <p:stCondLst>
                              <p:cond delay="2000"/>
                            </p:stCondLst>
                            <p:childTnLst>
                              <p:par>
                                <p:cTn id="176" presetID="8" presetClass="entr" presetSubtype="16" fill="hold" grpId="0" nodeType="afterEffect">
                                  <p:stCondLst>
                                    <p:cond delay="0"/>
                                  </p:stCondLst>
                                  <p:childTnLst>
                                    <p:set>
                                      <p:cBhvr>
                                        <p:cTn id="177" dur="1" fill="hold">
                                          <p:stCondLst>
                                            <p:cond delay="0"/>
                                          </p:stCondLst>
                                        </p:cTn>
                                        <p:tgtEl>
                                          <p:spTgt spid="231"/>
                                        </p:tgtEl>
                                        <p:attrNameLst>
                                          <p:attrName>style.visibility</p:attrName>
                                        </p:attrNameLst>
                                      </p:cBhvr>
                                      <p:to>
                                        <p:strVal val="visible"/>
                                      </p:to>
                                    </p:set>
                                    <p:animEffect transition="in" filter="diamond(in)">
                                      <p:cBhvr>
                                        <p:cTn id="178" dur="1000"/>
                                        <p:tgtEl>
                                          <p:spTgt spid="231"/>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
                                        </p:tgtEl>
                                        <p:attrNameLst>
                                          <p:attrName>style.visibility</p:attrName>
                                        </p:attrNameLst>
                                      </p:cBhvr>
                                      <p:to>
                                        <p:strVal val="visible"/>
                                      </p:to>
                                    </p:set>
                                  </p:childTnLst>
                                </p:cTn>
                              </p:par>
                            </p:childTnLst>
                          </p:cTn>
                        </p:par>
                        <p:par>
                          <p:cTn id="183" fill="hold">
                            <p:stCondLst>
                              <p:cond delay="0"/>
                            </p:stCondLst>
                            <p:childTnLst>
                              <p:par>
                                <p:cTn id="184" presetID="2" presetClass="entr" presetSubtype="4" fill="hold" grpId="1" nodeType="afterEffect">
                                  <p:stCondLst>
                                    <p:cond delay="0"/>
                                  </p:stCondLst>
                                  <p:childTnLst>
                                    <p:set>
                                      <p:cBhvr>
                                        <p:cTn id="185" dur="1" fill="hold">
                                          <p:stCondLst>
                                            <p:cond delay="0"/>
                                          </p:stCondLst>
                                        </p:cTn>
                                        <p:tgtEl>
                                          <p:spTgt spid="14"/>
                                        </p:tgtEl>
                                        <p:attrNameLst>
                                          <p:attrName>style.visibility</p:attrName>
                                        </p:attrNameLst>
                                      </p:cBhvr>
                                      <p:to>
                                        <p:strVal val="visible"/>
                                      </p:to>
                                    </p:set>
                                    <p:anim calcmode="lin" valueType="num">
                                      <p:cBhvr additive="base">
                                        <p:cTn id="186" dur="500" fill="hold"/>
                                        <p:tgtEl>
                                          <p:spTgt spid="14"/>
                                        </p:tgtEl>
                                        <p:attrNameLst>
                                          <p:attrName>ppt_x</p:attrName>
                                        </p:attrNameLst>
                                      </p:cBhvr>
                                      <p:tavLst>
                                        <p:tav tm="0">
                                          <p:val>
                                            <p:strVal val="#ppt_x"/>
                                          </p:val>
                                        </p:tav>
                                        <p:tav tm="100000">
                                          <p:val>
                                            <p:strVal val="#ppt_x"/>
                                          </p:val>
                                        </p:tav>
                                      </p:tavLst>
                                    </p:anim>
                                    <p:anim calcmode="lin" valueType="num">
                                      <p:cBhvr additive="base">
                                        <p:cTn id="187" dur="500" fill="hold"/>
                                        <p:tgtEl>
                                          <p:spTgt spid="14"/>
                                        </p:tgtEl>
                                        <p:attrNameLst>
                                          <p:attrName>ppt_y</p:attrName>
                                        </p:attrNameLst>
                                      </p:cBhvr>
                                      <p:tavLst>
                                        <p:tav tm="0">
                                          <p:val>
                                            <p:strVal val="1+#ppt_h/2"/>
                                          </p:val>
                                        </p:tav>
                                        <p:tav tm="100000">
                                          <p:val>
                                            <p:strVal val="#ppt_y"/>
                                          </p:val>
                                        </p:tav>
                                      </p:tavLst>
                                    </p:anim>
                                  </p:childTnLst>
                                </p:cTn>
                              </p:par>
                            </p:childTnLst>
                          </p:cTn>
                        </p:par>
                        <p:par>
                          <p:cTn id="188" fill="hold">
                            <p:stCondLst>
                              <p:cond delay="500"/>
                            </p:stCondLst>
                            <p:childTnLst>
                              <p:par>
                                <p:cTn id="189" presetID="2" presetClass="entr" presetSubtype="4" fill="hold" nodeType="afterEffect">
                                  <p:stCondLst>
                                    <p:cond delay="0"/>
                                  </p:stCondLst>
                                  <p:childTnLst>
                                    <p:set>
                                      <p:cBhvr>
                                        <p:cTn id="190" dur="1" fill="hold">
                                          <p:stCondLst>
                                            <p:cond delay="0"/>
                                          </p:stCondLst>
                                        </p:cTn>
                                        <p:tgtEl>
                                          <p:spTgt spid="4"/>
                                        </p:tgtEl>
                                        <p:attrNameLst>
                                          <p:attrName>style.visibility</p:attrName>
                                        </p:attrNameLst>
                                      </p:cBhvr>
                                      <p:to>
                                        <p:strVal val="visible"/>
                                      </p:to>
                                    </p:set>
                                    <p:anim calcmode="lin" valueType="num">
                                      <p:cBhvr additive="base">
                                        <p:cTn id="191" dur="500" fill="hold"/>
                                        <p:tgtEl>
                                          <p:spTgt spid="4"/>
                                        </p:tgtEl>
                                        <p:attrNameLst>
                                          <p:attrName>ppt_x</p:attrName>
                                        </p:attrNameLst>
                                      </p:cBhvr>
                                      <p:tavLst>
                                        <p:tav tm="0">
                                          <p:val>
                                            <p:strVal val="#ppt_x"/>
                                          </p:val>
                                        </p:tav>
                                        <p:tav tm="100000">
                                          <p:val>
                                            <p:strVal val="#ppt_x"/>
                                          </p:val>
                                        </p:tav>
                                      </p:tavLst>
                                    </p:anim>
                                    <p:anim calcmode="lin" valueType="num">
                                      <p:cBhvr additive="base">
                                        <p:cTn id="192" dur="500" fill="hold"/>
                                        <p:tgtEl>
                                          <p:spTgt spid="4"/>
                                        </p:tgtEl>
                                        <p:attrNameLst>
                                          <p:attrName>ppt_y</p:attrName>
                                        </p:attrNameLst>
                                      </p:cBhvr>
                                      <p:tavLst>
                                        <p:tav tm="0">
                                          <p:val>
                                            <p:strVal val="1+#ppt_h/2"/>
                                          </p:val>
                                        </p:tav>
                                        <p:tav tm="100000">
                                          <p:val>
                                            <p:strVal val="#ppt_y"/>
                                          </p:val>
                                        </p:tav>
                                      </p:tavLst>
                                    </p:anim>
                                  </p:childTnLst>
                                </p:cTn>
                              </p:par>
                            </p:childTnLst>
                          </p:cTn>
                        </p:par>
                        <p:par>
                          <p:cTn id="193" fill="hold">
                            <p:stCondLst>
                              <p:cond delay="1000"/>
                            </p:stCondLst>
                            <p:childTnLst>
                              <p:par>
                                <p:cTn id="194" presetID="2" presetClass="entr" presetSubtype="4" fill="hold" grpId="1" nodeType="afterEffect">
                                  <p:stCondLst>
                                    <p:cond delay="0"/>
                                  </p:stCondLst>
                                  <p:childTnLst>
                                    <p:set>
                                      <p:cBhvr>
                                        <p:cTn id="195" dur="1" fill="hold">
                                          <p:stCondLst>
                                            <p:cond delay="0"/>
                                          </p:stCondLst>
                                        </p:cTn>
                                        <p:tgtEl>
                                          <p:spTgt spid="7"/>
                                        </p:tgtEl>
                                        <p:attrNameLst>
                                          <p:attrName>style.visibility</p:attrName>
                                        </p:attrNameLst>
                                      </p:cBhvr>
                                      <p:to>
                                        <p:strVal val="visible"/>
                                      </p:to>
                                    </p:set>
                                    <p:anim calcmode="lin" valueType="num">
                                      <p:cBhvr additive="base">
                                        <p:cTn id="196" dur="500" fill="hold"/>
                                        <p:tgtEl>
                                          <p:spTgt spid="7"/>
                                        </p:tgtEl>
                                        <p:attrNameLst>
                                          <p:attrName>ppt_x</p:attrName>
                                        </p:attrNameLst>
                                      </p:cBhvr>
                                      <p:tavLst>
                                        <p:tav tm="0">
                                          <p:val>
                                            <p:strVal val="#ppt_x"/>
                                          </p:val>
                                        </p:tav>
                                        <p:tav tm="100000">
                                          <p:val>
                                            <p:strVal val="#ppt_x"/>
                                          </p:val>
                                        </p:tav>
                                      </p:tavLst>
                                    </p:anim>
                                    <p:anim calcmode="lin" valueType="num">
                                      <p:cBhvr additive="base">
                                        <p:cTn id="197" dur="500" fill="hold"/>
                                        <p:tgtEl>
                                          <p:spTgt spid="7"/>
                                        </p:tgtEl>
                                        <p:attrNameLst>
                                          <p:attrName>ppt_y</p:attrName>
                                        </p:attrNameLst>
                                      </p:cBhvr>
                                      <p:tavLst>
                                        <p:tav tm="0">
                                          <p:val>
                                            <p:strVal val="1+#ppt_h/2"/>
                                          </p:val>
                                        </p:tav>
                                        <p:tav tm="100000">
                                          <p:val>
                                            <p:strVal val="#ppt_y"/>
                                          </p:val>
                                        </p:tav>
                                      </p:tavLst>
                                    </p:anim>
                                  </p:childTnLst>
                                </p:cTn>
                              </p:par>
                            </p:childTnLst>
                          </p:cTn>
                        </p:par>
                        <p:par>
                          <p:cTn id="198" fill="hold">
                            <p:stCondLst>
                              <p:cond delay="1500"/>
                            </p:stCondLst>
                            <p:childTnLst>
                              <p:par>
                                <p:cTn id="199" presetID="2" presetClass="entr" presetSubtype="4" fill="hold" grpId="0" nodeType="afterEffect">
                                  <p:stCondLst>
                                    <p:cond delay="0"/>
                                  </p:stCondLst>
                                  <p:childTnLst>
                                    <p:set>
                                      <p:cBhvr>
                                        <p:cTn id="200" dur="1" fill="hold">
                                          <p:stCondLst>
                                            <p:cond delay="0"/>
                                          </p:stCondLst>
                                        </p:cTn>
                                        <p:tgtEl>
                                          <p:spTgt spid="10"/>
                                        </p:tgtEl>
                                        <p:attrNameLst>
                                          <p:attrName>style.visibility</p:attrName>
                                        </p:attrNameLst>
                                      </p:cBhvr>
                                      <p:to>
                                        <p:strVal val="visible"/>
                                      </p:to>
                                    </p:set>
                                    <p:anim calcmode="lin" valueType="num">
                                      <p:cBhvr additive="base">
                                        <p:cTn id="201" dur="500" fill="hold"/>
                                        <p:tgtEl>
                                          <p:spTgt spid="10"/>
                                        </p:tgtEl>
                                        <p:attrNameLst>
                                          <p:attrName>ppt_x</p:attrName>
                                        </p:attrNameLst>
                                      </p:cBhvr>
                                      <p:tavLst>
                                        <p:tav tm="0">
                                          <p:val>
                                            <p:strVal val="#ppt_x"/>
                                          </p:val>
                                        </p:tav>
                                        <p:tav tm="100000">
                                          <p:val>
                                            <p:strVal val="#ppt_x"/>
                                          </p:val>
                                        </p:tav>
                                      </p:tavLst>
                                    </p:anim>
                                    <p:anim calcmode="lin" valueType="num">
                                      <p:cBhvr additive="base">
                                        <p:cTn id="20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xit" presetSubtype="4" fill="hold" grpId="1" nodeType="clickEffect">
                                  <p:stCondLst>
                                    <p:cond delay="0"/>
                                  </p:stCondLst>
                                  <p:childTnLst>
                                    <p:anim calcmode="lin" valueType="num">
                                      <p:cBhvr additive="base">
                                        <p:cTn id="206" dur="500"/>
                                        <p:tgtEl>
                                          <p:spTgt spid="2"/>
                                        </p:tgtEl>
                                        <p:attrNameLst>
                                          <p:attrName>ppt_x</p:attrName>
                                        </p:attrNameLst>
                                      </p:cBhvr>
                                      <p:tavLst>
                                        <p:tav tm="0">
                                          <p:val>
                                            <p:strVal val="ppt_x"/>
                                          </p:val>
                                        </p:tav>
                                        <p:tav tm="100000">
                                          <p:val>
                                            <p:strVal val="ppt_x"/>
                                          </p:val>
                                        </p:tav>
                                      </p:tavLst>
                                    </p:anim>
                                    <p:anim calcmode="lin" valueType="num">
                                      <p:cBhvr additive="base">
                                        <p:cTn id="207" dur="500"/>
                                        <p:tgtEl>
                                          <p:spTgt spid="2"/>
                                        </p:tgtEl>
                                        <p:attrNameLst>
                                          <p:attrName>ppt_y</p:attrName>
                                        </p:attrNameLst>
                                      </p:cBhvr>
                                      <p:tavLst>
                                        <p:tav tm="0">
                                          <p:val>
                                            <p:strVal val="ppt_y"/>
                                          </p:val>
                                        </p:tav>
                                        <p:tav tm="100000">
                                          <p:val>
                                            <p:strVal val="1+ppt_h/2"/>
                                          </p:val>
                                        </p:tav>
                                      </p:tavLst>
                                    </p:anim>
                                    <p:set>
                                      <p:cBhvr>
                                        <p:cTn id="208" dur="1" fill="hold">
                                          <p:stCondLst>
                                            <p:cond delay="499"/>
                                          </p:stCondLst>
                                        </p:cTn>
                                        <p:tgtEl>
                                          <p:spTgt spid="2"/>
                                        </p:tgtEl>
                                        <p:attrNameLst>
                                          <p:attrName>style.visibility</p:attrName>
                                        </p:attrNameLst>
                                      </p:cBhvr>
                                      <p:to>
                                        <p:strVal val="hidden"/>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1" nodeType="clickEffect">
                                  <p:stCondLst>
                                    <p:cond delay="0"/>
                                  </p:stCondLst>
                                  <p:childTnLst>
                                    <p:set>
                                      <p:cBhvr>
                                        <p:cTn id="212" dur="1" fill="hold">
                                          <p:stCondLst>
                                            <p:cond delay="0"/>
                                          </p:stCondLst>
                                        </p:cTn>
                                        <p:tgtEl>
                                          <p:spTgt spid="16"/>
                                        </p:tgtEl>
                                        <p:attrNameLst>
                                          <p:attrName>style.visibility</p:attrName>
                                        </p:attrNameLst>
                                      </p:cBhvr>
                                      <p:to>
                                        <p:strVal val="visible"/>
                                      </p:to>
                                    </p:set>
                                  </p:childTnLst>
                                </p:cTn>
                              </p:par>
                            </p:childTnLst>
                          </p:cTn>
                        </p:par>
                        <p:par>
                          <p:cTn id="213" fill="hold" nodeType="afterGroup">
                            <p:stCondLst>
                              <p:cond delay="0"/>
                            </p:stCondLst>
                            <p:childTnLst>
                              <p:par>
                                <p:cTn id="214" presetID="8" presetClass="entr" presetSubtype="16" fill="hold" grpId="0" nodeType="afterEffect">
                                  <p:stCondLst>
                                    <p:cond delay="0"/>
                                  </p:stCondLst>
                                  <p:childTnLst>
                                    <p:set>
                                      <p:cBhvr>
                                        <p:cTn id="215" dur="1" fill="hold">
                                          <p:stCondLst>
                                            <p:cond delay="0"/>
                                          </p:stCondLst>
                                        </p:cTn>
                                        <p:tgtEl>
                                          <p:spTgt spid="45"/>
                                        </p:tgtEl>
                                        <p:attrNameLst>
                                          <p:attrName>style.visibility</p:attrName>
                                        </p:attrNameLst>
                                      </p:cBhvr>
                                      <p:to>
                                        <p:strVal val="visible"/>
                                      </p:to>
                                    </p:set>
                                    <p:animEffect transition="in" filter="diamond(in)">
                                      <p:cBhvr>
                                        <p:cTn id="216" dur="1000"/>
                                        <p:tgtEl>
                                          <p:spTgt spid="45"/>
                                        </p:tgtEl>
                                      </p:cBhvr>
                                    </p:animEffect>
                                  </p:childTnLst>
                                </p:cTn>
                              </p:par>
                            </p:childTnLst>
                          </p:cTn>
                        </p:par>
                        <p:par>
                          <p:cTn id="217" fill="hold">
                            <p:stCondLst>
                              <p:cond delay="1000"/>
                            </p:stCondLst>
                            <p:childTnLst>
                              <p:par>
                                <p:cTn id="218" presetID="2" presetClass="entr" presetSubtype="4" fill="hold" grpId="0" nodeType="afterEffect">
                                  <p:stCondLst>
                                    <p:cond delay="0"/>
                                  </p:stCondLst>
                                  <p:childTnLst>
                                    <p:set>
                                      <p:cBhvr>
                                        <p:cTn id="219" dur="1" fill="hold">
                                          <p:stCondLst>
                                            <p:cond delay="0"/>
                                          </p:stCondLst>
                                        </p:cTn>
                                        <p:tgtEl>
                                          <p:spTgt spid="236"/>
                                        </p:tgtEl>
                                        <p:attrNameLst>
                                          <p:attrName>style.visibility</p:attrName>
                                        </p:attrNameLst>
                                      </p:cBhvr>
                                      <p:to>
                                        <p:strVal val="visible"/>
                                      </p:to>
                                    </p:set>
                                    <p:anim calcmode="lin" valueType="num">
                                      <p:cBhvr additive="base">
                                        <p:cTn id="220" dur="500" fill="hold"/>
                                        <p:tgtEl>
                                          <p:spTgt spid="236"/>
                                        </p:tgtEl>
                                        <p:attrNameLst>
                                          <p:attrName>ppt_x</p:attrName>
                                        </p:attrNameLst>
                                      </p:cBhvr>
                                      <p:tavLst>
                                        <p:tav tm="0">
                                          <p:val>
                                            <p:strVal val="#ppt_x"/>
                                          </p:val>
                                        </p:tav>
                                        <p:tav tm="100000">
                                          <p:val>
                                            <p:strVal val="#ppt_x"/>
                                          </p:val>
                                        </p:tav>
                                      </p:tavLst>
                                    </p:anim>
                                    <p:anim calcmode="lin" valueType="num">
                                      <p:cBhvr additive="base">
                                        <p:cTn id="221" dur="500" fill="hold"/>
                                        <p:tgtEl>
                                          <p:spTgt spid="236"/>
                                        </p:tgtEl>
                                        <p:attrNameLst>
                                          <p:attrName>ppt_y</p:attrName>
                                        </p:attrNameLst>
                                      </p:cBhvr>
                                      <p:tavLst>
                                        <p:tav tm="0">
                                          <p:val>
                                            <p:strVal val="1+#ppt_h/2"/>
                                          </p:val>
                                        </p:tav>
                                        <p:tav tm="100000">
                                          <p:val>
                                            <p:strVal val="#ppt_y"/>
                                          </p:val>
                                        </p:tav>
                                      </p:tavLst>
                                    </p:anim>
                                  </p:childTnLst>
                                </p:cTn>
                              </p:par>
                            </p:childTnLst>
                          </p:cTn>
                        </p:par>
                        <p:par>
                          <p:cTn id="222" fill="hold">
                            <p:stCondLst>
                              <p:cond delay="1500"/>
                            </p:stCondLst>
                            <p:childTnLst>
                              <p:par>
                                <p:cTn id="223" presetID="2" presetClass="entr" presetSubtype="4" fill="hold" grpId="0" nodeType="afterEffect">
                                  <p:stCondLst>
                                    <p:cond delay="0"/>
                                  </p:stCondLst>
                                  <p:childTnLst>
                                    <p:set>
                                      <p:cBhvr>
                                        <p:cTn id="224" dur="1" fill="hold">
                                          <p:stCondLst>
                                            <p:cond delay="0"/>
                                          </p:stCondLst>
                                        </p:cTn>
                                        <p:tgtEl>
                                          <p:spTgt spid="233"/>
                                        </p:tgtEl>
                                        <p:attrNameLst>
                                          <p:attrName>style.visibility</p:attrName>
                                        </p:attrNameLst>
                                      </p:cBhvr>
                                      <p:to>
                                        <p:strVal val="visible"/>
                                      </p:to>
                                    </p:set>
                                    <p:anim calcmode="lin" valueType="num">
                                      <p:cBhvr additive="base">
                                        <p:cTn id="225" dur="500" fill="hold"/>
                                        <p:tgtEl>
                                          <p:spTgt spid="233"/>
                                        </p:tgtEl>
                                        <p:attrNameLst>
                                          <p:attrName>ppt_x</p:attrName>
                                        </p:attrNameLst>
                                      </p:cBhvr>
                                      <p:tavLst>
                                        <p:tav tm="0">
                                          <p:val>
                                            <p:strVal val="#ppt_x"/>
                                          </p:val>
                                        </p:tav>
                                        <p:tav tm="100000">
                                          <p:val>
                                            <p:strVal val="#ppt_x"/>
                                          </p:val>
                                        </p:tav>
                                      </p:tavLst>
                                    </p:anim>
                                    <p:anim calcmode="lin" valueType="num">
                                      <p:cBhvr additive="base">
                                        <p:cTn id="226" dur="500" fill="hold"/>
                                        <p:tgtEl>
                                          <p:spTgt spid="233"/>
                                        </p:tgtEl>
                                        <p:attrNameLst>
                                          <p:attrName>ppt_y</p:attrName>
                                        </p:attrNameLst>
                                      </p:cBhvr>
                                      <p:tavLst>
                                        <p:tav tm="0">
                                          <p:val>
                                            <p:strVal val="1+#ppt_h/2"/>
                                          </p:val>
                                        </p:tav>
                                        <p:tav tm="100000">
                                          <p:val>
                                            <p:strVal val="#ppt_y"/>
                                          </p:val>
                                        </p:tav>
                                      </p:tavLst>
                                    </p:anim>
                                  </p:childTnLst>
                                </p:cTn>
                              </p:par>
                            </p:childTnLst>
                          </p:cTn>
                        </p:par>
                        <p:par>
                          <p:cTn id="227" fill="hold" nodeType="afterGroup">
                            <p:stCondLst>
                              <p:cond delay="2000"/>
                            </p:stCondLst>
                            <p:childTnLst>
                              <p:par>
                                <p:cTn id="228" presetID="8" presetClass="entr" presetSubtype="16" fill="hold" grpId="0" nodeType="afterEffect">
                                  <p:stCondLst>
                                    <p:cond delay="0"/>
                                  </p:stCondLst>
                                  <p:childTnLst>
                                    <p:set>
                                      <p:cBhvr>
                                        <p:cTn id="229" dur="1" fill="hold">
                                          <p:stCondLst>
                                            <p:cond delay="0"/>
                                          </p:stCondLst>
                                        </p:cTn>
                                        <p:tgtEl>
                                          <p:spTgt spid="234"/>
                                        </p:tgtEl>
                                        <p:attrNameLst>
                                          <p:attrName>style.visibility</p:attrName>
                                        </p:attrNameLst>
                                      </p:cBhvr>
                                      <p:to>
                                        <p:strVal val="visible"/>
                                      </p:to>
                                    </p:set>
                                    <p:animEffect transition="in" filter="diamond(in)">
                                      <p:cBhvr>
                                        <p:cTn id="230" dur="1000"/>
                                        <p:tgtEl>
                                          <p:spTgt spid="234"/>
                                        </p:tgtEl>
                                      </p:cBhvr>
                                    </p:animEffect>
                                  </p:childTnLst>
                                </p:cTn>
                              </p:par>
                            </p:childTnLst>
                          </p:cTn>
                        </p:par>
                        <p:par>
                          <p:cTn id="231" fill="hold">
                            <p:stCondLst>
                              <p:cond delay="3000"/>
                            </p:stCondLst>
                            <p:childTnLst>
                              <p:par>
                                <p:cTn id="232" presetID="2" presetClass="entr" presetSubtype="4" fill="hold" grpId="1" nodeType="afterEffect">
                                  <p:stCondLst>
                                    <p:cond delay="0"/>
                                  </p:stCondLst>
                                  <p:childTnLst>
                                    <p:set>
                                      <p:cBhvr>
                                        <p:cTn id="233" dur="1" fill="hold">
                                          <p:stCondLst>
                                            <p:cond delay="0"/>
                                          </p:stCondLst>
                                        </p:cTn>
                                        <p:tgtEl>
                                          <p:spTgt spid="237"/>
                                        </p:tgtEl>
                                        <p:attrNameLst>
                                          <p:attrName>style.visibility</p:attrName>
                                        </p:attrNameLst>
                                      </p:cBhvr>
                                      <p:to>
                                        <p:strVal val="visible"/>
                                      </p:to>
                                    </p:set>
                                    <p:anim calcmode="lin" valueType="num">
                                      <p:cBhvr additive="base">
                                        <p:cTn id="234" dur="500" fill="hold"/>
                                        <p:tgtEl>
                                          <p:spTgt spid="237"/>
                                        </p:tgtEl>
                                        <p:attrNameLst>
                                          <p:attrName>ppt_x</p:attrName>
                                        </p:attrNameLst>
                                      </p:cBhvr>
                                      <p:tavLst>
                                        <p:tav tm="0">
                                          <p:val>
                                            <p:strVal val="#ppt_x"/>
                                          </p:val>
                                        </p:tav>
                                        <p:tav tm="100000">
                                          <p:val>
                                            <p:strVal val="#ppt_x"/>
                                          </p:val>
                                        </p:tav>
                                      </p:tavLst>
                                    </p:anim>
                                    <p:anim calcmode="lin" valueType="num">
                                      <p:cBhvr additive="base">
                                        <p:cTn id="235" dur="500" fill="hold"/>
                                        <p:tgtEl>
                                          <p:spTgt spid="237"/>
                                        </p:tgtEl>
                                        <p:attrNameLst>
                                          <p:attrName>ppt_y</p:attrName>
                                        </p:attrNameLst>
                                      </p:cBhvr>
                                      <p:tavLst>
                                        <p:tav tm="0">
                                          <p:val>
                                            <p:strVal val="1+#ppt_h/2"/>
                                          </p:val>
                                        </p:tav>
                                        <p:tav tm="100000">
                                          <p:val>
                                            <p:strVal val="#ppt_y"/>
                                          </p:val>
                                        </p:tav>
                                      </p:tavLst>
                                    </p:anim>
                                  </p:childTnLst>
                                </p:cTn>
                              </p:par>
                            </p:childTnLst>
                          </p:cTn>
                        </p:par>
                        <p:par>
                          <p:cTn id="236" fill="hold">
                            <p:stCondLst>
                              <p:cond delay="3500"/>
                            </p:stCondLst>
                            <p:childTnLst>
                              <p:par>
                                <p:cTn id="237" presetID="2" presetClass="entr" presetSubtype="4" fill="hold" grpId="0" nodeType="afterEffect">
                                  <p:stCondLst>
                                    <p:cond delay="0"/>
                                  </p:stCondLst>
                                  <p:childTnLst>
                                    <p:set>
                                      <p:cBhvr>
                                        <p:cTn id="238" dur="1" fill="hold">
                                          <p:stCondLst>
                                            <p:cond delay="0"/>
                                          </p:stCondLst>
                                        </p:cTn>
                                        <p:tgtEl>
                                          <p:spTgt spid="242"/>
                                        </p:tgtEl>
                                        <p:attrNameLst>
                                          <p:attrName>style.visibility</p:attrName>
                                        </p:attrNameLst>
                                      </p:cBhvr>
                                      <p:to>
                                        <p:strVal val="visible"/>
                                      </p:to>
                                    </p:set>
                                    <p:anim calcmode="lin" valueType="num">
                                      <p:cBhvr additive="base">
                                        <p:cTn id="239" dur="500" fill="hold"/>
                                        <p:tgtEl>
                                          <p:spTgt spid="242"/>
                                        </p:tgtEl>
                                        <p:attrNameLst>
                                          <p:attrName>ppt_x</p:attrName>
                                        </p:attrNameLst>
                                      </p:cBhvr>
                                      <p:tavLst>
                                        <p:tav tm="0">
                                          <p:val>
                                            <p:strVal val="#ppt_x"/>
                                          </p:val>
                                        </p:tav>
                                        <p:tav tm="100000">
                                          <p:val>
                                            <p:strVal val="#ppt_x"/>
                                          </p:val>
                                        </p:tav>
                                      </p:tavLst>
                                    </p:anim>
                                    <p:anim calcmode="lin" valueType="num">
                                      <p:cBhvr additive="base">
                                        <p:cTn id="240" dur="500" fill="hold"/>
                                        <p:tgtEl>
                                          <p:spTgt spid="242"/>
                                        </p:tgtEl>
                                        <p:attrNameLst>
                                          <p:attrName>ppt_y</p:attrName>
                                        </p:attrNameLst>
                                      </p:cBhvr>
                                      <p:tavLst>
                                        <p:tav tm="0">
                                          <p:val>
                                            <p:strVal val="1+#ppt_h/2"/>
                                          </p:val>
                                        </p:tav>
                                        <p:tav tm="100000">
                                          <p:val>
                                            <p:strVal val="#ppt_y"/>
                                          </p:val>
                                        </p:tav>
                                      </p:tavLst>
                                    </p:anim>
                                  </p:childTnLst>
                                </p:cTn>
                              </p:par>
                            </p:childTnLst>
                          </p:cTn>
                        </p:par>
                        <p:par>
                          <p:cTn id="241" fill="hold" nodeType="afterGroup">
                            <p:stCondLst>
                              <p:cond delay="4000"/>
                            </p:stCondLst>
                            <p:childTnLst>
                              <p:par>
                                <p:cTn id="242" presetID="8" presetClass="entr" presetSubtype="16" fill="hold" grpId="0" nodeType="afterEffect">
                                  <p:stCondLst>
                                    <p:cond delay="0"/>
                                  </p:stCondLst>
                                  <p:childTnLst>
                                    <p:set>
                                      <p:cBhvr>
                                        <p:cTn id="243" dur="1" fill="hold">
                                          <p:stCondLst>
                                            <p:cond delay="0"/>
                                          </p:stCondLst>
                                        </p:cTn>
                                        <p:tgtEl>
                                          <p:spTgt spid="238"/>
                                        </p:tgtEl>
                                        <p:attrNameLst>
                                          <p:attrName>style.visibility</p:attrName>
                                        </p:attrNameLst>
                                      </p:cBhvr>
                                      <p:to>
                                        <p:strVal val="visible"/>
                                      </p:to>
                                    </p:set>
                                    <p:animEffect transition="in" filter="diamond(in)">
                                      <p:cBhvr>
                                        <p:cTn id="244" dur="1000"/>
                                        <p:tgtEl>
                                          <p:spTgt spid="238"/>
                                        </p:tgtEl>
                                      </p:cBhvr>
                                    </p:animEffect>
                                  </p:childTnLst>
                                </p:cTn>
                              </p:par>
                            </p:childTnLst>
                          </p:cTn>
                        </p:par>
                        <p:par>
                          <p:cTn id="245" fill="hold" nodeType="afterGroup">
                            <p:stCondLst>
                              <p:cond delay="5000"/>
                            </p:stCondLst>
                            <p:childTnLst>
                              <p:par>
                                <p:cTn id="246" presetID="8" presetClass="entr" presetSubtype="16" fill="hold" grpId="0" nodeType="afterEffect">
                                  <p:stCondLst>
                                    <p:cond delay="0"/>
                                  </p:stCondLst>
                                  <p:childTnLst>
                                    <p:set>
                                      <p:cBhvr>
                                        <p:cTn id="247" dur="1" fill="hold">
                                          <p:stCondLst>
                                            <p:cond delay="0"/>
                                          </p:stCondLst>
                                        </p:cTn>
                                        <p:tgtEl>
                                          <p:spTgt spid="243"/>
                                        </p:tgtEl>
                                        <p:attrNameLst>
                                          <p:attrName>style.visibility</p:attrName>
                                        </p:attrNameLst>
                                      </p:cBhvr>
                                      <p:to>
                                        <p:strVal val="visible"/>
                                      </p:to>
                                    </p:set>
                                    <p:animEffect transition="in" filter="diamond(in)">
                                      <p:cBhvr>
                                        <p:cTn id="248" dur="1000"/>
                                        <p:tgtEl>
                                          <p:spTgt spid="243"/>
                                        </p:tgtEl>
                                      </p:cBhvr>
                                    </p:animEffect>
                                  </p:childTnLst>
                                </p:cTn>
                              </p:par>
                            </p:childTnLst>
                          </p:cTn>
                        </p:par>
                        <p:par>
                          <p:cTn id="249" fill="hold" nodeType="afterGroup">
                            <p:stCondLst>
                              <p:cond delay="6000"/>
                            </p:stCondLst>
                            <p:childTnLst>
                              <p:par>
                                <p:cTn id="250" presetID="8" presetClass="entr" presetSubtype="16" fill="hold" grpId="0" nodeType="afterEffect">
                                  <p:stCondLst>
                                    <p:cond delay="0"/>
                                  </p:stCondLst>
                                  <p:childTnLst>
                                    <p:set>
                                      <p:cBhvr>
                                        <p:cTn id="251" dur="1" fill="hold">
                                          <p:stCondLst>
                                            <p:cond delay="0"/>
                                          </p:stCondLst>
                                        </p:cTn>
                                        <p:tgtEl>
                                          <p:spTgt spid="209"/>
                                        </p:tgtEl>
                                        <p:attrNameLst>
                                          <p:attrName>style.visibility</p:attrName>
                                        </p:attrNameLst>
                                      </p:cBhvr>
                                      <p:to>
                                        <p:strVal val="visible"/>
                                      </p:to>
                                    </p:set>
                                    <p:animEffect transition="in" filter="diamond(in)">
                                      <p:cBhvr>
                                        <p:cTn id="252" dur="1000"/>
                                        <p:tgtEl>
                                          <p:spTgt spid="209"/>
                                        </p:tgtEl>
                                      </p:cBhvr>
                                    </p:animEffect>
                                  </p:childTnLst>
                                </p:cTn>
                              </p:par>
                            </p:childTnLst>
                          </p:cTn>
                        </p:par>
                        <p:par>
                          <p:cTn id="253" fill="hold" nodeType="afterGroup">
                            <p:stCondLst>
                              <p:cond delay="7000"/>
                            </p:stCondLst>
                            <p:childTnLst>
                              <p:par>
                                <p:cTn id="254" presetID="8" presetClass="entr" presetSubtype="16" fill="hold" grpId="0" nodeType="afterEffect">
                                  <p:stCondLst>
                                    <p:cond delay="0"/>
                                  </p:stCondLst>
                                  <p:childTnLst>
                                    <p:set>
                                      <p:cBhvr>
                                        <p:cTn id="255" dur="1" fill="hold">
                                          <p:stCondLst>
                                            <p:cond delay="0"/>
                                          </p:stCondLst>
                                        </p:cTn>
                                        <p:tgtEl>
                                          <p:spTgt spid="239"/>
                                        </p:tgtEl>
                                        <p:attrNameLst>
                                          <p:attrName>style.visibility</p:attrName>
                                        </p:attrNameLst>
                                      </p:cBhvr>
                                      <p:to>
                                        <p:strVal val="visible"/>
                                      </p:to>
                                    </p:set>
                                    <p:animEffect transition="in" filter="diamond(in)">
                                      <p:cBhvr>
                                        <p:cTn id="256" dur="1000"/>
                                        <p:tgtEl>
                                          <p:spTgt spid="239"/>
                                        </p:tgtEl>
                                      </p:cBhvr>
                                    </p:animEffect>
                                  </p:childTnLst>
                                </p:cTn>
                              </p:par>
                            </p:childTnLst>
                          </p:cTn>
                        </p:par>
                        <p:par>
                          <p:cTn id="257" fill="hold" nodeType="afterGroup">
                            <p:stCondLst>
                              <p:cond delay="8000"/>
                            </p:stCondLst>
                            <p:childTnLst>
                              <p:par>
                                <p:cTn id="258" presetID="8" presetClass="entr" presetSubtype="16" fill="hold" grpId="0" nodeType="afterEffect">
                                  <p:stCondLst>
                                    <p:cond delay="0"/>
                                  </p:stCondLst>
                                  <p:childTnLst>
                                    <p:set>
                                      <p:cBhvr>
                                        <p:cTn id="259" dur="1" fill="hold">
                                          <p:stCondLst>
                                            <p:cond delay="0"/>
                                          </p:stCondLst>
                                        </p:cTn>
                                        <p:tgtEl>
                                          <p:spTgt spid="244"/>
                                        </p:tgtEl>
                                        <p:attrNameLst>
                                          <p:attrName>style.visibility</p:attrName>
                                        </p:attrNameLst>
                                      </p:cBhvr>
                                      <p:to>
                                        <p:strVal val="visible"/>
                                      </p:to>
                                    </p:set>
                                    <p:animEffect transition="in" filter="diamond(in)">
                                      <p:cBhvr>
                                        <p:cTn id="260" dur="1000"/>
                                        <p:tgtEl>
                                          <p:spTgt spid="244"/>
                                        </p:tgtEl>
                                      </p:cBhvr>
                                    </p:animEffect>
                                  </p:childTnLst>
                                </p:cTn>
                              </p:par>
                            </p:childTnLst>
                          </p:cTn>
                        </p:par>
                        <p:par>
                          <p:cTn id="261" fill="hold" nodeType="afterGroup">
                            <p:stCondLst>
                              <p:cond delay="9000"/>
                            </p:stCondLst>
                            <p:childTnLst>
                              <p:par>
                                <p:cTn id="262" presetID="8" presetClass="entr" presetSubtype="16" fill="hold" grpId="0" nodeType="afterEffect">
                                  <p:stCondLst>
                                    <p:cond delay="0"/>
                                  </p:stCondLst>
                                  <p:childTnLst>
                                    <p:set>
                                      <p:cBhvr>
                                        <p:cTn id="263" dur="1" fill="hold">
                                          <p:stCondLst>
                                            <p:cond delay="0"/>
                                          </p:stCondLst>
                                        </p:cTn>
                                        <p:tgtEl>
                                          <p:spTgt spid="235"/>
                                        </p:tgtEl>
                                        <p:attrNameLst>
                                          <p:attrName>style.visibility</p:attrName>
                                        </p:attrNameLst>
                                      </p:cBhvr>
                                      <p:to>
                                        <p:strVal val="visible"/>
                                      </p:to>
                                    </p:set>
                                    <p:animEffect transition="in" filter="diamond(in)">
                                      <p:cBhvr>
                                        <p:cTn id="264" dur="1000"/>
                                        <p:tgtEl>
                                          <p:spTgt spid="235"/>
                                        </p:tgtEl>
                                      </p:cBhvr>
                                    </p:animEffect>
                                  </p:childTnLst>
                                </p:cTn>
                              </p:par>
                            </p:childTnLst>
                          </p:cTn>
                        </p:par>
                      </p:childTnLst>
                    </p:cTn>
                  </p:par>
                  <p:par>
                    <p:cTn id="265" fill="hold">
                      <p:stCondLst>
                        <p:cond delay="indefinite"/>
                      </p:stCondLst>
                      <p:childTnLst>
                        <p:par>
                          <p:cTn id="266" fill="hold">
                            <p:stCondLst>
                              <p:cond delay="0"/>
                            </p:stCondLst>
                            <p:childTnLst>
                              <p:par>
                                <p:cTn id="267" presetID="3" presetClass="exit" presetSubtype="10" fill="hold" grpId="0" nodeType="clickEffect">
                                  <p:stCondLst>
                                    <p:cond delay="0"/>
                                  </p:stCondLst>
                                  <p:childTnLst>
                                    <p:animEffect transition="out" filter="blinds(horizontal)">
                                      <p:cBhvr>
                                        <p:cTn id="268" dur="500"/>
                                        <p:tgtEl>
                                          <p:spTgt spid="16"/>
                                        </p:tgtEl>
                                      </p:cBhvr>
                                    </p:animEffect>
                                    <p:set>
                                      <p:cBhvr>
                                        <p:cTn id="269" dur="1" fill="hold">
                                          <p:stCondLst>
                                            <p:cond delay="499"/>
                                          </p:stCondLst>
                                        </p:cTn>
                                        <p:tgtEl>
                                          <p:spTgt spid="16"/>
                                        </p:tgtEl>
                                        <p:attrNameLst>
                                          <p:attrName>style.visibility</p:attrName>
                                        </p:attrNameLst>
                                      </p:cBhvr>
                                      <p:to>
                                        <p:strVal val="hidden"/>
                                      </p:to>
                                    </p:set>
                                  </p:childTnLst>
                                </p:cTn>
                              </p:par>
                            </p:childTnLst>
                          </p:cTn>
                        </p:par>
                        <p:par>
                          <p:cTn id="270" fill="hold" nodeType="afterGroup">
                            <p:stCondLst>
                              <p:cond delay="500"/>
                            </p:stCondLst>
                            <p:childTnLst>
                              <p:par>
                                <p:cTn id="271" presetID="4" presetClass="entr" presetSubtype="16" fill="hold" grpId="0" nodeType="afterEffect">
                                  <p:stCondLst>
                                    <p:cond delay="0"/>
                                  </p:stCondLst>
                                  <p:childTnLst>
                                    <p:set>
                                      <p:cBhvr>
                                        <p:cTn id="272" dur="1" fill="hold">
                                          <p:stCondLst>
                                            <p:cond delay="0"/>
                                          </p:stCondLst>
                                        </p:cTn>
                                        <p:tgtEl>
                                          <p:spTgt spid="245"/>
                                        </p:tgtEl>
                                        <p:attrNameLst>
                                          <p:attrName>style.visibility</p:attrName>
                                        </p:attrNameLst>
                                      </p:cBhvr>
                                      <p:to>
                                        <p:strVal val="visible"/>
                                      </p:to>
                                    </p:set>
                                    <p:animEffect transition="in" filter="box(in)">
                                      <p:cBhvr>
                                        <p:cTn id="273" dur="1000"/>
                                        <p:tgtEl>
                                          <p:spTgt spid="245"/>
                                        </p:tgtEl>
                                      </p:cBhvr>
                                    </p:animEffect>
                                  </p:childTnLst>
                                </p:cTn>
                              </p:par>
                            </p:childTnLst>
                          </p:cTn>
                        </p:par>
                      </p:childTnLst>
                    </p:cTn>
                  </p:par>
                  <p:par>
                    <p:cTn id="274" fill="hold">
                      <p:stCondLst>
                        <p:cond delay="indefinite"/>
                      </p:stCondLst>
                      <p:childTnLst>
                        <p:par>
                          <p:cTn id="275" fill="hold">
                            <p:stCondLst>
                              <p:cond delay="0"/>
                            </p:stCondLst>
                            <p:childTnLst>
                              <p:par>
                                <p:cTn id="276" presetID="4" presetClass="entr" presetSubtype="16" fill="hold" grpId="0" nodeType="clickEffect">
                                  <p:stCondLst>
                                    <p:cond delay="0"/>
                                  </p:stCondLst>
                                  <p:childTnLst>
                                    <p:set>
                                      <p:cBhvr>
                                        <p:cTn id="277" dur="1" fill="hold">
                                          <p:stCondLst>
                                            <p:cond delay="0"/>
                                          </p:stCondLst>
                                        </p:cTn>
                                        <p:tgtEl>
                                          <p:spTgt spid="274"/>
                                        </p:tgtEl>
                                        <p:attrNameLst>
                                          <p:attrName>style.visibility</p:attrName>
                                        </p:attrNameLst>
                                      </p:cBhvr>
                                      <p:to>
                                        <p:strVal val="visible"/>
                                      </p:to>
                                    </p:set>
                                    <p:animEffect transition="in" filter="box(in)">
                                      <p:cBhvr>
                                        <p:cTn id="278" dur="500"/>
                                        <p:tgtEl>
                                          <p:spTgt spid="274"/>
                                        </p:tgtEl>
                                      </p:cBhvr>
                                    </p:animEffect>
                                  </p:childTnLst>
                                </p:cTn>
                              </p:par>
                            </p:childTnLst>
                          </p:cTn>
                        </p:par>
                        <p:par>
                          <p:cTn id="279" fill="hold">
                            <p:stCondLst>
                              <p:cond delay="500"/>
                            </p:stCondLst>
                            <p:childTnLst>
                              <p:par>
                                <p:cTn id="280" presetID="4" presetClass="entr" presetSubtype="16" fill="hold" grpId="0" nodeType="afterEffect">
                                  <p:stCondLst>
                                    <p:cond delay="0"/>
                                  </p:stCondLst>
                                  <p:childTnLst>
                                    <p:set>
                                      <p:cBhvr>
                                        <p:cTn id="281" dur="1" fill="hold">
                                          <p:stCondLst>
                                            <p:cond delay="0"/>
                                          </p:stCondLst>
                                        </p:cTn>
                                        <p:tgtEl>
                                          <p:spTgt spid="269"/>
                                        </p:tgtEl>
                                        <p:attrNameLst>
                                          <p:attrName>style.visibility</p:attrName>
                                        </p:attrNameLst>
                                      </p:cBhvr>
                                      <p:to>
                                        <p:strVal val="visible"/>
                                      </p:to>
                                    </p:set>
                                    <p:animEffect transition="in" filter="box(in)">
                                      <p:cBhvr>
                                        <p:cTn id="282" dur="500"/>
                                        <p:tgtEl>
                                          <p:spTgt spid="269"/>
                                        </p:tgtEl>
                                      </p:cBhvr>
                                    </p:animEffec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3" presetClass="exit" presetSubtype="10" fill="hold" grpId="1" nodeType="clickEffect">
                                  <p:stCondLst>
                                    <p:cond delay="0"/>
                                  </p:stCondLst>
                                  <p:childTnLst>
                                    <p:animEffect transition="out" filter="blinds(horizontal)">
                                      <p:cBhvr>
                                        <p:cTn id="286" dur="500"/>
                                        <p:tgtEl>
                                          <p:spTgt spid="245"/>
                                        </p:tgtEl>
                                      </p:cBhvr>
                                    </p:animEffect>
                                    <p:set>
                                      <p:cBhvr>
                                        <p:cTn id="287" dur="1" fill="hold">
                                          <p:stCondLst>
                                            <p:cond delay="499"/>
                                          </p:stCondLst>
                                        </p:cTn>
                                        <p:tgtEl>
                                          <p:spTgt spid="245"/>
                                        </p:tgtEl>
                                        <p:attrNameLst>
                                          <p:attrName>style.visibility</p:attrName>
                                        </p:attrNameLst>
                                      </p:cBhvr>
                                      <p:to>
                                        <p:strVal val="hidden"/>
                                      </p:to>
                                    </p:set>
                                  </p:childTnLst>
                                </p:cTn>
                              </p:par>
                            </p:childTnLst>
                          </p:cTn>
                        </p:par>
                        <p:par>
                          <p:cTn id="288" fill="hold">
                            <p:stCondLst>
                              <p:cond delay="1500"/>
                            </p:stCondLst>
                            <p:childTnLst>
                              <p:par>
                                <p:cTn id="289" presetID="8" presetClass="entr" presetSubtype="16" fill="hold" grpId="0" nodeType="afterEffect">
                                  <p:stCondLst>
                                    <p:cond delay="0"/>
                                  </p:stCondLst>
                                  <p:childTnLst>
                                    <p:set>
                                      <p:cBhvr>
                                        <p:cTn id="290" dur="1" fill="hold">
                                          <p:stCondLst>
                                            <p:cond delay="0"/>
                                          </p:stCondLst>
                                        </p:cTn>
                                        <p:tgtEl>
                                          <p:spTgt spid="14"/>
                                        </p:tgtEl>
                                        <p:attrNameLst>
                                          <p:attrName>style.visibility</p:attrName>
                                        </p:attrNameLst>
                                      </p:cBhvr>
                                      <p:to>
                                        <p:strVal val="visible"/>
                                      </p:to>
                                    </p:set>
                                    <p:animEffect transition="in" filter="diamond(in)">
                                      <p:cBhvr>
                                        <p:cTn id="291" dur="1000"/>
                                        <p:tgtEl>
                                          <p:spTgt spid="14"/>
                                        </p:tgtEl>
                                      </p:cBhvr>
                                    </p:animEffect>
                                  </p:childTnLst>
                                </p:cTn>
                              </p:par>
                              <p:par>
                                <p:cTn id="292" presetID="1" presetClass="entr" presetSubtype="0" fill="hold" nodeType="withEffect">
                                  <p:stCondLst>
                                    <p:cond delay="0"/>
                                  </p:stCondLst>
                                  <p:childTnLst>
                                    <p:set>
                                      <p:cBhvr>
                                        <p:cTn id="293" dur="1" fill="hold">
                                          <p:stCondLst>
                                            <p:cond delay="0"/>
                                          </p:stCondLst>
                                        </p:cTn>
                                        <p:tgtEl>
                                          <p:spTgt spid="4"/>
                                        </p:tgtEl>
                                        <p:attrNameLst>
                                          <p:attrName>style.visibility</p:attrName>
                                        </p:attrNameLst>
                                      </p:cBhvr>
                                      <p:to>
                                        <p:strVal val="visible"/>
                                      </p:to>
                                    </p:set>
                                  </p:childTnLst>
                                </p:cTn>
                              </p:par>
                              <p:par>
                                <p:cTn id="294" presetID="1" presetClass="entr" presetSubtype="0" fill="hold" grpId="0" nodeType="withEffect">
                                  <p:stCondLst>
                                    <p:cond delay="0"/>
                                  </p:stCondLst>
                                  <p:childTnLst>
                                    <p:set>
                                      <p:cBhvr>
                                        <p:cTn id="295" dur="1" fill="hold">
                                          <p:stCondLst>
                                            <p:cond delay="0"/>
                                          </p:stCondLst>
                                        </p:cTn>
                                        <p:tgtEl>
                                          <p:spTgt spid="7"/>
                                        </p:tgtEl>
                                        <p:attrNameLst>
                                          <p:attrName>style.visibility</p:attrName>
                                        </p:attrNameLst>
                                      </p:cBhvr>
                                      <p:to>
                                        <p:strVal val="visible"/>
                                      </p:to>
                                    </p:set>
                                  </p:childTnLst>
                                </p:cTn>
                              </p:par>
                            </p:childTnLst>
                          </p:cTn>
                        </p:par>
                        <p:par>
                          <p:cTn id="296" fill="hold" nodeType="afterGroup">
                            <p:stCondLst>
                              <p:cond delay="2500"/>
                            </p:stCondLst>
                            <p:childTnLst>
                              <p:par>
                                <p:cTn id="297" presetID="2" presetClass="entr" presetSubtype="4" fill="hold" grpId="0" nodeType="afterEffect">
                                  <p:stCondLst>
                                    <p:cond delay="0"/>
                                  </p:stCondLst>
                                  <p:childTnLst>
                                    <p:set>
                                      <p:cBhvr>
                                        <p:cTn id="298" dur="1" fill="hold">
                                          <p:stCondLst>
                                            <p:cond delay="0"/>
                                          </p:stCondLst>
                                        </p:cTn>
                                        <p:tgtEl>
                                          <p:spTgt spid="270"/>
                                        </p:tgtEl>
                                        <p:attrNameLst>
                                          <p:attrName>style.visibility</p:attrName>
                                        </p:attrNameLst>
                                      </p:cBhvr>
                                      <p:to>
                                        <p:strVal val="visible"/>
                                      </p:to>
                                    </p:set>
                                    <p:anim calcmode="lin" valueType="num">
                                      <p:cBhvr additive="base">
                                        <p:cTn id="299" dur="500" fill="hold"/>
                                        <p:tgtEl>
                                          <p:spTgt spid="270"/>
                                        </p:tgtEl>
                                        <p:attrNameLst>
                                          <p:attrName>ppt_x</p:attrName>
                                        </p:attrNameLst>
                                      </p:cBhvr>
                                      <p:tavLst>
                                        <p:tav tm="0">
                                          <p:val>
                                            <p:strVal val="#ppt_x"/>
                                          </p:val>
                                        </p:tav>
                                        <p:tav tm="100000">
                                          <p:val>
                                            <p:strVal val="#ppt_x"/>
                                          </p:val>
                                        </p:tav>
                                      </p:tavLst>
                                    </p:anim>
                                    <p:anim calcmode="lin" valueType="num">
                                      <p:cBhvr additive="base">
                                        <p:cTn id="300" dur="500" fill="hold"/>
                                        <p:tgtEl>
                                          <p:spTgt spid="270"/>
                                        </p:tgtEl>
                                        <p:attrNameLst>
                                          <p:attrName>ppt_y</p:attrName>
                                        </p:attrNameLst>
                                      </p:cBhvr>
                                      <p:tavLst>
                                        <p:tav tm="0">
                                          <p:val>
                                            <p:strVal val="1+#ppt_h/2"/>
                                          </p:val>
                                        </p:tav>
                                        <p:tav tm="100000">
                                          <p:val>
                                            <p:strVal val="#ppt_y"/>
                                          </p:val>
                                        </p:tav>
                                      </p:tavLst>
                                    </p:anim>
                                  </p:childTnLst>
                                </p:cTn>
                              </p:par>
                            </p:childTnLst>
                          </p:cTn>
                        </p:par>
                        <p:par>
                          <p:cTn id="301" fill="hold">
                            <p:stCondLst>
                              <p:cond delay="3000"/>
                            </p:stCondLst>
                            <p:childTnLst>
                              <p:par>
                                <p:cTn id="302" presetID="8" presetClass="entr" presetSubtype="16" fill="hold" grpId="0" nodeType="afterEffect">
                                  <p:stCondLst>
                                    <p:cond delay="0"/>
                                  </p:stCondLst>
                                  <p:childTnLst>
                                    <p:set>
                                      <p:cBhvr>
                                        <p:cTn id="303" dur="1" fill="hold">
                                          <p:stCondLst>
                                            <p:cond delay="0"/>
                                          </p:stCondLst>
                                        </p:cTn>
                                        <p:tgtEl>
                                          <p:spTgt spid="15"/>
                                        </p:tgtEl>
                                        <p:attrNameLst>
                                          <p:attrName>style.visibility</p:attrName>
                                        </p:attrNameLst>
                                      </p:cBhvr>
                                      <p:to>
                                        <p:strVal val="visible"/>
                                      </p:to>
                                    </p:set>
                                    <p:animEffect transition="in" filter="diamond(in)">
                                      <p:cBhvr>
                                        <p:cTn id="304" dur="1000"/>
                                        <p:tgtEl>
                                          <p:spTgt spid="15"/>
                                        </p:tgtEl>
                                      </p:cBhvr>
                                    </p:animEffect>
                                  </p:childTnLst>
                                </p:cTn>
                              </p:par>
                            </p:childTnLst>
                          </p:cTn>
                        </p:par>
                        <p:par>
                          <p:cTn id="305" fill="hold" nodeType="afterGroup">
                            <p:stCondLst>
                              <p:cond delay="4000"/>
                            </p:stCondLst>
                            <p:childTnLst>
                              <p:par>
                                <p:cTn id="306" presetID="8" presetClass="entr" presetSubtype="16" fill="hold" grpId="0" nodeType="afterEffect">
                                  <p:stCondLst>
                                    <p:cond delay="0"/>
                                  </p:stCondLst>
                                  <p:childTnLst>
                                    <p:set>
                                      <p:cBhvr>
                                        <p:cTn id="307" dur="1" fill="hold">
                                          <p:stCondLst>
                                            <p:cond delay="0"/>
                                          </p:stCondLst>
                                        </p:cTn>
                                        <p:tgtEl>
                                          <p:spTgt spid="248"/>
                                        </p:tgtEl>
                                        <p:attrNameLst>
                                          <p:attrName>style.visibility</p:attrName>
                                        </p:attrNameLst>
                                      </p:cBhvr>
                                      <p:to>
                                        <p:strVal val="visible"/>
                                      </p:to>
                                    </p:set>
                                    <p:animEffect transition="in" filter="diamond(in)">
                                      <p:cBhvr>
                                        <p:cTn id="308" dur="1000"/>
                                        <p:tgtEl>
                                          <p:spTgt spid="248"/>
                                        </p:tgtEl>
                                      </p:cBhvr>
                                    </p:animEffect>
                                  </p:childTnLst>
                                </p:cTn>
                              </p:par>
                            </p:childTnLst>
                          </p:cTn>
                        </p:par>
                        <p:par>
                          <p:cTn id="309" fill="hold" nodeType="afterGroup">
                            <p:stCondLst>
                              <p:cond delay="5000"/>
                            </p:stCondLst>
                            <p:childTnLst>
                              <p:par>
                                <p:cTn id="310" presetID="8" presetClass="entr" presetSubtype="16" fill="hold" grpId="0" nodeType="afterEffect">
                                  <p:stCondLst>
                                    <p:cond delay="0"/>
                                  </p:stCondLst>
                                  <p:childTnLst>
                                    <p:set>
                                      <p:cBhvr>
                                        <p:cTn id="311" dur="1" fill="hold">
                                          <p:stCondLst>
                                            <p:cond delay="0"/>
                                          </p:stCondLst>
                                        </p:cTn>
                                        <p:tgtEl>
                                          <p:spTgt spid="241"/>
                                        </p:tgtEl>
                                        <p:attrNameLst>
                                          <p:attrName>style.visibility</p:attrName>
                                        </p:attrNameLst>
                                      </p:cBhvr>
                                      <p:to>
                                        <p:strVal val="visible"/>
                                      </p:to>
                                    </p:set>
                                    <p:animEffect transition="in" filter="diamond(in)">
                                      <p:cBhvr>
                                        <p:cTn id="312" dur="1000"/>
                                        <p:tgtEl>
                                          <p:spTgt spid="241"/>
                                        </p:tgtEl>
                                      </p:cBhvr>
                                    </p:animEffect>
                                  </p:childTnLst>
                                </p:cTn>
                              </p:par>
                            </p:childTnLst>
                          </p:cTn>
                        </p:par>
                        <p:par>
                          <p:cTn id="313" fill="hold" nodeType="afterGroup">
                            <p:stCondLst>
                              <p:cond delay="6000"/>
                            </p:stCondLst>
                            <p:childTnLst>
                              <p:par>
                                <p:cTn id="314" presetID="8" presetClass="entr" presetSubtype="16" fill="hold" grpId="0" nodeType="afterEffect">
                                  <p:stCondLst>
                                    <p:cond delay="0"/>
                                  </p:stCondLst>
                                  <p:childTnLst>
                                    <p:set>
                                      <p:cBhvr>
                                        <p:cTn id="315" dur="1" fill="hold">
                                          <p:stCondLst>
                                            <p:cond delay="0"/>
                                          </p:stCondLst>
                                        </p:cTn>
                                        <p:tgtEl>
                                          <p:spTgt spid="49"/>
                                        </p:tgtEl>
                                        <p:attrNameLst>
                                          <p:attrName>style.visibility</p:attrName>
                                        </p:attrNameLst>
                                      </p:cBhvr>
                                      <p:to>
                                        <p:strVal val="visible"/>
                                      </p:to>
                                    </p:set>
                                    <p:animEffect transition="in" filter="diamond(in)">
                                      <p:cBhvr>
                                        <p:cTn id="316" dur="1000"/>
                                        <p:tgtEl>
                                          <p:spTgt spid="49"/>
                                        </p:tgtEl>
                                      </p:cBhvr>
                                    </p:animEffect>
                                  </p:childTnLst>
                                </p:cTn>
                              </p:par>
                            </p:childTnLst>
                          </p:cTn>
                        </p:par>
                        <p:par>
                          <p:cTn id="317" fill="hold" nodeType="afterGroup">
                            <p:stCondLst>
                              <p:cond delay="7000"/>
                            </p:stCondLst>
                            <p:childTnLst>
                              <p:par>
                                <p:cTn id="318" presetID="8" presetClass="entr" presetSubtype="16" fill="hold" grpId="0" nodeType="afterEffect">
                                  <p:stCondLst>
                                    <p:cond delay="0"/>
                                  </p:stCondLst>
                                  <p:childTnLst>
                                    <p:set>
                                      <p:cBhvr>
                                        <p:cTn id="319" dur="1" fill="hold">
                                          <p:stCondLst>
                                            <p:cond delay="0"/>
                                          </p:stCondLst>
                                        </p:cTn>
                                        <p:tgtEl>
                                          <p:spTgt spid="251"/>
                                        </p:tgtEl>
                                        <p:attrNameLst>
                                          <p:attrName>style.visibility</p:attrName>
                                        </p:attrNameLst>
                                      </p:cBhvr>
                                      <p:to>
                                        <p:strVal val="visible"/>
                                      </p:to>
                                    </p:set>
                                    <p:animEffect transition="in" filter="diamond(in)">
                                      <p:cBhvr>
                                        <p:cTn id="320" dur="1000"/>
                                        <p:tgtEl>
                                          <p:spTgt spid="251"/>
                                        </p:tgtEl>
                                      </p:cBhvr>
                                    </p:animEffec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2" nodeType="clickEffect">
                                  <p:stCondLst>
                                    <p:cond delay="0"/>
                                  </p:stCondLst>
                                  <p:childTnLst>
                                    <p:set>
                                      <p:cBhvr>
                                        <p:cTn id="324" dur="1" fill="hold">
                                          <p:stCondLst>
                                            <p:cond delay="0"/>
                                          </p:stCondLst>
                                        </p:cTn>
                                        <p:tgtEl>
                                          <p:spTgt spid="27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2" presetClass="exit" presetSubtype="4" fill="hold" grpId="1" nodeType="clickEffect">
                                  <p:stCondLst>
                                    <p:cond delay="0"/>
                                  </p:stCondLst>
                                  <p:childTnLst>
                                    <p:anim calcmode="lin" valueType="num">
                                      <p:cBhvr additive="base">
                                        <p:cTn id="328" dur="500"/>
                                        <p:tgtEl>
                                          <p:spTgt spid="270"/>
                                        </p:tgtEl>
                                        <p:attrNameLst>
                                          <p:attrName>ppt_x</p:attrName>
                                        </p:attrNameLst>
                                      </p:cBhvr>
                                      <p:tavLst>
                                        <p:tav tm="0">
                                          <p:val>
                                            <p:strVal val="ppt_x"/>
                                          </p:val>
                                        </p:tav>
                                        <p:tav tm="100000">
                                          <p:val>
                                            <p:strVal val="ppt_x"/>
                                          </p:val>
                                        </p:tav>
                                      </p:tavLst>
                                    </p:anim>
                                    <p:anim calcmode="lin" valueType="num">
                                      <p:cBhvr additive="base">
                                        <p:cTn id="329" dur="500"/>
                                        <p:tgtEl>
                                          <p:spTgt spid="270"/>
                                        </p:tgtEl>
                                        <p:attrNameLst>
                                          <p:attrName>ppt_y</p:attrName>
                                        </p:attrNameLst>
                                      </p:cBhvr>
                                      <p:tavLst>
                                        <p:tav tm="0">
                                          <p:val>
                                            <p:strVal val="ppt_y"/>
                                          </p:val>
                                        </p:tav>
                                        <p:tav tm="100000">
                                          <p:val>
                                            <p:strVal val="1+ppt_h/2"/>
                                          </p:val>
                                        </p:tav>
                                      </p:tavLst>
                                    </p:anim>
                                    <p:set>
                                      <p:cBhvr>
                                        <p:cTn id="330" dur="1" fill="hold">
                                          <p:stCondLst>
                                            <p:cond delay="499"/>
                                          </p:stCondLst>
                                        </p:cTn>
                                        <p:tgtEl>
                                          <p:spTgt spid="270"/>
                                        </p:tgtEl>
                                        <p:attrNameLst>
                                          <p:attrName>style.visibility</p:attrName>
                                        </p:attrNameLst>
                                      </p:cBhvr>
                                      <p:to>
                                        <p:strVal val="hidden"/>
                                      </p:to>
                                    </p:set>
                                  </p:childTnLst>
                                </p:cTn>
                              </p:par>
                            </p:childTnLst>
                          </p:cTn>
                        </p:par>
                        <p:par>
                          <p:cTn id="331" fill="hold" nodeType="afterGroup">
                            <p:stCondLst>
                              <p:cond delay="500"/>
                            </p:stCondLst>
                            <p:childTnLst>
                              <p:par>
                                <p:cTn id="332" presetID="4" presetClass="entr" presetSubtype="16" fill="hold" grpId="0" nodeType="afterEffect">
                                  <p:stCondLst>
                                    <p:cond delay="0"/>
                                  </p:stCondLst>
                                  <p:childTnLst>
                                    <p:set>
                                      <p:cBhvr>
                                        <p:cTn id="333" dur="1" fill="hold">
                                          <p:stCondLst>
                                            <p:cond delay="0"/>
                                          </p:stCondLst>
                                        </p:cTn>
                                        <p:tgtEl>
                                          <p:spTgt spid="252"/>
                                        </p:tgtEl>
                                        <p:attrNameLst>
                                          <p:attrName>style.visibility</p:attrName>
                                        </p:attrNameLst>
                                      </p:cBhvr>
                                      <p:to>
                                        <p:strVal val="visible"/>
                                      </p:to>
                                    </p:set>
                                    <p:animEffect transition="in" filter="box(in)">
                                      <p:cBhvr>
                                        <p:cTn id="334" dur="1000"/>
                                        <p:tgtEl>
                                          <p:spTgt spid="252"/>
                                        </p:tgtEl>
                                      </p:cBhvr>
                                    </p:animEffect>
                                  </p:childTnLst>
                                </p:cTn>
                              </p:par>
                            </p:childTnLst>
                          </p:cTn>
                        </p:par>
                      </p:childTnLst>
                    </p:cTn>
                  </p:par>
                  <p:par>
                    <p:cTn id="335" fill="hold" nodeType="clickPar">
                      <p:stCondLst>
                        <p:cond delay="indefinite"/>
                      </p:stCondLst>
                      <p:childTnLst>
                        <p:par>
                          <p:cTn id="336" fill="hold" nodeType="withGroup">
                            <p:stCondLst>
                              <p:cond delay="0"/>
                            </p:stCondLst>
                            <p:childTnLst>
                              <p:par>
                                <p:cTn id="337" presetID="8" presetClass="entr" presetSubtype="16" fill="hold" grpId="0" nodeType="clickEffect">
                                  <p:stCondLst>
                                    <p:cond delay="0"/>
                                  </p:stCondLst>
                                  <p:childTnLst>
                                    <p:set>
                                      <p:cBhvr>
                                        <p:cTn id="338" dur="1" fill="hold">
                                          <p:stCondLst>
                                            <p:cond delay="0"/>
                                          </p:stCondLst>
                                        </p:cTn>
                                        <p:tgtEl>
                                          <p:spTgt spid="240"/>
                                        </p:tgtEl>
                                        <p:attrNameLst>
                                          <p:attrName>style.visibility</p:attrName>
                                        </p:attrNameLst>
                                      </p:cBhvr>
                                      <p:to>
                                        <p:strVal val="visible"/>
                                      </p:to>
                                    </p:set>
                                    <p:animEffect transition="in" filter="diamond(in)">
                                      <p:cBhvr>
                                        <p:cTn id="339" dur="1000"/>
                                        <p:tgtEl>
                                          <p:spTgt spid="240"/>
                                        </p:tgtEl>
                                      </p:cBhvr>
                                    </p:animEffect>
                                  </p:childTnLst>
                                </p:cTn>
                              </p:par>
                            </p:childTnLst>
                          </p:cTn>
                        </p:par>
                        <p:par>
                          <p:cTn id="340" fill="hold" nodeType="afterGroup">
                            <p:stCondLst>
                              <p:cond delay="1000"/>
                            </p:stCondLst>
                            <p:childTnLst>
                              <p:par>
                                <p:cTn id="341" presetID="8" presetClass="entr" presetSubtype="16" fill="hold" grpId="0" nodeType="afterEffect">
                                  <p:stCondLst>
                                    <p:cond delay="0"/>
                                  </p:stCondLst>
                                  <p:childTnLst>
                                    <p:set>
                                      <p:cBhvr>
                                        <p:cTn id="342" dur="1" fill="hold">
                                          <p:stCondLst>
                                            <p:cond delay="0"/>
                                          </p:stCondLst>
                                        </p:cTn>
                                        <p:tgtEl>
                                          <p:spTgt spid="253"/>
                                        </p:tgtEl>
                                        <p:attrNameLst>
                                          <p:attrName>style.visibility</p:attrName>
                                        </p:attrNameLst>
                                      </p:cBhvr>
                                      <p:to>
                                        <p:strVal val="visible"/>
                                      </p:to>
                                    </p:set>
                                    <p:animEffect transition="in" filter="diamond(in)">
                                      <p:cBhvr>
                                        <p:cTn id="343" dur="1000"/>
                                        <p:tgtEl>
                                          <p:spTgt spid="253"/>
                                        </p:tgtEl>
                                      </p:cBhvr>
                                    </p:animEffect>
                                  </p:childTnLst>
                                </p:cTn>
                              </p:par>
                            </p:childTnLst>
                          </p:cTn>
                        </p:par>
                        <p:par>
                          <p:cTn id="344" fill="hold" nodeType="afterGroup">
                            <p:stCondLst>
                              <p:cond delay="2000"/>
                            </p:stCondLst>
                            <p:childTnLst>
                              <p:par>
                                <p:cTn id="345" presetID="8" presetClass="entr" presetSubtype="16" fill="hold" grpId="0" nodeType="afterEffect">
                                  <p:stCondLst>
                                    <p:cond delay="0"/>
                                  </p:stCondLst>
                                  <p:childTnLst>
                                    <p:set>
                                      <p:cBhvr>
                                        <p:cTn id="346" dur="1" fill="hold">
                                          <p:stCondLst>
                                            <p:cond delay="0"/>
                                          </p:stCondLst>
                                        </p:cTn>
                                        <p:tgtEl>
                                          <p:spTgt spid="250"/>
                                        </p:tgtEl>
                                        <p:attrNameLst>
                                          <p:attrName>style.visibility</p:attrName>
                                        </p:attrNameLst>
                                      </p:cBhvr>
                                      <p:to>
                                        <p:strVal val="visible"/>
                                      </p:to>
                                    </p:set>
                                    <p:animEffect transition="in" filter="diamond(in)">
                                      <p:cBhvr>
                                        <p:cTn id="347" dur="1000"/>
                                        <p:tgtEl>
                                          <p:spTgt spid="250"/>
                                        </p:tgtEl>
                                      </p:cBhvr>
                                    </p:animEffect>
                                  </p:childTnLst>
                                </p:cTn>
                              </p:par>
                            </p:childTnLst>
                          </p:cTn>
                        </p:par>
                        <p:par>
                          <p:cTn id="348" fill="hold" nodeType="afterGroup">
                            <p:stCondLst>
                              <p:cond delay="3000"/>
                            </p:stCondLst>
                            <p:childTnLst>
                              <p:par>
                                <p:cTn id="349" presetID="8" presetClass="entr" presetSubtype="16" fill="hold" grpId="0" nodeType="afterEffect">
                                  <p:stCondLst>
                                    <p:cond delay="0"/>
                                  </p:stCondLst>
                                  <p:childTnLst>
                                    <p:set>
                                      <p:cBhvr>
                                        <p:cTn id="350" dur="1" fill="hold">
                                          <p:stCondLst>
                                            <p:cond delay="0"/>
                                          </p:stCondLst>
                                        </p:cTn>
                                        <p:tgtEl>
                                          <p:spTgt spid="247"/>
                                        </p:tgtEl>
                                        <p:attrNameLst>
                                          <p:attrName>style.visibility</p:attrName>
                                        </p:attrNameLst>
                                      </p:cBhvr>
                                      <p:to>
                                        <p:strVal val="visible"/>
                                      </p:to>
                                    </p:set>
                                    <p:animEffect transition="in" filter="diamond(in)">
                                      <p:cBhvr>
                                        <p:cTn id="351" dur="1000"/>
                                        <p:tgtEl>
                                          <p:spTgt spid="247"/>
                                        </p:tgtEl>
                                      </p:cBhvr>
                                    </p:animEffect>
                                  </p:childTnLst>
                                </p:cTn>
                              </p:par>
                            </p:childTnLst>
                          </p:cTn>
                        </p:par>
                        <p:par>
                          <p:cTn id="352" fill="hold" nodeType="afterGroup">
                            <p:stCondLst>
                              <p:cond delay="4000"/>
                            </p:stCondLst>
                            <p:childTnLst>
                              <p:par>
                                <p:cTn id="353" presetID="8" presetClass="entr" presetSubtype="16" fill="hold" grpId="0" nodeType="afterEffect">
                                  <p:stCondLst>
                                    <p:cond delay="0"/>
                                  </p:stCondLst>
                                  <p:childTnLst>
                                    <p:set>
                                      <p:cBhvr>
                                        <p:cTn id="354" dur="1" fill="hold">
                                          <p:stCondLst>
                                            <p:cond delay="0"/>
                                          </p:stCondLst>
                                        </p:cTn>
                                        <p:tgtEl>
                                          <p:spTgt spid="254"/>
                                        </p:tgtEl>
                                        <p:attrNameLst>
                                          <p:attrName>style.visibility</p:attrName>
                                        </p:attrNameLst>
                                      </p:cBhvr>
                                      <p:to>
                                        <p:strVal val="visible"/>
                                      </p:to>
                                    </p:set>
                                    <p:animEffect transition="in" filter="diamond(in)">
                                      <p:cBhvr>
                                        <p:cTn id="355" dur="1000"/>
                                        <p:tgtEl>
                                          <p:spTgt spid="254"/>
                                        </p:tgtEl>
                                      </p:cBhvr>
                                    </p:animEffect>
                                  </p:childTnLst>
                                </p:cTn>
                              </p:par>
                            </p:childTnLst>
                          </p:cTn>
                        </p:par>
                        <p:par>
                          <p:cTn id="356" fill="hold" nodeType="afterGroup">
                            <p:stCondLst>
                              <p:cond delay="5000"/>
                            </p:stCondLst>
                            <p:childTnLst>
                              <p:par>
                                <p:cTn id="357" presetID="8" presetClass="entr" presetSubtype="16" fill="hold" grpId="0" nodeType="afterEffect">
                                  <p:stCondLst>
                                    <p:cond delay="0"/>
                                  </p:stCondLst>
                                  <p:childTnLst>
                                    <p:set>
                                      <p:cBhvr>
                                        <p:cTn id="358" dur="1" fill="hold">
                                          <p:stCondLst>
                                            <p:cond delay="0"/>
                                          </p:stCondLst>
                                        </p:cTn>
                                        <p:tgtEl>
                                          <p:spTgt spid="249"/>
                                        </p:tgtEl>
                                        <p:attrNameLst>
                                          <p:attrName>style.visibility</p:attrName>
                                        </p:attrNameLst>
                                      </p:cBhvr>
                                      <p:to>
                                        <p:strVal val="visible"/>
                                      </p:to>
                                    </p:set>
                                    <p:animEffect transition="in" filter="diamond(in)">
                                      <p:cBhvr>
                                        <p:cTn id="359" dur="1000"/>
                                        <p:tgtEl>
                                          <p:spTgt spid="249"/>
                                        </p:tgtEl>
                                      </p:cBhvr>
                                    </p:animEffect>
                                  </p:childTnLst>
                                </p:cTn>
                              </p:par>
                            </p:childTnLst>
                          </p:cTn>
                        </p:par>
                      </p:childTnLst>
                    </p:cTn>
                  </p:par>
                  <p:par>
                    <p:cTn id="360" fill="hold" nodeType="clickPar">
                      <p:stCondLst>
                        <p:cond delay="indefinite"/>
                      </p:stCondLst>
                      <p:childTnLst>
                        <p:par>
                          <p:cTn id="361" fill="hold" nodeType="withGroup">
                            <p:stCondLst>
                              <p:cond delay="0"/>
                            </p:stCondLst>
                            <p:childTnLst>
                              <p:par>
                                <p:cTn id="362" presetID="3" presetClass="exit" presetSubtype="10" fill="hold" grpId="1" nodeType="clickEffect">
                                  <p:stCondLst>
                                    <p:cond delay="0"/>
                                  </p:stCondLst>
                                  <p:childTnLst>
                                    <p:animEffect transition="out" filter="blinds(horizontal)">
                                      <p:cBhvr>
                                        <p:cTn id="363" dur="500"/>
                                        <p:tgtEl>
                                          <p:spTgt spid="252"/>
                                        </p:tgtEl>
                                      </p:cBhvr>
                                    </p:animEffect>
                                    <p:set>
                                      <p:cBhvr>
                                        <p:cTn id="364" dur="1" fill="hold">
                                          <p:stCondLst>
                                            <p:cond delay="499"/>
                                          </p:stCondLst>
                                        </p:cTn>
                                        <p:tgtEl>
                                          <p:spTgt spid="252"/>
                                        </p:tgtEl>
                                        <p:attrNameLst>
                                          <p:attrName>style.visibility</p:attrName>
                                        </p:attrNameLst>
                                      </p:cBhvr>
                                      <p:to>
                                        <p:strVal val="hidden"/>
                                      </p:to>
                                    </p:set>
                                  </p:childTnLst>
                                </p:cTn>
                              </p:par>
                            </p:childTnLst>
                          </p:cTn>
                        </p:par>
                        <p:par>
                          <p:cTn id="365" fill="hold" nodeType="afterGroup">
                            <p:stCondLst>
                              <p:cond delay="500"/>
                            </p:stCondLst>
                            <p:childTnLst>
                              <p:par>
                                <p:cTn id="366" presetID="4" presetClass="entr" presetSubtype="16" fill="hold" grpId="0" nodeType="afterEffect">
                                  <p:stCondLst>
                                    <p:cond delay="0"/>
                                  </p:stCondLst>
                                  <p:childTnLst>
                                    <p:set>
                                      <p:cBhvr>
                                        <p:cTn id="367" dur="1" fill="hold">
                                          <p:stCondLst>
                                            <p:cond delay="0"/>
                                          </p:stCondLst>
                                        </p:cTn>
                                        <p:tgtEl>
                                          <p:spTgt spid="255"/>
                                        </p:tgtEl>
                                        <p:attrNameLst>
                                          <p:attrName>style.visibility</p:attrName>
                                        </p:attrNameLst>
                                      </p:cBhvr>
                                      <p:to>
                                        <p:strVal val="visible"/>
                                      </p:to>
                                    </p:set>
                                    <p:animEffect transition="in" filter="box(in)">
                                      <p:cBhvr>
                                        <p:cTn id="368" dur="1000"/>
                                        <p:tgtEl>
                                          <p:spTgt spid="255"/>
                                        </p:tgtEl>
                                      </p:cBhvr>
                                    </p:animEffect>
                                  </p:childTnLst>
                                </p:cTn>
                              </p:par>
                            </p:childTnLst>
                          </p:cTn>
                        </p:par>
                      </p:childTnLst>
                    </p:cTn>
                  </p:par>
                  <p:par>
                    <p:cTn id="369" fill="hold" nodeType="clickPar">
                      <p:stCondLst>
                        <p:cond delay="indefinite"/>
                      </p:stCondLst>
                      <p:childTnLst>
                        <p:par>
                          <p:cTn id="370" fill="hold" nodeType="withGroup">
                            <p:stCondLst>
                              <p:cond delay="0"/>
                            </p:stCondLst>
                            <p:childTnLst>
                              <p:par>
                                <p:cTn id="371" presetID="8" presetClass="entr" presetSubtype="16" fill="hold" grpId="0" nodeType="clickEffect">
                                  <p:stCondLst>
                                    <p:cond delay="0"/>
                                  </p:stCondLst>
                                  <p:childTnLst>
                                    <p:set>
                                      <p:cBhvr>
                                        <p:cTn id="372" dur="1" fill="hold">
                                          <p:stCondLst>
                                            <p:cond delay="0"/>
                                          </p:stCondLst>
                                        </p:cTn>
                                        <p:tgtEl>
                                          <p:spTgt spid="256"/>
                                        </p:tgtEl>
                                        <p:attrNameLst>
                                          <p:attrName>style.visibility</p:attrName>
                                        </p:attrNameLst>
                                      </p:cBhvr>
                                      <p:to>
                                        <p:strVal val="visible"/>
                                      </p:to>
                                    </p:set>
                                    <p:animEffect transition="in" filter="diamond(in)">
                                      <p:cBhvr>
                                        <p:cTn id="373" dur="1000"/>
                                        <p:tgtEl>
                                          <p:spTgt spid="256"/>
                                        </p:tgtEl>
                                      </p:cBhvr>
                                    </p:animEffect>
                                  </p:childTnLst>
                                </p:cTn>
                              </p:par>
                            </p:childTnLst>
                          </p:cTn>
                        </p:par>
                        <p:par>
                          <p:cTn id="374" fill="hold" nodeType="afterGroup">
                            <p:stCondLst>
                              <p:cond delay="1000"/>
                            </p:stCondLst>
                            <p:childTnLst>
                              <p:par>
                                <p:cTn id="375" presetID="8" presetClass="entr" presetSubtype="16" fill="hold" grpId="0" nodeType="afterEffect">
                                  <p:stCondLst>
                                    <p:cond delay="0"/>
                                  </p:stCondLst>
                                  <p:childTnLst>
                                    <p:set>
                                      <p:cBhvr>
                                        <p:cTn id="376" dur="1" fill="hold">
                                          <p:stCondLst>
                                            <p:cond delay="0"/>
                                          </p:stCondLst>
                                        </p:cTn>
                                        <p:tgtEl>
                                          <p:spTgt spid="257"/>
                                        </p:tgtEl>
                                        <p:attrNameLst>
                                          <p:attrName>style.visibility</p:attrName>
                                        </p:attrNameLst>
                                      </p:cBhvr>
                                      <p:to>
                                        <p:strVal val="visible"/>
                                      </p:to>
                                    </p:set>
                                    <p:animEffect transition="in" filter="diamond(in)">
                                      <p:cBhvr>
                                        <p:cTn id="377" dur="1000"/>
                                        <p:tgtEl>
                                          <p:spTgt spid="257"/>
                                        </p:tgtEl>
                                      </p:cBhvr>
                                    </p:animEffect>
                                  </p:childTnLst>
                                </p:cTn>
                              </p:par>
                            </p:childTnLst>
                          </p:cTn>
                        </p:par>
                        <p:par>
                          <p:cTn id="378" fill="hold" nodeType="afterGroup">
                            <p:stCondLst>
                              <p:cond delay="2000"/>
                            </p:stCondLst>
                            <p:childTnLst>
                              <p:par>
                                <p:cTn id="379" presetID="8" presetClass="entr" presetSubtype="16" fill="hold" grpId="0" nodeType="afterEffect">
                                  <p:stCondLst>
                                    <p:cond delay="0"/>
                                  </p:stCondLst>
                                  <p:childTnLst>
                                    <p:set>
                                      <p:cBhvr>
                                        <p:cTn id="380" dur="1" fill="hold">
                                          <p:stCondLst>
                                            <p:cond delay="0"/>
                                          </p:stCondLst>
                                        </p:cTn>
                                        <p:tgtEl>
                                          <p:spTgt spid="258"/>
                                        </p:tgtEl>
                                        <p:attrNameLst>
                                          <p:attrName>style.visibility</p:attrName>
                                        </p:attrNameLst>
                                      </p:cBhvr>
                                      <p:to>
                                        <p:strVal val="visible"/>
                                      </p:to>
                                    </p:set>
                                    <p:animEffect transition="in" filter="diamond(in)">
                                      <p:cBhvr>
                                        <p:cTn id="381" dur="10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9"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p:bldP spid="208" grpId="0"/>
      <p:bldP spid="209" grpId="0" animBg="1"/>
      <p:bldP spid="210" grpId="0" animBg="1"/>
      <p:bldP spid="211" grpId="0" animBg="1"/>
      <p:bldP spid="212" grpId="0" animBg="1"/>
      <p:bldP spid="213" grpId="0"/>
      <p:bldP spid="214" grpId="0"/>
      <p:bldP spid="215" grpId="0"/>
      <p:bldP spid="217" grpId="0"/>
      <p:bldP spid="218" grpId="0" animBg="1"/>
      <p:bldP spid="218" grpId="1" animBg="1"/>
      <p:bldP spid="219" grpId="0" animBg="1"/>
      <p:bldP spid="220" grpId="0" animBg="1"/>
      <p:bldP spid="221" grpId="0" animBg="1"/>
      <p:bldP spid="222" grpId="0" animBg="1"/>
      <p:bldP spid="223" grpId="0" animBg="1"/>
      <p:bldP spid="224" grpId="0" animBg="1"/>
      <p:bldP spid="225" grpId="0"/>
      <p:bldP spid="226" grpId="0"/>
      <p:bldP spid="227" grpId="0"/>
      <p:bldP spid="228" grpId="0"/>
      <p:bldP spid="230" grpId="0"/>
      <p:bldP spid="231" grpId="0"/>
      <p:bldP spid="233" grpId="0"/>
      <p:bldP spid="234" grpId="0" animBg="1"/>
      <p:bldP spid="235" grpId="0" animBg="1"/>
      <p:bldP spid="236" grpId="0" animBg="1"/>
      <p:bldP spid="237" grpId="1" animBg="1"/>
      <p:bldP spid="238" grpId="0" animBg="1"/>
      <p:bldP spid="239" grpId="0" animBg="1"/>
      <p:bldP spid="240" grpId="0" animBg="1"/>
      <p:bldP spid="241" grpId="0" animBg="1"/>
      <p:bldP spid="242" grpId="0"/>
      <p:bldP spid="243" grpId="0"/>
      <p:bldP spid="244" grpId="0"/>
      <p:bldP spid="245" grpId="0" animBg="1"/>
      <p:bldP spid="245" grpId="1" animBg="1"/>
      <p:bldP spid="247" grpId="0" animBg="1"/>
      <p:bldP spid="248" grpId="0"/>
      <p:bldP spid="249" grpId="0" animBg="1"/>
      <p:bldP spid="250" grpId="0" animBg="1"/>
      <p:bldP spid="251" grpId="0"/>
      <p:bldP spid="253" grpId="0"/>
      <p:bldP spid="254" grpId="0"/>
      <p:bldP spid="257" grpId="0"/>
      <p:bldP spid="255" grpId="0" animBg="1"/>
      <p:bldP spid="258" grpId="0"/>
      <p:bldP spid="256" grpId="0"/>
      <p:bldP spid="269" grpId="0"/>
      <p:bldP spid="252" grpId="0" animBg="1"/>
      <p:bldP spid="252" grpId="1" animBg="1"/>
      <p:bldP spid="229" grpId="0" animBg="1"/>
      <p:bldP spid="229" grpId="1" animBg="1"/>
      <p:bldP spid="216" grpId="0" animBg="1"/>
      <p:bldP spid="216" grpId="1" animBg="1"/>
      <p:bldP spid="270" grpId="0" animBg="1"/>
      <p:bldP spid="270" grpId="1" animBg="1"/>
      <p:bldP spid="270" grpId="2" animBg="1"/>
      <p:bldP spid="193" grpId="0" animBg="1"/>
      <p:bldP spid="193" grpId="1" animBg="1"/>
      <p:bldP spid="274" grpId="0"/>
      <p:bldP spid="10" grpId="0" animBg="1"/>
      <p:bldP spid="15" grpId="0" animBg="1"/>
      <p:bldP spid="2" grpId="0" animBg="1"/>
      <p:bldP spid="2" grpId="1" animBg="1"/>
      <p:bldP spid="7" grpId="0"/>
      <p:bldP spid="7" grpId="1"/>
      <p:bldP spid="14" grpId="0"/>
      <p:bldP spid="14" grpId="1"/>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10" name="Picture 14">
            <a:extLst>
              <a:ext uri="{FF2B5EF4-FFF2-40B4-BE49-F238E27FC236}">
                <a16:creationId xmlns:a16="http://schemas.microsoft.com/office/drawing/2014/main" id="{29ED9091-E12A-41B5-86F3-AFDA4A173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 y="0"/>
            <a:ext cx="8759825" cy="60807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1" name="TextBox 5">
            <a:extLst>
              <a:ext uri="{FF2B5EF4-FFF2-40B4-BE49-F238E27FC236}">
                <a16:creationId xmlns:a16="http://schemas.microsoft.com/office/drawing/2014/main" id="{05118B48-57A6-4FEE-A4CC-6E99E230AE54}"/>
              </a:ext>
            </a:extLst>
          </p:cNvPr>
          <p:cNvSpPr txBox="1">
            <a:spLocks noChangeArrowheads="1"/>
          </p:cNvSpPr>
          <p:nvPr/>
        </p:nvSpPr>
        <p:spPr bwMode="auto">
          <a:xfrm>
            <a:off x="1579563" y="482600"/>
            <a:ext cx="1211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Ferris HS</a:t>
            </a:r>
          </a:p>
        </p:txBody>
      </p:sp>
      <p:sp>
        <p:nvSpPr>
          <p:cNvPr id="43012" name="TextBox 6">
            <a:extLst>
              <a:ext uri="{FF2B5EF4-FFF2-40B4-BE49-F238E27FC236}">
                <a16:creationId xmlns:a16="http://schemas.microsoft.com/office/drawing/2014/main" id="{AD15E4D0-459D-4D2F-91A3-C3FC2E3273B2}"/>
              </a:ext>
            </a:extLst>
          </p:cNvPr>
          <p:cNvSpPr txBox="1">
            <a:spLocks noChangeArrowheads="1"/>
          </p:cNvSpPr>
          <p:nvPr/>
        </p:nvSpPr>
        <p:spPr bwMode="auto">
          <a:xfrm>
            <a:off x="411162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3" name="TextBox 7">
            <a:extLst>
              <a:ext uri="{FF2B5EF4-FFF2-40B4-BE49-F238E27FC236}">
                <a16:creationId xmlns:a16="http://schemas.microsoft.com/office/drawing/2014/main" id="{5145FC96-1AEA-4C44-81FD-54985783FCB4}"/>
              </a:ext>
            </a:extLst>
          </p:cNvPr>
          <p:cNvSpPr txBox="1">
            <a:spLocks noChangeArrowheads="1"/>
          </p:cNvSpPr>
          <p:nvPr/>
        </p:nvSpPr>
        <p:spPr bwMode="auto">
          <a:xfrm>
            <a:off x="5768975" y="482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1</a:t>
            </a:r>
          </a:p>
        </p:txBody>
      </p:sp>
      <p:sp>
        <p:nvSpPr>
          <p:cNvPr id="43014" name="TextBox 8">
            <a:extLst>
              <a:ext uri="{FF2B5EF4-FFF2-40B4-BE49-F238E27FC236}">
                <a16:creationId xmlns:a16="http://schemas.microsoft.com/office/drawing/2014/main" id="{1B241B88-2FA7-4C6E-8EB2-5EFF1F694731}"/>
              </a:ext>
            </a:extLst>
          </p:cNvPr>
          <p:cNvSpPr txBox="1">
            <a:spLocks noChangeArrowheads="1"/>
          </p:cNvSpPr>
          <p:nvPr/>
        </p:nvSpPr>
        <p:spPr bwMode="auto">
          <a:xfrm>
            <a:off x="6735763" y="482600"/>
            <a:ext cx="1556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Sep 11, 2025</a:t>
            </a:r>
          </a:p>
        </p:txBody>
      </p:sp>
      <p:sp>
        <p:nvSpPr>
          <p:cNvPr id="43015" name="TextBox 11">
            <a:extLst>
              <a:ext uri="{FF2B5EF4-FFF2-40B4-BE49-F238E27FC236}">
                <a16:creationId xmlns:a16="http://schemas.microsoft.com/office/drawing/2014/main" id="{55BD4805-5298-4E8B-854C-A0E4CF1CF5E8}"/>
              </a:ext>
            </a:extLst>
          </p:cNvPr>
          <p:cNvSpPr txBox="1">
            <a:spLocks noChangeArrowheads="1"/>
          </p:cNvSpPr>
          <p:nvPr/>
        </p:nvSpPr>
        <p:spPr bwMode="auto">
          <a:xfrm>
            <a:off x="1763713" y="1035050"/>
            <a:ext cx="150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solidFill>
                  <a:srgbClr val="0070C0"/>
                </a:solidFill>
              </a:rPr>
              <a:t>Shadle Park</a:t>
            </a:r>
          </a:p>
        </p:txBody>
      </p:sp>
      <p:sp>
        <p:nvSpPr>
          <p:cNvPr id="43016" name="TextBox 12">
            <a:extLst>
              <a:ext uri="{FF2B5EF4-FFF2-40B4-BE49-F238E27FC236}">
                <a16:creationId xmlns:a16="http://schemas.microsoft.com/office/drawing/2014/main" id="{2EFBD145-0EED-4240-A18B-B096D5926DFA}"/>
              </a:ext>
            </a:extLst>
          </p:cNvPr>
          <p:cNvSpPr txBox="1">
            <a:spLocks noChangeArrowheads="1"/>
          </p:cNvSpPr>
          <p:nvPr/>
        </p:nvSpPr>
        <p:spPr bwMode="auto">
          <a:xfrm>
            <a:off x="6459538" y="1035050"/>
            <a:ext cx="82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dirty="0">
                <a:solidFill>
                  <a:srgbClr val="0070C0"/>
                </a:solidFill>
              </a:rPr>
              <a:t>Ferris</a:t>
            </a:r>
          </a:p>
        </p:txBody>
      </p:sp>
      <p:sp>
        <p:nvSpPr>
          <p:cNvPr id="43017" name="TextBox 16">
            <a:extLst>
              <a:ext uri="{FF2B5EF4-FFF2-40B4-BE49-F238E27FC236}">
                <a16:creationId xmlns:a16="http://schemas.microsoft.com/office/drawing/2014/main" id="{98597CD6-E56F-437D-969B-5DEA87DCDEC1}"/>
              </a:ext>
            </a:extLst>
          </p:cNvPr>
          <p:cNvSpPr txBox="1">
            <a:spLocks noChangeArrowheads="1"/>
          </p:cNvSpPr>
          <p:nvPr/>
        </p:nvSpPr>
        <p:spPr bwMode="auto">
          <a:xfrm>
            <a:off x="4387850" y="108108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rPr>
              <a:t>X</a:t>
            </a:r>
          </a:p>
        </p:txBody>
      </p:sp>
      <p:sp>
        <p:nvSpPr>
          <p:cNvPr id="43018" name="TextBox 17">
            <a:extLst>
              <a:ext uri="{FF2B5EF4-FFF2-40B4-BE49-F238E27FC236}">
                <a16:creationId xmlns:a16="http://schemas.microsoft.com/office/drawing/2014/main" id="{36014EB9-9AE0-4DBE-B094-9EB00AA69C60}"/>
              </a:ext>
            </a:extLst>
          </p:cNvPr>
          <p:cNvSpPr txBox="1">
            <a:spLocks noChangeArrowheads="1"/>
          </p:cNvSpPr>
          <p:nvPr/>
        </p:nvSpPr>
        <p:spPr bwMode="auto">
          <a:xfrm>
            <a:off x="5170488"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a:t>
            </a:r>
          </a:p>
        </p:txBody>
      </p:sp>
      <p:sp>
        <p:nvSpPr>
          <p:cNvPr id="43019" name="TextBox 18">
            <a:extLst>
              <a:ext uri="{FF2B5EF4-FFF2-40B4-BE49-F238E27FC236}">
                <a16:creationId xmlns:a16="http://schemas.microsoft.com/office/drawing/2014/main" id="{188AFC14-9DFB-41D3-8263-AE35EE2BA3F1}"/>
              </a:ext>
            </a:extLst>
          </p:cNvPr>
          <p:cNvSpPr txBox="1">
            <a:spLocks noChangeArrowheads="1"/>
          </p:cNvSpPr>
          <p:nvPr/>
        </p:nvSpPr>
        <p:spPr bwMode="auto">
          <a:xfrm>
            <a:off x="5170488"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3</a:t>
            </a:r>
          </a:p>
        </p:txBody>
      </p:sp>
      <p:sp>
        <p:nvSpPr>
          <p:cNvPr id="43020" name="TextBox 19">
            <a:extLst>
              <a:ext uri="{FF2B5EF4-FFF2-40B4-BE49-F238E27FC236}">
                <a16:creationId xmlns:a16="http://schemas.microsoft.com/office/drawing/2014/main" id="{4DBAC9C7-0322-4BF8-BBCE-BFC5E10C7D0A}"/>
              </a:ext>
            </a:extLst>
          </p:cNvPr>
          <p:cNvSpPr txBox="1">
            <a:spLocks noChangeArrowheads="1"/>
          </p:cNvSpPr>
          <p:nvPr/>
        </p:nvSpPr>
        <p:spPr bwMode="auto">
          <a:xfrm>
            <a:off x="5170488" y="2222500"/>
            <a:ext cx="3413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5c</a:t>
            </a:r>
          </a:p>
        </p:txBody>
      </p:sp>
      <p:sp>
        <p:nvSpPr>
          <p:cNvPr id="43021" name="TextBox 20">
            <a:extLst>
              <a:ext uri="{FF2B5EF4-FFF2-40B4-BE49-F238E27FC236}">
                <a16:creationId xmlns:a16="http://schemas.microsoft.com/office/drawing/2014/main" id="{0372346C-0DF9-434B-966C-334690EE0BE1}"/>
              </a:ext>
            </a:extLst>
          </p:cNvPr>
          <p:cNvSpPr txBox="1">
            <a:spLocks noChangeArrowheads="1"/>
          </p:cNvSpPr>
          <p:nvPr/>
        </p:nvSpPr>
        <p:spPr bwMode="auto">
          <a:xfrm>
            <a:off x="5170488"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7</a:t>
            </a:r>
          </a:p>
        </p:txBody>
      </p:sp>
      <p:sp>
        <p:nvSpPr>
          <p:cNvPr id="43022" name="TextBox 21">
            <a:extLst>
              <a:ext uri="{FF2B5EF4-FFF2-40B4-BE49-F238E27FC236}">
                <a16:creationId xmlns:a16="http://schemas.microsoft.com/office/drawing/2014/main" id="{2554EC31-D908-4C1B-8E6E-C25DBDC63BD5}"/>
              </a:ext>
            </a:extLst>
          </p:cNvPr>
          <p:cNvSpPr txBox="1">
            <a:spLocks noChangeArrowheads="1"/>
          </p:cNvSpPr>
          <p:nvPr/>
        </p:nvSpPr>
        <p:spPr bwMode="auto">
          <a:xfrm>
            <a:off x="5170488" y="3074988"/>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9</a:t>
            </a:r>
          </a:p>
        </p:txBody>
      </p:sp>
      <p:sp>
        <p:nvSpPr>
          <p:cNvPr id="43023" name="TextBox 22">
            <a:extLst>
              <a:ext uri="{FF2B5EF4-FFF2-40B4-BE49-F238E27FC236}">
                <a16:creationId xmlns:a16="http://schemas.microsoft.com/office/drawing/2014/main" id="{B0F6E402-0B26-40A6-A893-1FCCB866072F}"/>
              </a:ext>
            </a:extLst>
          </p:cNvPr>
          <p:cNvSpPr txBox="1">
            <a:spLocks noChangeArrowheads="1"/>
          </p:cNvSpPr>
          <p:nvPr/>
        </p:nvSpPr>
        <p:spPr bwMode="auto">
          <a:xfrm>
            <a:off x="5124450"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11</a:t>
            </a:r>
          </a:p>
        </p:txBody>
      </p:sp>
      <p:sp>
        <p:nvSpPr>
          <p:cNvPr id="43024" name="TextBox 23">
            <a:extLst>
              <a:ext uri="{FF2B5EF4-FFF2-40B4-BE49-F238E27FC236}">
                <a16:creationId xmlns:a16="http://schemas.microsoft.com/office/drawing/2014/main" id="{E8231225-2E29-43C8-83CF-9BF40518CCCA}"/>
              </a:ext>
            </a:extLst>
          </p:cNvPr>
          <p:cNvSpPr txBox="1">
            <a:spLocks noChangeArrowheads="1"/>
          </p:cNvSpPr>
          <p:nvPr/>
        </p:nvSpPr>
        <p:spPr bwMode="auto">
          <a:xfrm>
            <a:off x="806450" y="135731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2</a:t>
            </a:r>
          </a:p>
        </p:txBody>
      </p:sp>
      <p:sp>
        <p:nvSpPr>
          <p:cNvPr id="43025" name="TextBox 24">
            <a:extLst>
              <a:ext uri="{FF2B5EF4-FFF2-40B4-BE49-F238E27FC236}">
                <a16:creationId xmlns:a16="http://schemas.microsoft.com/office/drawing/2014/main" id="{B5B5B6D2-6A0A-46EB-BB02-1DF8CA0994E8}"/>
              </a:ext>
            </a:extLst>
          </p:cNvPr>
          <p:cNvSpPr txBox="1">
            <a:spLocks noChangeArrowheads="1"/>
          </p:cNvSpPr>
          <p:nvPr/>
        </p:nvSpPr>
        <p:spPr bwMode="auto">
          <a:xfrm>
            <a:off x="806450" y="1790700"/>
            <a:ext cx="2635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4</a:t>
            </a:r>
          </a:p>
        </p:txBody>
      </p:sp>
      <p:sp>
        <p:nvSpPr>
          <p:cNvPr id="43026" name="TextBox 25">
            <a:extLst>
              <a:ext uri="{FF2B5EF4-FFF2-40B4-BE49-F238E27FC236}">
                <a16:creationId xmlns:a16="http://schemas.microsoft.com/office/drawing/2014/main" id="{5F3B7FBB-9451-4C86-82A3-FDD60B9F3C26}"/>
              </a:ext>
            </a:extLst>
          </p:cNvPr>
          <p:cNvSpPr txBox="1">
            <a:spLocks noChangeArrowheads="1"/>
          </p:cNvSpPr>
          <p:nvPr/>
        </p:nvSpPr>
        <p:spPr bwMode="auto">
          <a:xfrm>
            <a:off x="806450" y="222250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6c</a:t>
            </a:r>
          </a:p>
        </p:txBody>
      </p:sp>
      <p:sp>
        <p:nvSpPr>
          <p:cNvPr id="43027" name="TextBox 26">
            <a:extLst>
              <a:ext uri="{FF2B5EF4-FFF2-40B4-BE49-F238E27FC236}">
                <a16:creationId xmlns:a16="http://schemas.microsoft.com/office/drawing/2014/main" id="{590C03E4-FD81-4ECC-9CE2-AAC25105C076}"/>
              </a:ext>
            </a:extLst>
          </p:cNvPr>
          <p:cNvSpPr txBox="1">
            <a:spLocks noChangeArrowheads="1"/>
          </p:cNvSpPr>
          <p:nvPr/>
        </p:nvSpPr>
        <p:spPr bwMode="auto">
          <a:xfrm>
            <a:off x="806450" y="2646363"/>
            <a:ext cx="2635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8</a:t>
            </a:r>
          </a:p>
        </p:txBody>
      </p:sp>
      <p:sp>
        <p:nvSpPr>
          <p:cNvPr id="43028" name="TextBox 27">
            <a:extLst>
              <a:ext uri="{FF2B5EF4-FFF2-40B4-BE49-F238E27FC236}">
                <a16:creationId xmlns:a16="http://schemas.microsoft.com/office/drawing/2014/main" id="{DE14A458-D4EA-4C4F-9789-0DCE58309FB4}"/>
              </a:ext>
            </a:extLst>
          </p:cNvPr>
          <p:cNvSpPr txBox="1">
            <a:spLocks noChangeArrowheads="1"/>
          </p:cNvSpPr>
          <p:nvPr/>
        </p:nvSpPr>
        <p:spPr bwMode="auto">
          <a:xfrm>
            <a:off x="796925" y="3074988"/>
            <a:ext cx="3413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10</a:t>
            </a:r>
          </a:p>
        </p:txBody>
      </p:sp>
      <p:sp>
        <p:nvSpPr>
          <p:cNvPr id="43029" name="TextBox 28">
            <a:extLst>
              <a:ext uri="{FF2B5EF4-FFF2-40B4-BE49-F238E27FC236}">
                <a16:creationId xmlns:a16="http://schemas.microsoft.com/office/drawing/2014/main" id="{B43DC41A-D21F-4BC7-A859-45B884C782FD}"/>
              </a:ext>
            </a:extLst>
          </p:cNvPr>
          <p:cNvSpPr txBox="1">
            <a:spLocks noChangeArrowheads="1"/>
          </p:cNvSpPr>
          <p:nvPr/>
        </p:nvSpPr>
        <p:spPr bwMode="auto">
          <a:xfrm>
            <a:off x="796925" y="3511550"/>
            <a:ext cx="341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12</a:t>
            </a:r>
          </a:p>
        </p:txBody>
      </p:sp>
      <p:sp>
        <p:nvSpPr>
          <p:cNvPr id="43030" name="Oval 29">
            <a:extLst>
              <a:ext uri="{FF2B5EF4-FFF2-40B4-BE49-F238E27FC236}">
                <a16:creationId xmlns:a16="http://schemas.microsoft.com/office/drawing/2014/main" id="{43A0EAAB-625B-4AE4-BE7E-AC8C5EA99207}"/>
              </a:ext>
            </a:extLst>
          </p:cNvPr>
          <p:cNvSpPr>
            <a:spLocks noChangeArrowheads="1"/>
          </p:cNvSpPr>
          <p:nvPr/>
        </p:nvSpPr>
        <p:spPr bwMode="auto">
          <a:xfrm>
            <a:off x="5907088"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31" name="TextBox 31">
            <a:extLst>
              <a:ext uri="{FF2B5EF4-FFF2-40B4-BE49-F238E27FC236}">
                <a16:creationId xmlns:a16="http://schemas.microsoft.com/office/drawing/2014/main" id="{0743EAF5-545C-4DD0-B734-D542800B4B65}"/>
              </a:ext>
            </a:extLst>
          </p:cNvPr>
          <p:cNvSpPr txBox="1">
            <a:spLocks noChangeArrowheads="1"/>
          </p:cNvSpPr>
          <p:nvPr/>
        </p:nvSpPr>
        <p:spPr bwMode="auto">
          <a:xfrm>
            <a:off x="5861050" y="135731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32" name="Oval 33">
            <a:extLst>
              <a:ext uri="{FF2B5EF4-FFF2-40B4-BE49-F238E27FC236}">
                <a16:creationId xmlns:a16="http://schemas.microsoft.com/office/drawing/2014/main" id="{8A152E5D-872F-4F23-AEE5-DEE5E605C642}"/>
              </a:ext>
            </a:extLst>
          </p:cNvPr>
          <p:cNvSpPr>
            <a:spLocks noChangeArrowheads="1"/>
          </p:cNvSpPr>
          <p:nvPr/>
        </p:nvSpPr>
        <p:spPr bwMode="auto">
          <a:xfrm>
            <a:off x="6054725" y="14033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3" name="Oval 35">
            <a:extLst>
              <a:ext uri="{FF2B5EF4-FFF2-40B4-BE49-F238E27FC236}">
                <a16:creationId xmlns:a16="http://schemas.microsoft.com/office/drawing/2014/main" id="{5A373E46-4046-44BE-9269-8DEFC3450DBE}"/>
              </a:ext>
            </a:extLst>
          </p:cNvPr>
          <p:cNvSpPr>
            <a:spLocks noChangeArrowheads="1"/>
          </p:cNvSpPr>
          <p:nvPr/>
        </p:nvSpPr>
        <p:spPr bwMode="auto">
          <a:xfrm>
            <a:off x="4370388" y="12652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4" name="TextBox 36">
            <a:extLst>
              <a:ext uri="{FF2B5EF4-FFF2-40B4-BE49-F238E27FC236}">
                <a16:creationId xmlns:a16="http://schemas.microsoft.com/office/drawing/2014/main" id="{930D7F42-971B-48C4-B6D4-C99E131CDC24}"/>
              </a:ext>
            </a:extLst>
          </p:cNvPr>
          <p:cNvSpPr txBox="1">
            <a:spLocks noChangeArrowheads="1"/>
          </p:cNvSpPr>
          <p:nvPr/>
        </p:nvSpPr>
        <p:spPr bwMode="auto">
          <a:xfrm>
            <a:off x="5994400" y="135255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35" name="Oval 37">
            <a:extLst>
              <a:ext uri="{FF2B5EF4-FFF2-40B4-BE49-F238E27FC236}">
                <a16:creationId xmlns:a16="http://schemas.microsoft.com/office/drawing/2014/main" id="{925DA161-37AF-422D-B198-8A868BBD4432}"/>
              </a:ext>
            </a:extLst>
          </p:cNvPr>
          <p:cNvSpPr>
            <a:spLocks noChangeArrowheads="1"/>
          </p:cNvSpPr>
          <p:nvPr/>
        </p:nvSpPr>
        <p:spPr bwMode="auto">
          <a:xfrm>
            <a:off x="4378325" y="139382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6" name="TextBox 40">
            <a:extLst>
              <a:ext uri="{FF2B5EF4-FFF2-40B4-BE49-F238E27FC236}">
                <a16:creationId xmlns:a16="http://schemas.microsoft.com/office/drawing/2014/main" id="{8D19C771-750B-442D-A93F-084EEDF4E90D}"/>
              </a:ext>
            </a:extLst>
          </p:cNvPr>
          <p:cNvSpPr txBox="1">
            <a:spLocks noChangeArrowheads="1"/>
          </p:cNvSpPr>
          <p:nvPr/>
        </p:nvSpPr>
        <p:spPr bwMode="auto">
          <a:xfrm>
            <a:off x="6137275" y="13477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37" name="Oval 42">
            <a:extLst>
              <a:ext uri="{FF2B5EF4-FFF2-40B4-BE49-F238E27FC236}">
                <a16:creationId xmlns:a16="http://schemas.microsoft.com/office/drawing/2014/main" id="{45E28F39-1F3E-4F9B-81F0-A1955C4A569C}"/>
              </a:ext>
            </a:extLst>
          </p:cNvPr>
          <p:cNvSpPr>
            <a:spLocks noChangeArrowheads="1"/>
          </p:cNvSpPr>
          <p:nvPr/>
        </p:nvSpPr>
        <p:spPr bwMode="auto">
          <a:xfrm>
            <a:off x="6207125" y="13985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38" name="Rectangle 43">
            <a:extLst>
              <a:ext uri="{FF2B5EF4-FFF2-40B4-BE49-F238E27FC236}">
                <a16:creationId xmlns:a16="http://schemas.microsoft.com/office/drawing/2014/main" id="{AC92347C-C05A-46EB-B08A-15F9C6C7F503}"/>
              </a:ext>
            </a:extLst>
          </p:cNvPr>
          <p:cNvSpPr>
            <a:spLocks noChangeArrowheads="1"/>
          </p:cNvSpPr>
          <p:nvPr/>
        </p:nvSpPr>
        <p:spPr bwMode="auto">
          <a:xfrm>
            <a:off x="4019550" y="1292225"/>
            <a:ext cx="138113" cy="101600"/>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5" name="Oval 44">
            <a:extLst>
              <a:ext uri="{FF2B5EF4-FFF2-40B4-BE49-F238E27FC236}">
                <a16:creationId xmlns:a16="http://schemas.microsoft.com/office/drawing/2014/main" id="{9CE223B3-39F0-49E2-BF80-02F5D6B52F04}"/>
              </a:ext>
            </a:extLst>
          </p:cNvPr>
          <p:cNvSpPr>
            <a:spLocks noChangeArrowheads="1"/>
          </p:cNvSpPr>
          <p:nvPr/>
        </p:nvSpPr>
        <p:spPr bwMode="auto">
          <a:xfrm>
            <a:off x="4397375" y="38385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9" name="Rectangle 48">
            <a:extLst>
              <a:ext uri="{FF2B5EF4-FFF2-40B4-BE49-F238E27FC236}">
                <a16:creationId xmlns:a16="http://schemas.microsoft.com/office/drawing/2014/main" id="{8CBEABAB-2F1B-4B8F-BBCE-B5828A504A00}"/>
              </a:ext>
            </a:extLst>
          </p:cNvPr>
          <p:cNvSpPr>
            <a:spLocks noChangeArrowheads="1"/>
          </p:cNvSpPr>
          <p:nvPr/>
        </p:nvSpPr>
        <p:spPr bwMode="auto">
          <a:xfrm>
            <a:off x="1901825" y="1417638"/>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1" name="Rectangle 49">
            <a:extLst>
              <a:ext uri="{FF2B5EF4-FFF2-40B4-BE49-F238E27FC236}">
                <a16:creationId xmlns:a16="http://schemas.microsoft.com/office/drawing/2014/main" id="{23DE233A-D6C0-4A7A-82B1-0680663D8EA0}"/>
              </a:ext>
            </a:extLst>
          </p:cNvPr>
          <p:cNvSpPr>
            <a:spLocks noChangeArrowheads="1"/>
          </p:cNvSpPr>
          <p:nvPr/>
        </p:nvSpPr>
        <p:spPr bwMode="auto">
          <a:xfrm>
            <a:off x="1533525"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2" name="TextBox 51">
            <a:extLst>
              <a:ext uri="{FF2B5EF4-FFF2-40B4-BE49-F238E27FC236}">
                <a16:creationId xmlns:a16="http://schemas.microsoft.com/office/drawing/2014/main" id="{C2CB5DF8-F27F-4302-A066-4355A23285DC}"/>
              </a:ext>
            </a:extLst>
          </p:cNvPr>
          <p:cNvSpPr txBox="1">
            <a:spLocks noChangeArrowheads="1"/>
          </p:cNvSpPr>
          <p:nvPr/>
        </p:nvSpPr>
        <p:spPr bwMode="auto">
          <a:xfrm>
            <a:off x="1473200" y="13430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a:t>
            </a:r>
          </a:p>
        </p:txBody>
      </p:sp>
      <p:sp>
        <p:nvSpPr>
          <p:cNvPr id="43043" name="Oval 54">
            <a:extLst>
              <a:ext uri="{FF2B5EF4-FFF2-40B4-BE49-F238E27FC236}">
                <a16:creationId xmlns:a16="http://schemas.microsoft.com/office/drawing/2014/main" id="{45434C20-230F-47BC-9433-4C7ED9939CD9}"/>
              </a:ext>
            </a:extLst>
          </p:cNvPr>
          <p:cNvSpPr>
            <a:spLocks noChangeArrowheads="1"/>
          </p:cNvSpPr>
          <p:nvPr/>
        </p:nvSpPr>
        <p:spPr bwMode="auto">
          <a:xfrm>
            <a:off x="1712913" y="14033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4" name="TextBox 55">
            <a:extLst>
              <a:ext uri="{FF2B5EF4-FFF2-40B4-BE49-F238E27FC236}">
                <a16:creationId xmlns:a16="http://schemas.microsoft.com/office/drawing/2014/main" id="{2AE7931A-4F85-449D-A26D-CC06C3B2580C}"/>
              </a:ext>
            </a:extLst>
          </p:cNvPr>
          <p:cNvSpPr txBox="1">
            <a:spLocks noChangeArrowheads="1"/>
          </p:cNvSpPr>
          <p:nvPr/>
        </p:nvSpPr>
        <p:spPr bwMode="auto">
          <a:xfrm>
            <a:off x="1644650" y="1350963"/>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45" name="Rectangle 56">
            <a:extLst>
              <a:ext uri="{FF2B5EF4-FFF2-40B4-BE49-F238E27FC236}">
                <a16:creationId xmlns:a16="http://schemas.microsoft.com/office/drawing/2014/main" id="{0634015F-008B-423D-B95C-5CF7558E9F9D}"/>
              </a:ext>
            </a:extLst>
          </p:cNvPr>
          <p:cNvSpPr>
            <a:spLocks noChangeArrowheads="1"/>
          </p:cNvSpPr>
          <p:nvPr/>
        </p:nvSpPr>
        <p:spPr bwMode="auto">
          <a:xfrm>
            <a:off x="4373563" y="15398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6" name="Rectangle 57">
            <a:extLst>
              <a:ext uri="{FF2B5EF4-FFF2-40B4-BE49-F238E27FC236}">
                <a16:creationId xmlns:a16="http://schemas.microsoft.com/office/drawing/2014/main" id="{B7F46AEE-20B5-4D59-B979-D0B9384F8120}"/>
              </a:ext>
            </a:extLst>
          </p:cNvPr>
          <p:cNvSpPr>
            <a:spLocks noChangeArrowheads="1"/>
          </p:cNvSpPr>
          <p:nvPr/>
        </p:nvSpPr>
        <p:spPr bwMode="auto">
          <a:xfrm>
            <a:off x="5907088" y="183991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sp>
        <p:nvSpPr>
          <p:cNvPr id="43047" name="TextBox 58">
            <a:extLst>
              <a:ext uri="{FF2B5EF4-FFF2-40B4-BE49-F238E27FC236}">
                <a16:creationId xmlns:a16="http://schemas.microsoft.com/office/drawing/2014/main" id="{11FA7328-33BF-4EA6-AF1A-AA3B256D8032}"/>
              </a:ext>
            </a:extLst>
          </p:cNvPr>
          <p:cNvSpPr txBox="1">
            <a:spLocks noChangeArrowheads="1"/>
          </p:cNvSpPr>
          <p:nvPr/>
        </p:nvSpPr>
        <p:spPr bwMode="auto">
          <a:xfrm>
            <a:off x="5851525"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48" name="Oval 60">
            <a:extLst>
              <a:ext uri="{FF2B5EF4-FFF2-40B4-BE49-F238E27FC236}">
                <a16:creationId xmlns:a16="http://schemas.microsoft.com/office/drawing/2014/main" id="{09889512-1A4D-40F0-A803-097652A53DB4}"/>
              </a:ext>
            </a:extLst>
          </p:cNvPr>
          <p:cNvSpPr>
            <a:spLocks noChangeArrowheads="1"/>
          </p:cNvSpPr>
          <p:nvPr/>
        </p:nvSpPr>
        <p:spPr bwMode="auto">
          <a:xfrm>
            <a:off x="6091238" y="18399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49" name="Oval 61">
            <a:extLst>
              <a:ext uri="{FF2B5EF4-FFF2-40B4-BE49-F238E27FC236}">
                <a16:creationId xmlns:a16="http://schemas.microsoft.com/office/drawing/2014/main" id="{193B8BF6-7875-4026-B431-09314BA686DC}"/>
              </a:ext>
            </a:extLst>
          </p:cNvPr>
          <p:cNvSpPr>
            <a:spLocks noChangeArrowheads="1"/>
          </p:cNvSpPr>
          <p:nvPr/>
        </p:nvSpPr>
        <p:spPr bwMode="auto">
          <a:xfrm>
            <a:off x="6261100" y="18399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0" name="TextBox 62">
            <a:extLst>
              <a:ext uri="{FF2B5EF4-FFF2-40B4-BE49-F238E27FC236}">
                <a16:creationId xmlns:a16="http://schemas.microsoft.com/office/drawing/2014/main" id="{344240BD-1799-4CD5-9B90-B904804237F5}"/>
              </a:ext>
            </a:extLst>
          </p:cNvPr>
          <p:cNvSpPr txBox="1">
            <a:spLocks noChangeArrowheads="1"/>
          </p:cNvSpPr>
          <p:nvPr/>
        </p:nvSpPr>
        <p:spPr bwMode="auto">
          <a:xfrm>
            <a:off x="6030913" y="178593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51" name="Oval 64">
            <a:extLst>
              <a:ext uri="{FF2B5EF4-FFF2-40B4-BE49-F238E27FC236}">
                <a16:creationId xmlns:a16="http://schemas.microsoft.com/office/drawing/2014/main" id="{4A0AC99B-E2F2-40CA-BF2D-F3524677CDF4}"/>
              </a:ext>
            </a:extLst>
          </p:cNvPr>
          <p:cNvSpPr>
            <a:spLocks noChangeArrowheads="1"/>
          </p:cNvSpPr>
          <p:nvPr/>
        </p:nvSpPr>
        <p:spPr bwMode="auto">
          <a:xfrm>
            <a:off x="4378325" y="16700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2" name="Oval 65">
            <a:extLst>
              <a:ext uri="{FF2B5EF4-FFF2-40B4-BE49-F238E27FC236}">
                <a16:creationId xmlns:a16="http://schemas.microsoft.com/office/drawing/2014/main" id="{42504542-8E18-497C-BA6F-1A4C497443A0}"/>
              </a:ext>
            </a:extLst>
          </p:cNvPr>
          <p:cNvSpPr>
            <a:spLocks noChangeArrowheads="1"/>
          </p:cNvSpPr>
          <p:nvPr/>
        </p:nvSpPr>
        <p:spPr bwMode="auto">
          <a:xfrm>
            <a:off x="171767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3" name="TextBox 66">
            <a:extLst>
              <a:ext uri="{FF2B5EF4-FFF2-40B4-BE49-F238E27FC236}">
                <a16:creationId xmlns:a16="http://schemas.microsoft.com/office/drawing/2014/main" id="{3FF09F43-2F5B-4753-91F9-8A32B0DEAA38}"/>
              </a:ext>
            </a:extLst>
          </p:cNvPr>
          <p:cNvSpPr txBox="1">
            <a:spLocks noChangeArrowheads="1"/>
          </p:cNvSpPr>
          <p:nvPr/>
        </p:nvSpPr>
        <p:spPr bwMode="auto">
          <a:xfrm>
            <a:off x="6203950" y="178117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54" name="Oval 67">
            <a:extLst>
              <a:ext uri="{FF2B5EF4-FFF2-40B4-BE49-F238E27FC236}">
                <a16:creationId xmlns:a16="http://schemas.microsoft.com/office/drawing/2014/main" id="{040D1F35-FA70-4E0F-9553-DC2C9D351F0B}"/>
              </a:ext>
            </a:extLst>
          </p:cNvPr>
          <p:cNvSpPr>
            <a:spLocks noChangeArrowheads="1"/>
          </p:cNvSpPr>
          <p:nvPr/>
        </p:nvSpPr>
        <p:spPr bwMode="auto">
          <a:xfrm>
            <a:off x="4378325" y="18303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55" name="TextBox 69">
            <a:extLst>
              <a:ext uri="{FF2B5EF4-FFF2-40B4-BE49-F238E27FC236}">
                <a16:creationId xmlns:a16="http://schemas.microsoft.com/office/drawing/2014/main" id="{BD677C42-C397-4700-AAD2-52B56D5131CB}"/>
              </a:ext>
            </a:extLst>
          </p:cNvPr>
          <p:cNvSpPr txBox="1">
            <a:spLocks noChangeArrowheads="1"/>
          </p:cNvSpPr>
          <p:nvPr/>
        </p:nvSpPr>
        <p:spPr bwMode="auto">
          <a:xfrm>
            <a:off x="3992563" y="4922838"/>
            <a:ext cx="368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1-5</a:t>
            </a:r>
          </a:p>
        </p:txBody>
      </p:sp>
      <p:cxnSp>
        <p:nvCxnSpPr>
          <p:cNvPr id="43056" name="Straight Connector 72">
            <a:extLst>
              <a:ext uri="{FF2B5EF4-FFF2-40B4-BE49-F238E27FC236}">
                <a16:creationId xmlns:a16="http://schemas.microsoft.com/office/drawing/2014/main" id="{6A99A621-3942-4DEF-B9C5-9C4456524741}"/>
              </a:ext>
            </a:extLst>
          </p:cNvPr>
          <p:cNvCxnSpPr>
            <a:cxnSpLocks noChangeShapeType="1"/>
          </p:cNvCxnSpPr>
          <p:nvPr/>
        </p:nvCxnSpPr>
        <p:spPr bwMode="auto">
          <a:xfrm flipH="1">
            <a:off x="8651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057" name="TextBox 73">
            <a:extLst>
              <a:ext uri="{FF2B5EF4-FFF2-40B4-BE49-F238E27FC236}">
                <a16:creationId xmlns:a16="http://schemas.microsoft.com/office/drawing/2014/main" id="{32BB9190-7DC5-44FB-A11A-814771C53AE6}"/>
              </a:ext>
            </a:extLst>
          </p:cNvPr>
          <p:cNvSpPr txBox="1">
            <a:spLocks noChangeArrowheads="1"/>
          </p:cNvSpPr>
          <p:nvPr/>
        </p:nvSpPr>
        <p:spPr bwMode="auto">
          <a:xfrm>
            <a:off x="915988" y="2652713"/>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14</a:t>
            </a:r>
          </a:p>
        </p:txBody>
      </p:sp>
      <p:sp>
        <p:nvSpPr>
          <p:cNvPr id="43058" name="TextBox 74">
            <a:extLst>
              <a:ext uri="{FF2B5EF4-FFF2-40B4-BE49-F238E27FC236}">
                <a16:creationId xmlns:a16="http://schemas.microsoft.com/office/drawing/2014/main" id="{25141DD0-B11A-4D23-A640-D7CC6E78DFAF}"/>
              </a:ext>
            </a:extLst>
          </p:cNvPr>
          <p:cNvSpPr txBox="1">
            <a:spLocks noChangeArrowheads="1"/>
          </p:cNvSpPr>
          <p:nvPr/>
        </p:nvSpPr>
        <p:spPr bwMode="auto">
          <a:xfrm>
            <a:off x="6559550" y="1793875"/>
            <a:ext cx="622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Sx 14/8</a:t>
            </a:r>
          </a:p>
        </p:txBody>
      </p:sp>
      <p:sp>
        <p:nvSpPr>
          <p:cNvPr id="43059" name="Oval 76">
            <a:extLst>
              <a:ext uri="{FF2B5EF4-FFF2-40B4-BE49-F238E27FC236}">
                <a16:creationId xmlns:a16="http://schemas.microsoft.com/office/drawing/2014/main" id="{6115B62C-BDBA-4EC3-995E-EC88DB456216}"/>
              </a:ext>
            </a:extLst>
          </p:cNvPr>
          <p:cNvSpPr>
            <a:spLocks noChangeArrowheads="1"/>
          </p:cNvSpPr>
          <p:nvPr/>
        </p:nvSpPr>
        <p:spPr bwMode="auto">
          <a:xfrm>
            <a:off x="7123113" y="18446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0" name="TextBox 77">
            <a:extLst>
              <a:ext uri="{FF2B5EF4-FFF2-40B4-BE49-F238E27FC236}">
                <a16:creationId xmlns:a16="http://schemas.microsoft.com/office/drawing/2014/main" id="{D2BF6F5D-7A46-4128-8C77-64B3846793C2}"/>
              </a:ext>
            </a:extLst>
          </p:cNvPr>
          <p:cNvSpPr txBox="1">
            <a:spLocks noChangeArrowheads="1"/>
          </p:cNvSpPr>
          <p:nvPr/>
        </p:nvSpPr>
        <p:spPr bwMode="auto">
          <a:xfrm>
            <a:off x="7056438" y="1792288"/>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61" name="Oval 78">
            <a:extLst>
              <a:ext uri="{FF2B5EF4-FFF2-40B4-BE49-F238E27FC236}">
                <a16:creationId xmlns:a16="http://schemas.microsoft.com/office/drawing/2014/main" id="{4576B228-B42D-44E0-9B0D-C7079E78321C}"/>
              </a:ext>
            </a:extLst>
          </p:cNvPr>
          <p:cNvSpPr>
            <a:spLocks noChangeArrowheads="1"/>
          </p:cNvSpPr>
          <p:nvPr/>
        </p:nvSpPr>
        <p:spPr bwMode="auto">
          <a:xfrm>
            <a:off x="171767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2" name="Rectangle 79">
            <a:extLst>
              <a:ext uri="{FF2B5EF4-FFF2-40B4-BE49-F238E27FC236}">
                <a16:creationId xmlns:a16="http://schemas.microsoft.com/office/drawing/2014/main" id="{14CC0BAF-CF8D-43E9-AE40-2F109CE039A5}"/>
              </a:ext>
            </a:extLst>
          </p:cNvPr>
          <p:cNvSpPr>
            <a:spLocks noChangeArrowheads="1"/>
          </p:cNvSpPr>
          <p:nvPr/>
        </p:nvSpPr>
        <p:spPr bwMode="auto">
          <a:xfrm>
            <a:off x="4019550" y="14033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3" name="Rectangle 80">
            <a:extLst>
              <a:ext uri="{FF2B5EF4-FFF2-40B4-BE49-F238E27FC236}">
                <a16:creationId xmlns:a16="http://schemas.microsoft.com/office/drawing/2014/main" id="{C3BA3CF8-B034-47C7-8C37-8BEAEE531399}"/>
              </a:ext>
            </a:extLst>
          </p:cNvPr>
          <p:cNvSpPr>
            <a:spLocks noChangeArrowheads="1"/>
          </p:cNvSpPr>
          <p:nvPr/>
        </p:nvSpPr>
        <p:spPr bwMode="auto">
          <a:xfrm>
            <a:off x="1533525" y="184943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4" name="TextBox 81">
            <a:extLst>
              <a:ext uri="{FF2B5EF4-FFF2-40B4-BE49-F238E27FC236}">
                <a16:creationId xmlns:a16="http://schemas.microsoft.com/office/drawing/2014/main" id="{0FB0F46D-BD97-44FC-9E39-F9A9091AAF9B}"/>
              </a:ext>
            </a:extLst>
          </p:cNvPr>
          <p:cNvSpPr txBox="1">
            <a:spLocks noChangeArrowheads="1"/>
          </p:cNvSpPr>
          <p:nvPr/>
        </p:nvSpPr>
        <p:spPr bwMode="auto">
          <a:xfrm>
            <a:off x="1473200" y="17922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2</a:t>
            </a:r>
          </a:p>
        </p:txBody>
      </p:sp>
      <p:sp>
        <p:nvSpPr>
          <p:cNvPr id="43065" name="TextBox 83">
            <a:extLst>
              <a:ext uri="{FF2B5EF4-FFF2-40B4-BE49-F238E27FC236}">
                <a16:creationId xmlns:a16="http://schemas.microsoft.com/office/drawing/2014/main" id="{CDA0784C-4022-40ED-91C2-1EBDDCE4ABE2}"/>
              </a:ext>
            </a:extLst>
          </p:cNvPr>
          <p:cNvSpPr txBox="1">
            <a:spLocks noChangeArrowheads="1"/>
          </p:cNvSpPr>
          <p:nvPr/>
        </p:nvSpPr>
        <p:spPr bwMode="auto">
          <a:xfrm>
            <a:off x="1662113" y="17907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3</a:t>
            </a:r>
          </a:p>
        </p:txBody>
      </p:sp>
      <p:sp>
        <p:nvSpPr>
          <p:cNvPr id="43066" name="Oval 84">
            <a:extLst>
              <a:ext uri="{FF2B5EF4-FFF2-40B4-BE49-F238E27FC236}">
                <a16:creationId xmlns:a16="http://schemas.microsoft.com/office/drawing/2014/main" id="{7FFBD705-0874-453E-807C-1AD29D497B6E}"/>
              </a:ext>
            </a:extLst>
          </p:cNvPr>
          <p:cNvSpPr>
            <a:spLocks noChangeArrowheads="1"/>
          </p:cNvSpPr>
          <p:nvPr/>
        </p:nvSpPr>
        <p:spPr bwMode="auto">
          <a:xfrm>
            <a:off x="4019550" y="15414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7" name="Oval 85">
            <a:extLst>
              <a:ext uri="{FF2B5EF4-FFF2-40B4-BE49-F238E27FC236}">
                <a16:creationId xmlns:a16="http://schemas.microsoft.com/office/drawing/2014/main" id="{02A4144A-37B3-4614-A213-1692FF4339FC}"/>
              </a:ext>
            </a:extLst>
          </p:cNvPr>
          <p:cNvSpPr>
            <a:spLocks noChangeArrowheads="1"/>
          </p:cNvSpPr>
          <p:nvPr/>
        </p:nvSpPr>
        <p:spPr bwMode="auto">
          <a:xfrm>
            <a:off x="1889125"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68" name="TextBox 86">
            <a:extLst>
              <a:ext uri="{FF2B5EF4-FFF2-40B4-BE49-F238E27FC236}">
                <a16:creationId xmlns:a16="http://schemas.microsoft.com/office/drawing/2014/main" id="{176ACACF-C94E-437D-8517-EE5E7E6B53DF}"/>
              </a:ext>
            </a:extLst>
          </p:cNvPr>
          <p:cNvSpPr txBox="1">
            <a:spLocks noChangeArrowheads="1"/>
          </p:cNvSpPr>
          <p:nvPr/>
        </p:nvSpPr>
        <p:spPr bwMode="auto">
          <a:xfrm>
            <a:off x="1828800" y="1790700"/>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4</a:t>
            </a:r>
          </a:p>
        </p:txBody>
      </p:sp>
      <p:sp>
        <p:nvSpPr>
          <p:cNvPr id="43069" name="Oval 87">
            <a:extLst>
              <a:ext uri="{FF2B5EF4-FFF2-40B4-BE49-F238E27FC236}">
                <a16:creationId xmlns:a16="http://schemas.microsoft.com/office/drawing/2014/main" id="{49C417D5-70DC-497B-8E74-038BA1834F06}"/>
              </a:ext>
            </a:extLst>
          </p:cNvPr>
          <p:cNvSpPr>
            <a:spLocks noChangeArrowheads="1"/>
          </p:cNvSpPr>
          <p:nvPr/>
        </p:nvSpPr>
        <p:spPr bwMode="auto">
          <a:xfrm>
            <a:off x="4024313" y="168433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0" name="Oval 89">
            <a:extLst>
              <a:ext uri="{FF2B5EF4-FFF2-40B4-BE49-F238E27FC236}">
                <a16:creationId xmlns:a16="http://schemas.microsoft.com/office/drawing/2014/main" id="{003F31D0-EEDB-42A3-9DB2-553BC913037A}"/>
              </a:ext>
            </a:extLst>
          </p:cNvPr>
          <p:cNvSpPr>
            <a:spLocks noChangeArrowheads="1"/>
          </p:cNvSpPr>
          <p:nvPr/>
        </p:nvSpPr>
        <p:spPr bwMode="auto">
          <a:xfrm>
            <a:off x="2076450" y="18446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1" name="TextBox 90">
            <a:extLst>
              <a:ext uri="{FF2B5EF4-FFF2-40B4-BE49-F238E27FC236}">
                <a16:creationId xmlns:a16="http://schemas.microsoft.com/office/drawing/2014/main" id="{1DFF00A4-54CA-44F7-A5A8-6E0D8F83F7C2}"/>
              </a:ext>
            </a:extLst>
          </p:cNvPr>
          <p:cNvSpPr txBox="1">
            <a:spLocks noChangeArrowheads="1"/>
          </p:cNvSpPr>
          <p:nvPr/>
        </p:nvSpPr>
        <p:spPr bwMode="auto">
          <a:xfrm>
            <a:off x="2006600" y="17907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2" name="Rectangle 91">
            <a:extLst>
              <a:ext uri="{FF2B5EF4-FFF2-40B4-BE49-F238E27FC236}">
                <a16:creationId xmlns:a16="http://schemas.microsoft.com/office/drawing/2014/main" id="{C54EB8F3-0CFC-4BAD-84B4-F555B22734EB}"/>
              </a:ext>
            </a:extLst>
          </p:cNvPr>
          <p:cNvSpPr>
            <a:spLocks noChangeArrowheads="1"/>
          </p:cNvSpPr>
          <p:nvPr/>
        </p:nvSpPr>
        <p:spPr bwMode="auto">
          <a:xfrm>
            <a:off x="5907088" y="2290763"/>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3" name="Rectangle 92">
            <a:extLst>
              <a:ext uri="{FF2B5EF4-FFF2-40B4-BE49-F238E27FC236}">
                <a16:creationId xmlns:a16="http://schemas.microsoft.com/office/drawing/2014/main" id="{73C9795A-EA08-4F74-AB93-2BCF7D3884D1}"/>
              </a:ext>
            </a:extLst>
          </p:cNvPr>
          <p:cNvSpPr>
            <a:spLocks noChangeArrowheads="1"/>
          </p:cNvSpPr>
          <p:nvPr/>
        </p:nvSpPr>
        <p:spPr bwMode="auto">
          <a:xfrm>
            <a:off x="4378325" y="19827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4" name="TextBox 93">
            <a:extLst>
              <a:ext uri="{FF2B5EF4-FFF2-40B4-BE49-F238E27FC236}">
                <a16:creationId xmlns:a16="http://schemas.microsoft.com/office/drawing/2014/main" id="{AEDF29EA-4E1C-402D-89F0-5B1CE1FF3D5A}"/>
              </a:ext>
            </a:extLst>
          </p:cNvPr>
          <p:cNvSpPr txBox="1">
            <a:spLocks noChangeArrowheads="1"/>
          </p:cNvSpPr>
          <p:nvPr/>
        </p:nvSpPr>
        <p:spPr bwMode="auto">
          <a:xfrm>
            <a:off x="5846763" y="2227263"/>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75" name="Oval 95">
            <a:extLst>
              <a:ext uri="{FF2B5EF4-FFF2-40B4-BE49-F238E27FC236}">
                <a16:creationId xmlns:a16="http://schemas.microsoft.com/office/drawing/2014/main" id="{B29E3999-2650-4669-BE3C-30A01C079944}"/>
              </a:ext>
            </a:extLst>
          </p:cNvPr>
          <p:cNvSpPr>
            <a:spLocks noChangeArrowheads="1"/>
          </p:cNvSpPr>
          <p:nvPr/>
        </p:nvSpPr>
        <p:spPr bwMode="auto">
          <a:xfrm>
            <a:off x="1901825" y="22780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6" name="Oval 96">
            <a:extLst>
              <a:ext uri="{FF2B5EF4-FFF2-40B4-BE49-F238E27FC236}">
                <a16:creationId xmlns:a16="http://schemas.microsoft.com/office/drawing/2014/main" id="{D7C99026-7108-46DA-B182-C63C23478CFA}"/>
              </a:ext>
            </a:extLst>
          </p:cNvPr>
          <p:cNvSpPr>
            <a:spLocks noChangeArrowheads="1"/>
          </p:cNvSpPr>
          <p:nvPr/>
        </p:nvSpPr>
        <p:spPr bwMode="auto">
          <a:xfrm>
            <a:off x="6091238" y="227330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7" name="TextBox 97">
            <a:extLst>
              <a:ext uri="{FF2B5EF4-FFF2-40B4-BE49-F238E27FC236}">
                <a16:creationId xmlns:a16="http://schemas.microsoft.com/office/drawing/2014/main" id="{A7364B07-C7C0-4856-98D1-EDFA78093F26}"/>
              </a:ext>
            </a:extLst>
          </p:cNvPr>
          <p:cNvSpPr txBox="1">
            <a:spLocks noChangeArrowheads="1"/>
          </p:cNvSpPr>
          <p:nvPr/>
        </p:nvSpPr>
        <p:spPr bwMode="auto">
          <a:xfrm>
            <a:off x="6021388" y="22193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78" name="Rectangle 98">
            <a:extLst>
              <a:ext uri="{FF2B5EF4-FFF2-40B4-BE49-F238E27FC236}">
                <a16:creationId xmlns:a16="http://schemas.microsoft.com/office/drawing/2014/main" id="{C823331A-00F2-445C-9A0A-5BE1C10BDD2A}"/>
              </a:ext>
            </a:extLst>
          </p:cNvPr>
          <p:cNvSpPr>
            <a:spLocks noChangeArrowheads="1"/>
          </p:cNvSpPr>
          <p:nvPr/>
        </p:nvSpPr>
        <p:spPr bwMode="auto">
          <a:xfrm>
            <a:off x="1533525" y="22780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79" name="Rectangle 99">
            <a:extLst>
              <a:ext uri="{FF2B5EF4-FFF2-40B4-BE49-F238E27FC236}">
                <a16:creationId xmlns:a16="http://schemas.microsoft.com/office/drawing/2014/main" id="{2A6F0117-49F4-4565-94D3-007E8856B157}"/>
              </a:ext>
            </a:extLst>
          </p:cNvPr>
          <p:cNvSpPr>
            <a:spLocks noChangeArrowheads="1"/>
          </p:cNvSpPr>
          <p:nvPr/>
        </p:nvSpPr>
        <p:spPr bwMode="auto">
          <a:xfrm>
            <a:off x="4024313" y="18494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0" name="TextBox 100">
            <a:extLst>
              <a:ext uri="{FF2B5EF4-FFF2-40B4-BE49-F238E27FC236}">
                <a16:creationId xmlns:a16="http://schemas.microsoft.com/office/drawing/2014/main" id="{462E02EC-42B2-42E7-9C0B-542B84CEB81A}"/>
              </a:ext>
            </a:extLst>
          </p:cNvPr>
          <p:cNvSpPr txBox="1">
            <a:spLocks noChangeArrowheads="1"/>
          </p:cNvSpPr>
          <p:nvPr/>
        </p:nvSpPr>
        <p:spPr bwMode="auto">
          <a:xfrm>
            <a:off x="1473200" y="22193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5</a:t>
            </a:r>
          </a:p>
        </p:txBody>
      </p:sp>
      <p:sp>
        <p:nvSpPr>
          <p:cNvPr id="43081" name="Oval 102">
            <a:extLst>
              <a:ext uri="{FF2B5EF4-FFF2-40B4-BE49-F238E27FC236}">
                <a16:creationId xmlns:a16="http://schemas.microsoft.com/office/drawing/2014/main" id="{1B338AD5-450B-4F71-B809-35D13268D062}"/>
              </a:ext>
            </a:extLst>
          </p:cNvPr>
          <p:cNvSpPr>
            <a:spLocks noChangeArrowheads="1"/>
          </p:cNvSpPr>
          <p:nvPr/>
        </p:nvSpPr>
        <p:spPr bwMode="auto">
          <a:xfrm>
            <a:off x="4024313" y="19780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2" name="Oval 103">
            <a:extLst>
              <a:ext uri="{FF2B5EF4-FFF2-40B4-BE49-F238E27FC236}">
                <a16:creationId xmlns:a16="http://schemas.microsoft.com/office/drawing/2014/main" id="{164DDBFD-5740-4D20-A096-A4F8131BF9C1}"/>
              </a:ext>
            </a:extLst>
          </p:cNvPr>
          <p:cNvSpPr>
            <a:spLocks noChangeArrowheads="1"/>
          </p:cNvSpPr>
          <p:nvPr/>
        </p:nvSpPr>
        <p:spPr bwMode="auto">
          <a:xfrm>
            <a:off x="4019550" y="21129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3" name="Rectangle 104">
            <a:extLst>
              <a:ext uri="{FF2B5EF4-FFF2-40B4-BE49-F238E27FC236}">
                <a16:creationId xmlns:a16="http://schemas.microsoft.com/office/drawing/2014/main" id="{9EC7DE3A-B541-4603-8899-58F8C8658ED6}"/>
              </a:ext>
            </a:extLst>
          </p:cNvPr>
          <p:cNvSpPr>
            <a:spLocks noChangeArrowheads="1"/>
          </p:cNvSpPr>
          <p:nvPr/>
        </p:nvSpPr>
        <p:spPr bwMode="auto">
          <a:xfrm>
            <a:off x="5921375" y="270986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4" name="Rectangle 105">
            <a:extLst>
              <a:ext uri="{FF2B5EF4-FFF2-40B4-BE49-F238E27FC236}">
                <a16:creationId xmlns:a16="http://schemas.microsoft.com/office/drawing/2014/main" id="{7ACF4FE5-2A6F-4644-8911-A3420DEB320D}"/>
              </a:ext>
            </a:extLst>
          </p:cNvPr>
          <p:cNvSpPr>
            <a:spLocks noChangeArrowheads="1"/>
          </p:cNvSpPr>
          <p:nvPr/>
        </p:nvSpPr>
        <p:spPr bwMode="auto">
          <a:xfrm>
            <a:off x="4378325" y="212090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5" name="TextBox 106">
            <a:extLst>
              <a:ext uri="{FF2B5EF4-FFF2-40B4-BE49-F238E27FC236}">
                <a16:creationId xmlns:a16="http://schemas.microsoft.com/office/drawing/2014/main" id="{6C1BD0BD-7AEA-4CAD-B119-3BB5B7DFD507}"/>
              </a:ext>
            </a:extLst>
          </p:cNvPr>
          <p:cNvSpPr txBox="1">
            <a:spLocks noChangeArrowheads="1"/>
          </p:cNvSpPr>
          <p:nvPr/>
        </p:nvSpPr>
        <p:spPr bwMode="auto">
          <a:xfrm>
            <a:off x="1662113" y="22225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6</a:t>
            </a:r>
          </a:p>
        </p:txBody>
      </p:sp>
      <p:sp>
        <p:nvSpPr>
          <p:cNvPr id="43086" name="TextBox 107">
            <a:extLst>
              <a:ext uri="{FF2B5EF4-FFF2-40B4-BE49-F238E27FC236}">
                <a16:creationId xmlns:a16="http://schemas.microsoft.com/office/drawing/2014/main" id="{8B52E953-E790-4044-B4D0-C9261F074568}"/>
              </a:ext>
            </a:extLst>
          </p:cNvPr>
          <p:cNvSpPr txBox="1">
            <a:spLocks noChangeArrowheads="1"/>
          </p:cNvSpPr>
          <p:nvPr/>
        </p:nvSpPr>
        <p:spPr bwMode="auto">
          <a:xfrm>
            <a:off x="1841500" y="2227263"/>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87" name="Oval 109">
            <a:extLst>
              <a:ext uri="{FF2B5EF4-FFF2-40B4-BE49-F238E27FC236}">
                <a16:creationId xmlns:a16="http://schemas.microsoft.com/office/drawing/2014/main" id="{92BE64E0-F8DC-434A-8B8A-CC31179C94F7}"/>
              </a:ext>
            </a:extLst>
          </p:cNvPr>
          <p:cNvSpPr>
            <a:spLocks noChangeArrowheads="1"/>
          </p:cNvSpPr>
          <p:nvPr/>
        </p:nvSpPr>
        <p:spPr bwMode="auto">
          <a:xfrm>
            <a:off x="7011988" y="2706688"/>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8" name="Oval 110">
            <a:extLst>
              <a:ext uri="{FF2B5EF4-FFF2-40B4-BE49-F238E27FC236}">
                <a16:creationId xmlns:a16="http://schemas.microsoft.com/office/drawing/2014/main" id="{82A47398-81E5-4405-89E7-15CDC8ADA09E}"/>
              </a:ext>
            </a:extLst>
          </p:cNvPr>
          <p:cNvSpPr>
            <a:spLocks noChangeArrowheads="1"/>
          </p:cNvSpPr>
          <p:nvPr/>
        </p:nvSpPr>
        <p:spPr bwMode="auto">
          <a:xfrm>
            <a:off x="2085975" y="22733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89" name="TextBox 111">
            <a:extLst>
              <a:ext uri="{FF2B5EF4-FFF2-40B4-BE49-F238E27FC236}">
                <a16:creationId xmlns:a16="http://schemas.microsoft.com/office/drawing/2014/main" id="{5AF07E9F-F087-43E8-9971-16520D736C62}"/>
              </a:ext>
            </a:extLst>
          </p:cNvPr>
          <p:cNvSpPr txBox="1">
            <a:spLocks noChangeArrowheads="1"/>
          </p:cNvSpPr>
          <p:nvPr/>
        </p:nvSpPr>
        <p:spPr bwMode="auto">
          <a:xfrm>
            <a:off x="2016125" y="2222500"/>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090" name="TextBox 112">
            <a:extLst>
              <a:ext uri="{FF2B5EF4-FFF2-40B4-BE49-F238E27FC236}">
                <a16:creationId xmlns:a16="http://schemas.microsoft.com/office/drawing/2014/main" id="{03E36D70-81CA-43CD-8CB5-1AED854B543B}"/>
              </a:ext>
            </a:extLst>
          </p:cNvPr>
          <p:cNvSpPr txBox="1">
            <a:spLocks noChangeArrowheads="1"/>
          </p:cNvSpPr>
          <p:nvPr/>
        </p:nvSpPr>
        <p:spPr bwMode="auto">
          <a:xfrm>
            <a:off x="586105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7</a:t>
            </a:r>
          </a:p>
        </p:txBody>
      </p:sp>
      <p:sp>
        <p:nvSpPr>
          <p:cNvPr id="43091" name="Isosceles Triangle 114">
            <a:extLst>
              <a:ext uri="{FF2B5EF4-FFF2-40B4-BE49-F238E27FC236}">
                <a16:creationId xmlns:a16="http://schemas.microsoft.com/office/drawing/2014/main" id="{ACF1B515-2A66-43B5-B571-2A193730A01D}"/>
              </a:ext>
            </a:extLst>
          </p:cNvPr>
          <p:cNvSpPr>
            <a:spLocks noChangeArrowheads="1"/>
          </p:cNvSpPr>
          <p:nvPr/>
        </p:nvSpPr>
        <p:spPr bwMode="auto">
          <a:xfrm>
            <a:off x="4756150" y="2738438"/>
            <a:ext cx="414338" cy="322262"/>
          </a:xfrm>
          <a:prstGeom prst="triangle">
            <a:avLst>
              <a:gd name="adj" fmla="val 50000"/>
            </a:avLst>
          </a:prstGeom>
          <a:noFill/>
          <a:ln w="2857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2" name="Isosceles Triangle 116">
            <a:extLst>
              <a:ext uri="{FF2B5EF4-FFF2-40B4-BE49-F238E27FC236}">
                <a16:creationId xmlns:a16="http://schemas.microsoft.com/office/drawing/2014/main" id="{CF1B4877-4EA2-4CE2-AD5B-00871638EBCF}"/>
              </a:ext>
            </a:extLst>
          </p:cNvPr>
          <p:cNvSpPr>
            <a:spLocks noChangeArrowheads="1"/>
          </p:cNvSpPr>
          <p:nvPr/>
        </p:nvSpPr>
        <p:spPr bwMode="auto">
          <a:xfrm>
            <a:off x="6091238"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3" name="TextBox 117">
            <a:extLst>
              <a:ext uri="{FF2B5EF4-FFF2-40B4-BE49-F238E27FC236}">
                <a16:creationId xmlns:a16="http://schemas.microsoft.com/office/drawing/2014/main" id="{7DDDB674-C07E-4415-8B5D-5A4D4A4D7A9D}"/>
              </a:ext>
            </a:extLst>
          </p:cNvPr>
          <p:cNvSpPr txBox="1">
            <a:spLocks noChangeArrowheads="1"/>
          </p:cNvSpPr>
          <p:nvPr/>
        </p:nvSpPr>
        <p:spPr bwMode="auto">
          <a:xfrm>
            <a:off x="6054725" y="2655888"/>
            <a:ext cx="255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094" name="Isosceles Triangle 118">
            <a:extLst>
              <a:ext uri="{FF2B5EF4-FFF2-40B4-BE49-F238E27FC236}">
                <a16:creationId xmlns:a16="http://schemas.microsoft.com/office/drawing/2014/main" id="{0AE96F43-CF25-4BB6-9DB8-8A84E5590331}"/>
              </a:ext>
            </a:extLst>
          </p:cNvPr>
          <p:cNvSpPr>
            <a:spLocks noChangeArrowheads="1"/>
          </p:cNvSpPr>
          <p:nvPr/>
        </p:nvSpPr>
        <p:spPr bwMode="auto">
          <a:xfrm>
            <a:off x="4378325" y="2249488"/>
            <a:ext cx="138113"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5" name="Isosceles Triangle 121">
            <a:extLst>
              <a:ext uri="{FF2B5EF4-FFF2-40B4-BE49-F238E27FC236}">
                <a16:creationId xmlns:a16="http://schemas.microsoft.com/office/drawing/2014/main" id="{7A991D82-2DB0-465A-AE1A-1A8C7BFDE09E}"/>
              </a:ext>
            </a:extLst>
          </p:cNvPr>
          <p:cNvSpPr>
            <a:spLocks noChangeArrowheads="1"/>
          </p:cNvSpPr>
          <p:nvPr/>
        </p:nvSpPr>
        <p:spPr bwMode="auto">
          <a:xfrm>
            <a:off x="4351338" y="2389188"/>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6" name="Isosceles Triangle 122">
            <a:extLst>
              <a:ext uri="{FF2B5EF4-FFF2-40B4-BE49-F238E27FC236}">
                <a16:creationId xmlns:a16="http://schemas.microsoft.com/office/drawing/2014/main" id="{A3D6DD47-1085-4E34-B2B1-BF5E8BE1119D}"/>
              </a:ext>
            </a:extLst>
          </p:cNvPr>
          <p:cNvSpPr>
            <a:spLocks noChangeArrowheads="1"/>
          </p:cNvSpPr>
          <p:nvPr/>
        </p:nvSpPr>
        <p:spPr bwMode="auto">
          <a:xfrm>
            <a:off x="4351338" y="2517775"/>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7" name="Isosceles Triangle 123">
            <a:extLst>
              <a:ext uri="{FF2B5EF4-FFF2-40B4-BE49-F238E27FC236}">
                <a16:creationId xmlns:a16="http://schemas.microsoft.com/office/drawing/2014/main" id="{3614F06B-78F1-4956-8840-C8DB40CB93CE}"/>
              </a:ext>
            </a:extLst>
          </p:cNvPr>
          <p:cNvSpPr>
            <a:spLocks noChangeArrowheads="1"/>
          </p:cNvSpPr>
          <p:nvPr/>
        </p:nvSpPr>
        <p:spPr bwMode="auto">
          <a:xfrm>
            <a:off x="4351338" y="2665413"/>
            <a:ext cx="184150" cy="138112"/>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8" name="Isosceles Triangle 124">
            <a:extLst>
              <a:ext uri="{FF2B5EF4-FFF2-40B4-BE49-F238E27FC236}">
                <a16:creationId xmlns:a16="http://schemas.microsoft.com/office/drawing/2014/main" id="{0D6DD157-0781-426C-86B1-9E8AC1423E48}"/>
              </a:ext>
            </a:extLst>
          </p:cNvPr>
          <p:cNvSpPr>
            <a:spLocks noChangeArrowheads="1"/>
          </p:cNvSpPr>
          <p:nvPr/>
        </p:nvSpPr>
        <p:spPr bwMode="auto">
          <a:xfrm>
            <a:off x="6781800"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099" name="Isosceles Triangle 125">
            <a:extLst>
              <a:ext uri="{FF2B5EF4-FFF2-40B4-BE49-F238E27FC236}">
                <a16:creationId xmlns:a16="http://schemas.microsoft.com/office/drawing/2014/main" id="{8A583B81-6EB6-4E7D-B293-5A370495ABDF}"/>
              </a:ext>
            </a:extLst>
          </p:cNvPr>
          <p:cNvSpPr>
            <a:spLocks noChangeArrowheads="1"/>
          </p:cNvSpPr>
          <p:nvPr/>
        </p:nvSpPr>
        <p:spPr bwMode="auto">
          <a:xfrm>
            <a:off x="6551613"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0" name="Isosceles Triangle 126">
            <a:extLst>
              <a:ext uri="{FF2B5EF4-FFF2-40B4-BE49-F238E27FC236}">
                <a16:creationId xmlns:a16="http://schemas.microsoft.com/office/drawing/2014/main" id="{B836313E-B5E8-4B00-A8FD-062E5998DC0C}"/>
              </a:ext>
            </a:extLst>
          </p:cNvPr>
          <p:cNvSpPr>
            <a:spLocks noChangeArrowheads="1"/>
          </p:cNvSpPr>
          <p:nvPr/>
        </p:nvSpPr>
        <p:spPr bwMode="auto">
          <a:xfrm>
            <a:off x="6321425" y="2692400"/>
            <a:ext cx="184150" cy="138113"/>
          </a:xfrm>
          <a:prstGeom prst="triangle">
            <a:avLst>
              <a:gd name="adj" fmla="val 50000"/>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1" name="TextBox 127">
            <a:extLst>
              <a:ext uri="{FF2B5EF4-FFF2-40B4-BE49-F238E27FC236}">
                <a16:creationId xmlns:a16="http://schemas.microsoft.com/office/drawing/2014/main" id="{B0EE843A-17BC-4D82-A8C4-1D17FB53448C}"/>
              </a:ext>
            </a:extLst>
          </p:cNvPr>
          <p:cNvSpPr txBox="1">
            <a:spLocks noChangeArrowheads="1"/>
          </p:cNvSpPr>
          <p:nvPr/>
        </p:nvSpPr>
        <p:spPr bwMode="auto">
          <a:xfrm>
            <a:off x="6284913" y="2655888"/>
            <a:ext cx="255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02" name="TextBox 128">
            <a:extLst>
              <a:ext uri="{FF2B5EF4-FFF2-40B4-BE49-F238E27FC236}">
                <a16:creationId xmlns:a16="http://schemas.microsoft.com/office/drawing/2014/main" id="{11E7BC98-A2EC-44C9-BBED-2FF9229D1EBD}"/>
              </a:ext>
            </a:extLst>
          </p:cNvPr>
          <p:cNvSpPr txBox="1">
            <a:spLocks noChangeArrowheads="1"/>
          </p:cNvSpPr>
          <p:nvPr/>
        </p:nvSpPr>
        <p:spPr bwMode="auto">
          <a:xfrm>
            <a:off x="6483350"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10</a:t>
            </a:r>
          </a:p>
        </p:txBody>
      </p:sp>
      <p:sp>
        <p:nvSpPr>
          <p:cNvPr id="43103" name="TextBox 129">
            <a:extLst>
              <a:ext uri="{FF2B5EF4-FFF2-40B4-BE49-F238E27FC236}">
                <a16:creationId xmlns:a16="http://schemas.microsoft.com/office/drawing/2014/main" id="{3655F35E-F284-445A-B1B4-DCDA71D66298}"/>
              </a:ext>
            </a:extLst>
          </p:cNvPr>
          <p:cNvSpPr txBox="1">
            <a:spLocks noChangeArrowheads="1"/>
          </p:cNvSpPr>
          <p:nvPr/>
        </p:nvSpPr>
        <p:spPr bwMode="auto">
          <a:xfrm>
            <a:off x="6721475" y="2673350"/>
            <a:ext cx="3000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800">
                <a:solidFill>
                  <a:srgbClr val="0070C0"/>
                </a:solidFill>
              </a:rPr>
              <a:t>11</a:t>
            </a:r>
          </a:p>
        </p:txBody>
      </p:sp>
      <p:sp>
        <p:nvSpPr>
          <p:cNvPr id="43104" name="TextBox 131">
            <a:extLst>
              <a:ext uri="{FF2B5EF4-FFF2-40B4-BE49-F238E27FC236}">
                <a16:creationId xmlns:a16="http://schemas.microsoft.com/office/drawing/2014/main" id="{009CFC11-CA32-42FD-A7E1-3D590F36F954}"/>
              </a:ext>
            </a:extLst>
          </p:cNvPr>
          <p:cNvSpPr txBox="1">
            <a:spLocks noChangeArrowheads="1"/>
          </p:cNvSpPr>
          <p:nvPr/>
        </p:nvSpPr>
        <p:spPr bwMode="auto">
          <a:xfrm>
            <a:off x="6940550" y="2655888"/>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05" name="Rectangle 132">
            <a:extLst>
              <a:ext uri="{FF2B5EF4-FFF2-40B4-BE49-F238E27FC236}">
                <a16:creationId xmlns:a16="http://schemas.microsoft.com/office/drawing/2014/main" id="{495BD45B-1A15-4CAF-A453-BD7A480F646C}"/>
              </a:ext>
            </a:extLst>
          </p:cNvPr>
          <p:cNvSpPr>
            <a:spLocks noChangeArrowheads="1"/>
          </p:cNvSpPr>
          <p:nvPr/>
        </p:nvSpPr>
        <p:spPr bwMode="auto">
          <a:xfrm>
            <a:off x="1533525" y="2711450"/>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6" name="Rectangle 133">
            <a:extLst>
              <a:ext uri="{FF2B5EF4-FFF2-40B4-BE49-F238E27FC236}">
                <a16:creationId xmlns:a16="http://schemas.microsoft.com/office/drawing/2014/main" id="{EAC73304-D55F-49D0-8D35-7DA17DC64EFC}"/>
              </a:ext>
            </a:extLst>
          </p:cNvPr>
          <p:cNvSpPr>
            <a:spLocks noChangeArrowheads="1"/>
          </p:cNvSpPr>
          <p:nvPr/>
        </p:nvSpPr>
        <p:spPr bwMode="auto">
          <a:xfrm>
            <a:off x="4024313" y="22685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7" name="TextBox 134">
            <a:extLst>
              <a:ext uri="{FF2B5EF4-FFF2-40B4-BE49-F238E27FC236}">
                <a16:creationId xmlns:a16="http://schemas.microsoft.com/office/drawing/2014/main" id="{AA9C42F4-D125-4C26-832B-49DB6CF6011F}"/>
              </a:ext>
            </a:extLst>
          </p:cNvPr>
          <p:cNvSpPr txBox="1">
            <a:spLocks noChangeArrowheads="1"/>
          </p:cNvSpPr>
          <p:nvPr/>
        </p:nvSpPr>
        <p:spPr bwMode="auto">
          <a:xfrm>
            <a:off x="14732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08" name="Oval 136">
            <a:extLst>
              <a:ext uri="{FF2B5EF4-FFF2-40B4-BE49-F238E27FC236}">
                <a16:creationId xmlns:a16="http://schemas.microsoft.com/office/drawing/2014/main" id="{28D517CB-4AC3-4197-8FAC-9F52BB0AE56E}"/>
              </a:ext>
            </a:extLst>
          </p:cNvPr>
          <p:cNvSpPr>
            <a:spLocks noChangeArrowheads="1"/>
          </p:cNvSpPr>
          <p:nvPr/>
        </p:nvSpPr>
        <p:spPr bwMode="auto">
          <a:xfrm>
            <a:off x="4019550" y="23987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09" name="Oval 137">
            <a:extLst>
              <a:ext uri="{FF2B5EF4-FFF2-40B4-BE49-F238E27FC236}">
                <a16:creationId xmlns:a16="http://schemas.microsoft.com/office/drawing/2014/main" id="{521D1B82-8E7C-4C4F-B723-C6D4FB793B40}"/>
              </a:ext>
            </a:extLst>
          </p:cNvPr>
          <p:cNvSpPr>
            <a:spLocks noChangeArrowheads="1"/>
          </p:cNvSpPr>
          <p:nvPr/>
        </p:nvSpPr>
        <p:spPr bwMode="auto">
          <a:xfrm>
            <a:off x="2844800"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0" name="Oval 138">
            <a:extLst>
              <a:ext uri="{FF2B5EF4-FFF2-40B4-BE49-F238E27FC236}">
                <a16:creationId xmlns:a16="http://schemas.microsoft.com/office/drawing/2014/main" id="{F52A1A93-55E4-46DD-93BA-970D44947995}"/>
              </a:ext>
            </a:extLst>
          </p:cNvPr>
          <p:cNvSpPr>
            <a:spLocks noChangeArrowheads="1"/>
          </p:cNvSpPr>
          <p:nvPr/>
        </p:nvSpPr>
        <p:spPr bwMode="auto">
          <a:xfrm>
            <a:off x="24542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1" name="Oval 139">
            <a:extLst>
              <a:ext uri="{FF2B5EF4-FFF2-40B4-BE49-F238E27FC236}">
                <a16:creationId xmlns:a16="http://schemas.microsoft.com/office/drawing/2014/main" id="{BE0194ED-D88E-4448-8CD9-F6B459AD1C62}"/>
              </a:ext>
            </a:extLst>
          </p:cNvPr>
          <p:cNvSpPr>
            <a:spLocks noChangeArrowheads="1"/>
          </p:cNvSpPr>
          <p:nvPr/>
        </p:nvSpPr>
        <p:spPr bwMode="auto">
          <a:xfrm>
            <a:off x="4029075" y="297815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2" name="Oval 140">
            <a:extLst>
              <a:ext uri="{FF2B5EF4-FFF2-40B4-BE49-F238E27FC236}">
                <a16:creationId xmlns:a16="http://schemas.microsoft.com/office/drawing/2014/main" id="{97970B52-4C15-410D-992F-62590C6190A1}"/>
              </a:ext>
            </a:extLst>
          </p:cNvPr>
          <p:cNvSpPr>
            <a:spLocks noChangeArrowheads="1"/>
          </p:cNvSpPr>
          <p:nvPr/>
        </p:nvSpPr>
        <p:spPr bwMode="auto">
          <a:xfrm>
            <a:off x="4033838" y="28305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3" name="Oval 141">
            <a:extLst>
              <a:ext uri="{FF2B5EF4-FFF2-40B4-BE49-F238E27FC236}">
                <a16:creationId xmlns:a16="http://schemas.microsoft.com/office/drawing/2014/main" id="{B08BF59E-06AC-4998-95C8-579BA5865CEA}"/>
              </a:ext>
            </a:extLst>
          </p:cNvPr>
          <p:cNvSpPr>
            <a:spLocks noChangeArrowheads="1"/>
          </p:cNvSpPr>
          <p:nvPr/>
        </p:nvSpPr>
        <p:spPr bwMode="auto">
          <a:xfrm>
            <a:off x="4029075" y="2692400"/>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4" name="Oval 142">
            <a:extLst>
              <a:ext uri="{FF2B5EF4-FFF2-40B4-BE49-F238E27FC236}">
                <a16:creationId xmlns:a16="http://schemas.microsoft.com/office/drawing/2014/main" id="{3D10E3DB-C6C0-4554-821E-D9F4A6EF5202}"/>
              </a:ext>
            </a:extLst>
          </p:cNvPr>
          <p:cNvSpPr>
            <a:spLocks noChangeArrowheads="1"/>
          </p:cNvSpPr>
          <p:nvPr/>
        </p:nvSpPr>
        <p:spPr bwMode="auto">
          <a:xfrm>
            <a:off x="4033838" y="25447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5" name="Oval 143">
            <a:extLst>
              <a:ext uri="{FF2B5EF4-FFF2-40B4-BE49-F238E27FC236}">
                <a16:creationId xmlns:a16="http://schemas.microsoft.com/office/drawing/2014/main" id="{15E936E0-B6C2-4BFE-9335-00FAD7177530}"/>
              </a:ext>
            </a:extLst>
          </p:cNvPr>
          <p:cNvSpPr>
            <a:spLocks noChangeArrowheads="1"/>
          </p:cNvSpPr>
          <p:nvPr/>
        </p:nvSpPr>
        <p:spPr bwMode="auto">
          <a:xfrm>
            <a:off x="17176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6" name="Oval 144">
            <a:extLst>
              <a:ext uri="{FF2B5EF4-FFF2-40B4-BE49-F238E27FC236}">
                <a16:creationId xmlns:a16="http://schemas.microsoft.com/office/drawing/2014/main" id="{F60BE504-B9DA-4238-B86B-16ED1BCB5D2D}"/>
              </a:ext>
            </a:extLst>
          </p:cNvPr>
          <p:cNvSpPr>
            <a:spLocks noChangeArrowheads="1"/>
          </p:cNvSpPr>
          <p:nvPr/>
        </p:nvSpPr>
        <p:spPr bwMode="auto">
          <a:xfrm>
            <a:off x="19018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7" name="Oval 145">
            <a:extLst>
              <a:ext uri="{FF2B5EF4-FFF2-40B4-BE49-F238E27FC236}">
                <a16:creationId xmlns:a16="http://schemas.microsoft.com/office/drawing/2014/main" id="{2034D1D5-7FB3-4071-9313-EC05A764B09A}"/>
              </a:ext>
            </a:extLst>
          </p:cNvPr>
          <p:cNvSpPr>
            <a:spLocks noChangeArrowheads="1"/>
          </p:cNvSpPr>
          <p:nvPr/>
        </p:nvSpPr>
        <p:spPr bwMode="auto">
          <a:xfrm>
            <a:off x="208597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8" name="Oval 146">
            <a:extLst>
              <a:ext uri="{FF2B5EF4-FFF2-40B4-BE49-F238E27FC236}">
                <a16:creationId xmlns:a16="http://schemas.microsoft.com/office/drawing/2014/main" id="{85548B18-3D87-4BF1-BBE7-2B3D4DE5E3F0}"/>
              </a:ext>
            </a:extLst>
          </p:cNvPr>
          <p:cNvSpPr>
            <a:spLocks noChangeArrowheads="1"/>
          </p:cNvSpPr>
          <p:nvPr/>
        </p:nvSpPr>
        <p:spPr bwMode="auto">
          <a:xfrm>
            <a:off x="2270125" y="270668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19" name="TextBox 147">
            <a:extLst>
              <a:ext uri="{FF2B5EF4-FFF2-40B4-BE49-F238E27FC236}">
                <a16:creationId xmlns:a16="http://schemas.microsoft.com/office/drawing/2014/main" id="{06016682-758B-4DA1-9AA2-C4D00A214F0E}"/>
              </a:ext>
            </a:extLst>
          </p:cNvPr>
          <p:cNvSpPr txBox="1">
            <a:spLocks noChangeArrowheads="1"/>
          </p:cNvSpPr>
          <p:nvPr/>
        </p:nvSpPr>
        <p:spPr bwMode="auto">
          <a:xfrm>
            <a:off x="1662113" y="2654300"/>
            <a:ext cx="255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9</a:t>
            </a:r>
          </a:p>
        </p:txBody>
      </p:sp>
      <p:sp>
        <p:nvSpPr>
          <p:cNvPr id="43120" name="TextBox 148">
            <a:extLst>
              <a:ext uri="{FF2B5EF4-FFF2-40B4-BE49-F238E27FC236}">
                <a16:creationId xmlns:a16="http://schemas.microsoft.com/office/drawing/2014/main" id="{CAFB5CE2-8E5F-4BDB-8677-B9522B4871CD}"/>
              </a:ext>
            </a:extLst>
          </p:cNvPr>
          <p:cNvSpPr txBox="1">
            <a:spLocks noChangeArrowheads="1"/>
          </p:cNvSpPr>
          <p:nvPr/>
        </p:nvSpPr>
        <p:spPr bwMode="auto">
          <a:xfrm>
            <a:off x="180975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10</a:t>
            </a:r>
          </a:p>
        </p:txBody>
      </p:sp>
      <p:sp>
        <p:nvSpPr>
          <p:cNvPr id="43121" name="TextBox 149">
            <a:extLst>
              <a:ext uri="{FF2B5EF4-FFF2-40B4-BE49-F238E27FC236}">
                <a16:creationId xmlns:a16="http://schemas.microsoft.com/office/drawing/2014/main" id="{DAC1E1DF-D346-4EF3-8CC5-954B0A7836B3}"/>
              </a:ext>
            </a:extLst>
          </p:cNvPr>
          <p:cNvSpPr txBox="1">
            <a:spLocks noChangeArrowheads="1"/>
          </p:cNvSpPr>
          <p:nvPr/>
        </p:nvSpPr>
        <p:spPr bwMode="auto">
          <a:xfrm>
            <a:off x="1998663" y="2659063"/>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11</a:t>
            </a:r>
          </a:p>
        </p:txBody>
      </p:sp>
      <p:sp>
        <p:nvSpPr>
          <p:cNvPr id="43122" name="TextBox 150">
            <a:extLst>
              <a:ext uri="{FF2B5EF4-FFF2-40B4-BE49-F238E27FC236}">
                <a16:creationId xmlns:a16="http://schemas.microsoft.com/office/drawing/2014/main" id="{74CE329E-DEC2-42BE-95B1-64672AE273DF}"/>
              </a:ext>
            </a:extLst>
          </p:cNvPr>
          <p:cNvSpPr txBox="1">
            <a:spLocks noChangeArrowheads="1"/>
          </p:cNvSpPr>
          <p:nvPr/>
        </p:nvSpPr>
        <p:spPr bwMode="auto">
          <a:xfrm>
            <a:off x="2178050" y="266382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sp>
        <p:nvSpPr>
          <p:cNvPr id="43123" name="TextBox 151">
            <a:extLst>
              <a:ext uri="{FF2B5EF4-FFF2-40B4-BE49-F238E27FC236}">
                <a16:creationId xmlns:a16="http://schemas.microsoft.com/office/drawing/2014/main" id="{55E23EC8-D2D2-46C6-A234-6BD4E0E205BE}"/>
              </a:ext>
            </a:extLst>
          </p:cNvPr>
          <p:cNvSpPr txBox="1">
            <a:spLocks noChangeArrowheads="1"/>
          </p:cNvSpPr>
          <p:nvPr/>
        </p:nvSpPr>
        <p:spPr bwMode="auto">
          <a:xfrm>
            <a:off x="2362200" y="2660650"/>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43124" name="TextBox 153">
            <a:extLst>
              <a:ext uri="{FF2B5EF4-FFF2-40B4-BE49-F238E27FC236}">
                <a16:creationId xmlns:a16="http://schemas.microsoft.com/office/drawing/2014/main" id="{8D18414D-FD7C-41C8-9276-55CFA11822CD}"/>
              </a:ext>
            </a:extLst>
          </p:cNvPr>
          <p:cNvSpPr txBox="1">
            <a:spLocks noChangeArrowheads="1"/>
          </p:cNvSpPr>
          <p:nvPr/>
        </p:nvSpPr>
        <p:spPr bwMode="auto">
          <a:xfrm>
            <a:off x="4276725" y="4929188"/>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11-13</a:t>
            </a:r>
          </a:p>
        </p:txBody>
      </p:sp>
      <p:sp>
        <p:nvSpPr>
          <p:cNvPr id="43126" name="TextBox 157">
            <a:extLst>
              <a:ext uri="{FF2B5EF4-FFF2-40B4-BE49-F238E27FC236}">
                <a16:creationId xmlns:a16="http://schemas.microsoft.com/office/drawing/2014/main" id="{A2F694B3-1BFD-4480-8285-154692152923}"/>
              </a:ext>
            </a:extLst>
          </p:cNvPr>
          <p:cNvSpPr txBox="1">
            <a:spLocks noChangeArrowheads="1"/>
          </p:cNvSpPr>
          <p:nvPr/>
        </p:nvSpPr>
        <p:spPr bwMode="auto">
          <a:xfrm>
            <a:off x="2776538" y="26511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27" name="Rectangle 158">
            <a:extLst>
              <a:ext uri="{FF2B5EF4-FFF2-40B4-BE49-F238E27FC236}">
                <a16:creationId xmlns:a16="http://schemas.microsoft.com/office/drawing/2014/main" id="{EA43A1D2-EB7D-4C47-943F-1D654AB91002}"/>
              </a:ext>
            </a:extLst>
          </p:cNvPr>
          <p:cNvSpPr>
            <a:spLocks noChangeArrowheads="1"/>
          </p:cNvSpPr>
          <p:nvPr/>
        </p:nvSpPr>
        <p:spPr bwMode="auto">
          <a:xfrm>
            <a:off x="5938838" y="31432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8" name="Rectangle 159">
            <a:extLst>
              <a:ext uri="{FF2B5EF4-FFF2-40B4-BE49-F238E27FC236}">
                <a16:creationId xmlns:a16="http://schemas.microsoft.com/office/drawing/2014/main" id="{F9CA6474-CB84-43BF-8811-5D301C6337FE}"/>
              </a:ext>
            </a:extLst>
          </p:cNvPr>
          <p:cNvSpPr>
            <a:spLocks noChangeArrowheads="1"/>
          </p:cNvSpPr>
          <p:nvPr/>
        </p:nvSpPr>
        <p:spPr bwMode="auto">
          <a:xfrm>
            <a:off x="4383088" y="2835275"/>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29" name="TextBox 160">
            <a:extLst>
              <a:ext uri="{FF2B5EF4-FFF2-40B4-BE49-F238E27FC236}">
                <a16:creationId xmlns:a16="http://schemas.microsoft.com/office/drawing/2014/main" id="{CEA13647-DA67-46C2-AD09-F2BFDE3FB42F}"/>
              </a:ext>
            </a:extLst>
          </p:cNvPr>
          <p:cNvSpPr txBox="1">
            <a:spLocks noChangeArrowheads="1"/>
          </p:cNvSpPr>
          <p:nvPr/>
        </p:nvSpPr>
        <p:spPr bwMode="auto">
          <a:xfrm>
            <a:off x="5846763" y="30924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12</a:t>
            </a:r>
          </a:p>
        </p:txBody>
      </p:sp>
      <p:cxnSp>
        <p:nvCxnSpPr>
          <p:cNvPr id="43130" name="Straight Connector 162">
            <a:extLst>
              <a:ext uri="{FF2B5EF4-FFF2-40B4-BE49-F238E27FC236}">
                <a16:creationId xmlns:a16="http://schemas.microsoft.com/office/drawing/2014/main" id="{C8AE5B07-AF04-49BB-9BB6-1F457A672648}"/>
              </a:ext>
            </a:extLst>
          </p:cNvPr>
          <p:cNvCxnSpPr>
            <a:cxnSpLocks noChangeShapeType="1"/>
          </p:cNvCxnSpPr>
          <p:nvPr/>
        </p:nvCxnSpPr>
        <p:spPr bwMode="auto">
          <a:xfrm flipH="1">
            <a:off x="1017588" y="27114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3131" name="Straight Connector 163">
            <a:extLst>
              <a:ext uri="{FF2B5EF4-FFF2-40B4-BE49-F238E27FC236}">
                <a16:creationId xmlns:a16="http://schemas.microsoft.com/office/drawing/2014/main" id="{D473DB52-20C3-4456-8F74-CA8FFFEE3A76}"/>
              </a:ext>
            </a:extLst>
          </p:cNvPr>
          <p:cNvCxnSpPr>
            <a:cxnSpLocks noChangeShapeType="1"/>
          </p:cNvCxnSpPr>
          <p:nvPr/>
        </p:nvCxnSpPr>
        <p:spPr bwMode="auto">
          <a:xfrm flipH="1">
            <a:off x="5230813" y="3143250"/>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3132" name="TextBox 164">
            <a:extLst>
              <a:ext uri="{FF2B5EF4-FFF2-40B4-BE49-F238E27FC236}">
                <a16:creationId xmlns:a16="http://schemas.microsoft.com/office/drawing/2014/main" id="{0B43E85A-32C2-4ACF-8FE1-E0BEB3C12561}"/>
              </a:ext>
            </a:extLst>
          </p:cNvPr>
          <p:cNvSpPr txBox="1">
            <a:spLocks noChangeArrowheads="1"/>
          </p:cNvSpPr>
          <p:nvPr/>
        </p:nvSpPr>
        <p:spPr bwMode="auto">
          <a:xfrm>
            <a:off x="6030913" y="3084513"/>
            <a:ext cx="8338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S 13/9,17/3</a:t>
            </a:r>
          </a:p>
        </p:txBody>
      </p:sp>
      <p:sp>
        <p:nvSpPr>
          <p:cNvPr id="43133" name="TextBox 165">
            <a:extLst>
              <a:ext uri="{FF2B5EF4-FFF2-40B4-BE49-F238E27FC236}">
                <a16:creationId xmlns:a16="http://schemas.microsoft.com/office/drawing/2014/main" id="{4886565C-A04F-4400-985D-85382D29936B}"/>
              </a:ext>
            </a:extLst>
          </p:cNvPr>
          <p:cNvSpPr txBox="1">
            <a:spLocks noChangeArrowheads="1"/>
          </p:cNvSpPr>
          <p:nvPr/>
        </p:nvSpPr>
        <p:spPr bwMode="auto">
          <a:xfrm>
            <a:off x="5302250" y="3082925"/>
            <a:ext cx="3254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13</a:t>
            </a:r>
          </a:p>
        </p:txBody>
      </p:sp>
      <p:sp>
        <p:nvSpPr>
          <p:cNvPr id="43134" name="TextBox 166">
            <a:extLst>
              <a:ext uri="{FF2B5EF4-FFF2-40B4-BE49-F238E27FC236}">
                <a16:creationId xmlns:a16="http://schemas.microsoft.com/office/drawing/2014/main" id="{C5CFB346-31C6-4F75-B6A0-41AD390F0AB1}"/>
              </a:ext>
            </a:extLst>
          </p:cNvPr>
          <p:cNvSpPr txBox="1">
            <a:spLocks noChangeArrowheads="1"/>
          </p:cNvSpPr>
          <p:nvPr/>
        </p:nvSpPr>
        <p:spPr bwMode="auto">
          <a:xfrm>
            <a:off x="6730730" y="3082925"/>
            <a:ext cx="622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err="1">
                <a:solidFill>
                  <a:srgbClr val="0070C0"/>
                </a:solidFill>
              </a:rPr>
              <a:t>Sx</a:t>
            </a:r>
            <a:r>
              <a:rPr lang="en-US" altLang="en-US" sz="1000" dirty="0">
                <a:solidFill>
                  <a:srgbClr val="0070C0"/>
                </a:solidFill>
              </a:rPr>
              <a:t> 8/14</a:t>
            </a:r>
          </a:p>
        </p:txBody>
      </p:sp>
      <p:sp>
        <p:nvSpPr>
          <p:cNvPr id="43135" name="TextBox 167">
            <a:extLst>
              <a:ext uri="{FF2B5EF4-FFF2-40B4-BE49-F238E27FC236}">
                <a16:creationId xmlns:a16="http://schemas.microsoft.com/office/drawing/2014/main" id="{4A075E6E-6A8F-47FB-AB21-6E453200D962}"/>
              </a:ext>
            </a:extLst>
          </p:cNvPr>
          <p:cNvSpPr txBox="1">
            <a:spLocks noChangeArrowheads="1"/>
          </p:cNvSpPr>
          <p:nvPr/>
        </p:nvSpPr>
        <p:spPr bwMode="auto">
          <a:xfrm>
            <a:off x="1104900" y="2651125"/>
            <a:ext cx="255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8</a:t>
            </a:r>
          </a:p>
        </p:txBody>
      </p:sp>
      <p:sp>
        <p:nvSpPr>
          <p:cNvPr id="43136" name="Oval 169">
            <a:extLst>
              <a:ext uri="{FF2B5EF4-FFF2-40B4-BE49-F238E27FC236}">
                <a16:creationId xmlns:a16="http://schemas.microsoft.com/office/drawing/2014/main" id="{512FCDAE-F371-4C47-8A8C-82A01EADC304}"/>
              </a:ext>
            </a:extLst>
          </p:cNvPr>
          <p:cNvSpPr>
            <a:spLocks noChangeArrowheads="1"/>
          </p:cNvSpPr>
          <p:nvPr/>
        </p:nvSpPr>
        <p:spPr bwMode="auto">
          <a:xfrm>
            <a:off x="7261225" y="3136900"/>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7" name="Rectangle 170">
            <a:extLst>
              <a:ext uri="{FF2B5EF4-FFF2-40B4-BE49-F238E27FC236}">
                <a16:creationId xmlns:a16="http://schemas.microsoft.com/office/drawing/2014/main" id="{D0366D3F-A5F3-40AE-A7D8-3CA88EBCF359}"/>
              </a:ext>
            </a:extLst>
          </p:cNvPr>
          <p:cNvSpPr>
            <a:spLocks noChangeArrowheads="1"/>
          </p:cNvSpPr>
          <p:nvPr/>
        </p:nvSpPr>
        <p:spPr bwMode="auto">
          <a:xfrm>
            <a:off x="1555750" y="3148013"/>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8" name="Rectangle 171">
            <a:extLst>
              <a:ext uri="{FF2B5EF4-FFF2-40B4-BE49-F238E27FC236}">
                <a16:creationId xmlns:a16="http://schemas.microsoft.com/office/drawing/2014/main" id="{46B793FD-1E9D-4988-A5B9-2FA327D71216}"/>
              </a:ext>
            </a:extLst>
          </p:cNvPr>
          <p:cNvSpPr>
            <a:spLocks noChangeArrowheads="1"/>
          </p:cNvSpPr>
          <p:nvPr/>
        </p:nvSpPr>
        <p:spPr bwMode="auto">
          <a:xfrm>
            <a:off x="4029075" y="31384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39" name="TextBox 172">
            <a:extLst>
              <a:ext uri="{FF2B5EF4-FFF2-40B4-BE49-F238E27FC236}">
                <a16:creationId xmlns:a16="http://schemas.microsoft.com/office/drawing/2014/main" id="{65BC34A4-78AA-4D11-B364-E92D9676F80D}"/>
              </a:ext>
            </a:extLst>
          </p:cNvPr>
          <p:cNvSpPr txBox="1">
            <a:spLocks noChangeArrowheads="1"/>
          </p:cNvSpPr>
          <p:nvPr/>
        </p:nvSpPr>
        <p:spPr bwMode="auto">
          <a:xfrm>
            <a:off x="7195343" y="3077352"/>
            <a:ext cx="277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40" name="TextBox 173">
            <a:extLst>
              <a:ext uri="{FF2B5EF4-FFF2-40B4-BE49-F238E27FC236}">
                <a16:creationId xmlns:a16="http://schemas.microsoft.com/office/drawing/2014/main" id="{575E07D9-8E1F-4BEC-BD78-A17424FA615E}"/>
              </a:ext>
            </a:extLst>
          </p:cNvPr>
          <p:cNvSpPr txBox="1">
            <a:spLocks noChangeArrowheads="1"/>
          </p:cNvSpPr>
          <p:nvPr/>
        </p:nvSpPr>
        <p:spPr bwMode="auto">
          <a:xfrm>
            <a:off x="1468438" y="30940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43141" name="Oval 175">
            <a:extLst>
              <a:ext uri="{FF2B5EF4-FFF2-40B4-BE49-F238E27FC236}">
                <a16:creationId xmlns:a16="http://schemas.microsoft.com/office/drawing/2014/main" id="{966BB191-2ACD-4AA0-A28E-9164AB1BF5BC}"/>
              </a:ext>
            </a:extLst>
          </p:cNvPr>
          <p:cNvSpPr>
            <a:spLocks noChangeArrowheads="1"/>
          </p:cNvSpPr>
          <p:nvPr/>
        </p:nvSpPr>
        <p:spPr bwMode="auto">
          <a:xfrm>
            <a:off x="2520950" y="31353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2" name="Oval 176">
            <a:extLst>
              <a:ext uri="{FF2B5EF4-FFF2-40B4-BE49-F238E27FC236}">
                <a16:creationId xmlns:a16="http://schemas.microsoft.com/office/drawing/2014/main" id="{A8FCDE7E-88C9-475C-A662-F9AD65CD850B}"/>
              </a:ext>
            </a:extLst>
          </p:cNvPr>
          <p:cNvSpPr>
            <a:spLocks noChangeArrowheads="1"/>
          </p:cNvSpPr>
          <p:nvPr/>
        </p:nvSpPr>
        <p:spPr bwMode="auto">
          <a:xfrm>
            <a:off x="402907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3" name="Oval 177">
            <a:extLst>
              <a:ext uri="{FF2B5EF4-FFF2-40B4-BE49-F238E27FC236}">
                <a16:creationId xmlns:a16="http://schemas.microsoft.com/office/drawing/2014/main" id="{A302B1E3-26B3-4A4E-8A79-0293B0D67F68}"/>
              </a:ext>
            </a:extLst>
          </p:cNvPr>
          <p:cNvSpPr>
            <a:spLocks noChangeArrowheads="1"/>
          </p:cNvSpPr>
          <p:nvPr/>
        </p:nvSpPr>
        <p:spPr bwMode="auto">
          <a:xfrm>
            <a:off x="4029075" y="32591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4" name="Oval 178">
            <a:extLst>
              <a:ext uri="{FF2B5EF4-FFF2-40B4-BE49-F238E27FC236}">
                <a16:creationId xmlns:a16="http://schemas.microsoft.com/office/drawing/2014/main" id="{3935C5E1-131B-452F-A2AC-49ABC9451669}"/>
              </a:ext>
            </a:extLst>
          </p:cNvPr>
          <p:cNvSpPr>
            <a:spLocks noChangeArrowheads="1"/>
          </p:cNvSpPr>
          <p:nvPr/>
        </p:nvSpPr>
        <p:spPr bwMode="auto">
          <a:xfrm>
            <a:off x="17637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5" name="Oval 179">
            <a:extLst>
              <a:ext uri="{FF2B5EF4-FFF2-40B4-BE49-F238E27FC236}">
                <a16:creationId xmlns:a16="http://schemas.microsoft.com/office/drawing/2014/main" id="{E51C8A37-6365-40C1-BFED-2E8C8A9E7150}"/>
              </a:ext>
            </a:extLst>
          </p:cNvPr>
          <p:cNvSpPr>
            <a:spLocks noChangeArrowheads="1"/>
          </p:cNvSpPr>
          <p:nvPr/>
        </p:nvSpPr>
        <p:spPr bwMode="auto">
          <a:xfrm>
            <a:off x="194786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6" name="Oval 180">
            <a:extLst>
              <a:ext uri="{FF2B5EF4-FFF2-40B4-BE49-F238E27FC236}">
                <a16:creationId xmlns:a16="http://schemas.microsoft.com/office/drawing/2014/main" id="{08016E35-A12F-4DD4-BD39-B824B3C135D6}"/>
              </a:ext>
            </a:extLst>
          </p:cNvPr>
          <p:cNvSpPr>
            <a:spLocks noChangeArrowheads="1"/>
          </p:cNvSpPr>
          <p:nvPr/>
        </p:nvSpPr>
        <p:spPr bwMode="auto">
          <a:xfrm>
            <a:off x="2132013" y="31305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7" name="Oval 181">
            <a:extLst>
              <a:ext uri="{FF2B5EF4-FFF2-40B4-BE49-F238E27FC236}">
                <a16:creationId xmlns:a16="http://schemas.microsoft.com/office/drawing/2014/main" id="{156DC3DD-E809-4A3C-9EC6-3677DC79BA3B}"/>
              </a:ext>
            </a:extLst>
          </p:cNvPr>
          <p:cNvSpPr>
            <a:spLocks noChangeArrowheads="1"/>
          </p:cNvSpPr>
          <p:nvPr/>
        </p:nvSpPr>
        <p:spPr bwMode="auto">
          <a:xfrm>
            <a:off x="4029075" y="35512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48" name="TextBox 182">
            <a:extLst>
              <a:ext uri="{FF2B5EF4-FFF2-40B4-BE49-F238E27FC236}">
                <a16:creationId xmlns:a16="http://schemas.microsoft.com/office/drawing/2014/main" id="{96E621A9-4AE5-4AB4-8E90-CD0B63261BBD}"/>
              </a:ext>
            </a:extLst>
          </p:cNvPr>
          <p:cNvSpPr txBox="1">
            <a:spLocks noChangeArrowheads="1"/>
          </p:cNvSpPr>
          <p:nvPr/>
        </p:nvSpPr>
        <p:spPr bwMode="auto">
          <a:xfrm>
            <a:off x="185578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43149" name="TextBox 183">
            <a:extLst>
              <a:ext uri="{FF2B5EF4-FFF2-40B4-BE49-F238E27FC236}">
                <a16:creationId xmlns:a16="http://schemas.microsoft.com/office/drawing/2014/main" id="{D02886B2-FC71-4432-A116-774819900E9D}"/>
              </a:ext>
            </a:extLst>
          </p:cNvPr>
          <p:cNvSpPr txBox="1">
            <a:spLocks noChangeArrowheads="1"/>
          </p:cNvSpPr>
          <p:nvPr/>
        </p:nvSpPr>
        <p:spPr bwMode="auto">
          <a:xfrm>
            <a:off x="16716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43150" name="TextBox 184">
            <a:extLst>
              <a:ext uri="{FF2B5EF4-FFF2-40B4-BE49-F238E27FC236}">
                <a16:creationId xmlns:a16="http://schemas.microsoft.com/office/drawing/2014/main" id="{DF45F5F4-E899-4017-B3EC-91F9AF2BF43A}"/>
              </a:ext>
            </a:extLst>
          </p:cNvPr>
          <p:cNvSpPr txBox="1">
            <a:spLocks noChangeArrowheads="1"/>
          </p:cNvSpPr>
          <p:nvPr/>
        </p:nvSpPr>
        <p:spPr bwMode="auto">
          <a:xfrm>
            <a:off x="2039938" y="30876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43151" name="TextBox 186">
            <a:extLst>
              <a:ext uri="{FF2B5EF4-FFF2-40B4-BE49-F238E27FC236}">
                <a16:creationId xmlns:a16="http://schemas.microsoft.com/office/drawing/2014/main" id="{16D7596C-A37A-433A-BA82-114CED37D32A}"/>
              </a:ext>
            </a:extLst>
          </p:cNvPr>
          <p:cNvSpPr txBox="1">
            <a:spLocks noChangeArrowheads="1"/>
          </p:cNvSpPr>
          <p:nvPr/>
        </p:nvSpPr>
        <p:spPr bwMode="auto">
          <a:xfrm>
            <a:off x="4264025" y="506571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12-17</a:t>
            </a:r>
          </a:p>
        </p:txBody>
      </p:sp>
      <p:sp>
        <p:nvSpPr>
          <p:cNvPr id="43152" name="TextBox 188">
            <a:extLst>
              <a:ext uri="{FF2B5EF4-FFF2-40B4-BE49-F238E27FC236}">
                <a16:creationId xmlns:a16="http://schemas.microsoft.com/office/drawing/2014/main" id="{0C48469D-A614-484D-86D4-A9A7BBCA0895}"/>
              </a:ext>
            </a:extLst>
          </p:cNvPr>
          <p:cNvSpPr txBox="1">
            <a:spLocks noChangeArrowheads="1"/>
          </p:cNvSpPr>
          <p:nvPr/>
        </p:nvSpPr>
        <p:spPr bwMode="auto">
          <a:xfrm>
            <a:off x="2452688" y="3082925"/>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43153" name="Rectangle 189">
            <a:extLst>
              <a:ext uri="{FF2B5EF4-FFF2-40B4-BE49-F238E27FC236}">
                <a16:creationId xmlns:a16="http://schemas.microsoft.com/office/drawing/2014/main" id="{7E4C9A27-219A-42D7-8291-457A9D39E5FC}"/>
              </a:ext>
            </a:extLst>
          </p:cNvPr>
          <p:cNvSpPr>
            <a:spLocks noChangeArrowheads="1"/>
          </p:cNvSpPr>
          <p:nvPr/>
        </p:nvSpPr>
        <p:spPr bwMode="auto">
          <a:xfrm>
            <a:off x="4383088" y="29781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4" name="Rectangle 190">
            <a:extLst>
              <a:ext uri="{FF2B5EF4-FFF2-40B4-BE49-F238E27FC236}">
                <a16:creationId xmlns:a16="http://schemas.microsoft.com/office/drawing/2014/main" id="{B5A049F4-1EBD-44A2-BF72-BE16ABA77476}"/>
              </a:ext>
            </a:extLst>
          </p:cNvPr>
          <p:cNvSpPr>
            <a:spLocks noChangeArrowheads="1"/>
          </p:cNvSpPr>
          <p:nvPr/>
        </p:nvSpPr>
        <p:spPr bwMode="auto">
          <a:xfrm>
            <a:off x="5921375" y="3571875"/>
            <a:ext cx="138113"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155" name="TextBox 191">
            <a:extLst>
              <a:ext uri="{FF2B5EF4-FFF2-40B4-BE49-F238E27FC236}">
                <a16:creationId xmlns:a16="http://schemas.microsoft.com/office/drawing/2014/main" id="{025334A0-F99F-4EB4-A217-5CE2E9FDE061}"/>
              </a:ext>
            </a:extLst>
          </p:cNvPr>
          <p:cNvSpPr txBox="1">
            <a:spLocks noChangeArrowheads="1"/>
          </p:cNvSpPr>
          <p:nvPr/>
        </p:nvSpPr>
        <p:spPr bwMode="auto">
          <a:xfrm>
            <a:off x="58277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13</a:t>
            </a:r>
          </a:p>
        </p:txBody>
      </p:sp>
      <p:sp>
        <p:nvSpPr>
          <p:cNvPr id="194" name="Rectangle 193">
            <a:extLst>
              <a:ext uri="{FF2B5EF4-FFF2-40B4-BE49-F238E27FC236}">
                <a16:creationId xmlns:a16="http://schemas.microsoft.com/office/drawing/2014/main" id="{A6E16E6B-D5F2-4D67-AE81-545883FF8E67}"/>
              </a:ext>
            </a:extLst>
          </p:cNvPr>
          <p:cNvSpPr>
            <a:spLocks noChangeArrowheads="1"/>
          </p:cNvSpPr>
          <p:nvPr/>
        </p:nvSpPr>
        <p:spPr bwMode="auto">
          <a:xfrm>
            <a:off x="1579563" y="3575050"/>
            <a:ext cx="138112" cy="125413"/>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5" name="Rectangle 194">
            <a:extLst>
              <a:ext uri="{FF2B5EF4-FFF2-40B4-BE49-F238E27FC236}">
                <a16:creationId xmlns:a16="http://schemas.microsoft.com/office/drawing/2014/main" id="{7ED7083F-0FA4-4974-9C06-B5B501BD2833}"/>
              </a:ext>
            </a:extLst>
          </p:cNvPr>
          <p:cNvSpPr>
            <a:spLocks noChangeArrowheads="1"/>
          </p:cNvSpPr>
          <p:nvPr/>
        </p:nvSpPr>
        <p:spPr bwMode="auto">
          <a:xfrm>
            <a:off x="4029075" y="3709988"/>
            <a:ext cx="138113"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6" name="Oval 195">
            <a:extLst>
              <a:ext uri="{FF2B5EF4-FFF2-40B4-BE49-F238E27FC236}">
                <a16:creationId xmlns:a16="http://schemas.microsoft.com/office/drawing/2014/main" id="{3D05CA3C-ED32-4AEF-A9E7-CAA5D832B93F}"/>
              </a:ext>
            </a:extLst>
          </p:cNvPr>
          <p:cNvSpPr>
            <a:spLocks noChangeArrowheads="1"/>
          </p:cNvSpPr>
          <p:nvPr/>
        </p:nvSpPr>
        <p:spPr bwMode="auto">
          <a:xfrm>
            <a:off x="25003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7" name="Oval 196">
            <a:extLst>
              <a:ext uri="{FF2B5EF4-FFF2-40B4-BE49-F238E27FC236}">
                <a16:creationId xmlns:a16="http://schemas.microsoft.com/office/drawing/2014/main" id="{6683C366-D0F7-4CCF-832B-6D9E1EA77C36}"/>
              </a:ext>
            </a:extLst>
          </p:cNvPr>
          <p:cNvSpPr>
            <a:spLocks noChangeArrowheads="1"/>
          </p:cNvSpPr>
          <p:nvPr/>
        </p:nvSpPr>
        <p:spPr bwMode="auto">
          <a:xfrm>
            <a:off x="401955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8" name="Oval 197">
            <a:extLst>
              <a:ext uri="{FF2B5EF4-FFF2-40B4-BE49-F238E27FC236}">
                <a16:creationId xmlns:a16="http://schemas.microsoft.com/office/drawing/2014/main" id="{D408D00D-15FC-4C2C-B8EB-11F100A69F58}"/>
              </a:ext>
            </a:extLst>
          </p:cNvPr>
          <p:cNvSpPr>
            <a:spLocks noChangeArrowheads="1"/>
          </p:cNvSpPr>
          <p:nvPr/>
        </p:nvSpPr>
        <p:spPr bwMode="auto">
          <a:xfrm>
            <a:off x="4029075" y="38338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99" name="Oval 198">
            <a:extLst>
              <a:ext uri="{FF2B5EF4-FFF2-40B4-BE49-F238E27FC236}">
                <a16:creationId xmlns:a16="http://schemas.microsoft.com/office/drawing/2014/main" id="{6671FC7D-34B1-4DA2-A16C-05D310C655B9}"/>
              </a:ext>
            </a:extLst>
          </p:cNvPr>
          <p:cNvSpPr>
            <a:spLocks noChangeArrowheads="1"/>
          </p:cNvSpPr>
          <p:nvPr/>
        </p:nvSpPr>
        <p:spPr bwMode="auto">
          <a:xfrm>
            <a:off x="6127750" y="35671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0" name="Oval 199">
            <a:extLst>
              <a:ext uri="{FF2B5EF4-FFF2-40B4-BE49-F238E27FC236}">
                <a16:creationId xmlns:a16="http://schemas.microsoft.com/office/drawing/2014/main" id="{66A3BB5D-4D7D-4675-9029-28F9892AD6C4}"/>
              </a:ext>
            </a:extLst>
          </p:cNvPr>
          <p:cNvSpPr>
            <a:spLocks noChangeArrowheads="1"/>
          </p:cNvSpPr>
          <p:nvPr/>
        </p:nvSpPr>
        <p:spPr bwMode="auto">
          <a:xfrm>
            <a:off x="63261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1" name="Oval 200">
            <a:extLst>
              <a:ext uri="{FF2B5EF4-FFF2-40B4-BE49-F238E27FC236}">
                <a16:creationId xmlns:a16="http://schemas.microsoft.com/office/drawing/2014/main" id="{6E66C7E0-5FA2-4F23-90FB-AC0AE9CA3290}"/>
              </a:ext>
            </a:extLst>
          </p:cNvPr>
          <p:cNvSpPr>
            <a:spLocks noChangeArrowheads="1"/>
          </p:cNvSpPr>
          <p:nvPr/>
        </p:nvSpPr>
        <p:spPr bwMode="auto">
          <a:xfrm>
            <a:off x="654208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2" name="Oval 201">
            <a:extLst>
              <a:ext uri="{FF2B5EF4-FFF2-40B4-BE49-F238E27FC236}">
                <a16:creationId xmlns:a16="http://schemas.microsoft.com/office/drawing/2014/main" id="{FE68DE72-D5D6-461C-AAF4-7F4137920AF2}"/>
              </a:ext>
            </a:extLst>
          </p:cNvPr>
          <p:cNvSpPr>
            <a:spLocks noChangeArrowheads="1"/>
          </p:cNvSpPr>
          <p:nvPr/>
        </p:nvSpPr>
        <p:spPr bwMode="auto">
          <a:xfrm>
            <a:off x="6726238"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3" name="Oval 202">
            <a:extLst>
              <a:ext uri="{FF2B5EF4-FFF2-40B4-BE49-F238E27FC236}">
                <a16:creationId xmlns:a16="http://schemas.microsoft.com/office/drawing/2014/main" id="{72C5918F-6FD2-4FB7-8E84-9DF0E92866BC}"/>
              </a:ext>
            </a:extLst>
          </p:cNvPr>
          <p:cNvSpPr>
            <a:spLocks noChangeArrowheads="1"/>
          </p:cNvSpPr>
          <p:nvPr/>
        </p:nvSpPr>
        <p:spPr bwMode="auto">
          <a:xfrm>
            <a:off x="4373563" y="354806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4" name="Oval 203">
            <a:extLst>
              <a:ext uri="{FF2B5EF4-FFF2-40B4-BE49-F238E27FC236}">
                <a16:creationId xmlns:a16="http://schemas.microsoft.com/office/drawing/2014/main" id="{725D5BF5-E57A-4373-B0F2-39DF1BB4EC4A}"/>
              </a:ext>
            </a:extLst>
          </p:cNvPr>
          <p:cNvSpPr>
            <a:spLocks noChangeArrowheads="1"/>
          </p:cNvSpPr>
          <p:nvPr/>
        </p:nvSpPr>
        <p:spPr bwMode="auto">
          <a:xfrm>
            <a:off x="4378325" y="340201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5" name="Oval 204">
            <a:extLst>
              <a:ext uri="{FF2B5EF4-FFF2-40B4-BE49-F238E27FC236}">
                <a16:creationId xmlns:a16="http://schemas.microsoft.com/office/drawing/2014/main" id="{A324EF9A-92D0-49A7-8677-9F4CCBA70843}"/>
              </a:ext>
            </a:extLst>
          </p:cNvPr>
          <p:cNvSpPr>
            <a:spLocks noChangeArrowheads="1"/>
          </p:cNvSpPr>
          <p:nvPr/>
        </p:nvSpPr>
        <p:spPr bwMode="auto">
          <a:xfrm>
            <a:off x="4378325" y="3268663"/>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6" name="Oval 205">
            <a:extLst>
              <a:ext uri="{FF2B5EF4-FFF2-40B4-BE49-F238E27FC236}">
                <a16:creationId xmlns:a16="http://schemas.microsoft.com/office/drawing/2014/main" id="{528FAF79-9D93-444E-82EE-CD8EA452D1DD}"/>
              </a:ext>
            </a:extLst>
          </p:cNvPr>
          <p:cNvSpPr>
            <a:spLocks noChangeArrowheads="1"/>
          </p:cNvSpPr>
          <p:nvPr/>
        </p:nvSpPr>
        <p:spPr bwMode="auto">
          <a:xfrm>
            <a:off x="4383088" y="313372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7" name="TextBox 206">
            <a:extLst>
              <a:ext uri="{FF2B5EF4-FFF2-40B4-BE49-F238E27FC236}">
                <a16:creationId xmlns:a16="http://schemas.microsoft.com/office/drawing/2014/main" id="{D5F71798-EF7A-4051-A668-DFFEEC53A57F}"/>
              </a:ext>
            </a:extLst>
          </p:cNvPr>
          <p:cNvSpPr txBox="1">
            <a:spLocks noChangeArrowheads="1"/>
          </p:cNvSpPr>
          <p:nvPr/>
        </p:nvSpPr>
        <p:spPr bwMode="auto">
          <a:xfrm>
            <a:off x="148748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18</a:t>
            </a:r>
          </a:p>
        </p:txBody>
      </p:sp>
      <p:sp>
        <p:nvSpPr>
          <p:cNvPr id="208" name="TextBox 207">
            <a:extLst>
              <a:ext uri="{FF2B5EF4-FFF2-40B4-BE49-F238E27FC236}">
                <a16:creationId xmlns:a16="http://schemas.microsoft.com/office/drawing/2014/main" id="{2C28DE3A-9679-42A1-B502-EC11B5578FE1}"/>
              </a:ext>
            </a:extLst>
          </p:cNvPr>
          <p:cNvSpPr txBox="1">
            <a:spLocks noChangeArrowheads="1"/>
          </p:cNvSpPr>
          <p:nvPr/>
        </p:nvSpPr>
        <p:spPr bwMode="auto">
          <a:xfrm>
            <a:off x="6035675"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14</a:t>
            </a:r>
          </a:p>
        </p:txBody>
      </p:sp>
      <p:sp>
        <p:nvSpPr>
          <p:cNvPr id="209" name="Oval 208">
            <a:extLst>
              <a:ext uri="{FF2B5EF4-FFF2-40B4-BE49-F238E27FC236}">
                <a16:creationId xmlns:a16="http://schemas.microsoft.com/office/drawing/2014/main" id="{AEC6217A-3299-4E08-A685-D47A27E9B7A9}"/>
              </a:ext>
            </a:extLst>
          </p:cNvPr>
          <p:cNvSpPr>
            <a:spLocks noChangeArrowheads="1"/>
          </p:cNvSpPr>
          <p:nvPr/>
        </p:nvSpPr>
        <p:spPr bwMode="auto">
          <a:xfrm>
            <a:off x="4384675" y="41021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0" name="Oval 209">
            <a:extLst>
              <a:ext uri="{FF2B5EF4-FFF2-40B4-BE49-F238E27FC236}">
                <a16:creationId xmlns:a16="http://schemas.microsoft.com/office/drawing/2014/main" id="{ACC37DC1-7DD2-4C52-B74A-BDF1A6CFFDAB}"/>
              </a:ext>
            </a:extLst>
          </p:cNvPr>
          <p:cNvSpPr>
            <a:spLocks noChangeArrowheads="1"/>
          </p:cNvSpPr>
          <p:nvPr/>
        </p:nvSpPr>
        <p:spPr bwMode="auto">
          <a:xfrm>
            <a:off x="4019550" y="4211638"/>
            <a:ext cx="138113"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1" name="Oval 210">
            <a:extLst>
              <a:ext uri="{FF2B5EF4-FFF2-40B4-BE49-F238E27FC236}">
                <a16:creationId xmlns:a16="http://schemas.microsoft.com/office/drawing/2014/main" id="{9D08F0A7-08DD-4F8D-807E-4F0634AF666B}"/>
              </a:ext>
            </a:extLst>
          </p:cNvPr>
          <p:cNvSpPr>
            <a:spLocks noChangeArrowheads="1"/>
          </p:cNvSpPr>
          <p:nvPr/>
        </p:nvSpPr>
        <p:spPr bwMode="auto">
          <a:xfrm>
            <a:off x="4027488" y="3981450"/>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2" name="Oval 211">
            <a:extLst>
              <a:ext uri="{FF2B5EF4-FFF2-40B4-BE49-F238E27FC236}">
                <a16:creationId xmlns:a16="http://schemas.microsoft.com/office/drawing/2014/main" id="{3ACBCEAF-94DD-4497-9B3E-CF8EA09F140D}"/>
              </a:ext>
            </a:extLst>
          </p:cNvPr>
          <p:cNvSpPr>
            <a:spLocks noChangeArrowheads="1"/>
          </p:cNvSpPr>
          <p:nvPr/>
        </p:nvSpPr>
        <p:spPr bwMode="auto">
          <a:xfrm>
            <a:off x="69199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3" name="TextBox 212">
            <a:extLst>
              <a:ext uri="{FF2B5EF4-FFF2-40B4-BE49-F238E27FC236}">
                <a16:creationId xmlns:a16="http://schemas.microsoft.com/office/drawing/2014/main" id="{C660C0AB-2188-4885-AA7C-32F825DB1A76}"/>
              </a:ext>
            </a:extLst>
          </p:cNvPr>
          <p:cNvSpPr txBox="1">
            <a:spLocks noChangeArrowheads="1"/>
          </p:cNvSpPr>
          <p:nvPr/>
        </p:nvSpPr>
        <p:spPr bwMode="auto">
          <a:xfrm>
            <a:off x="6450013"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16</a:t>
            </a:r>
          </a:p>
        </p:txBody>
      </p:sp>
      <p:sp>
        <p:nvSpPr>
          <p:cNvPr id="214" name="TextBox 213">
            <a:extLst>
              <a:ext uri="{FF2B5EF4-FFF2-40B4-BE49-F238E27FC236}">
                <a16:creationId xmlns:a16="http://schemas.microsoft.com/office/drawing/2014/main" id="{EF201C1E-6D20-4D69-AD29-302038599FA7}"/>
              </a:ext>
            </a:extLst>
          </p:cNvPr>
          <p:cNvSpPr txBox="1">
            <a:spLocks noChangeArrowheads="1"/>
          </p:cNvSpPr>
          <p:nvPr/>
        </p:nvSpPr>
        <p:spPr bwMode="auto">
          <a:xfrm>
            <a:off x="623411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15</a:t>
            </a:r>
          </a:p>
        </p:txBody>
      </p:sp>
      <p:sp>
        <p:nvSpPr>
          <p:cNvPr id="215" name="TextBox 214">
            <a:extLst>
              <a:ext uri="{FF2B5EF4-FFF2-40B4-BE49-F238E27FC236}">
                <a16:creationId xmlns:a16="http://schemas.microsoft.com/office/drawing/2014/main" id="{2C12F2F7-6539-4D99-8094-3E25173A4783}"/>
              </a:ext>
            </a:extLst>
          </p:cNvPr>
          <p:cNvSpPr txBox="1">
            <a:spLocks noChangeArrowheads="1"/>
          </p:cNvSpPr>
          <p:nvPr/>
        </p:nvSpPr>
        <p:spPr bwMode="auto">
          <a:xfrm>
            <a:off x="6634163" y="3525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17</a:t>
            </a:r>
          </a:p>
        </p:txBody>
      </p:sp>
      <p:sp>
        <p:nvSpPr>
          <p:cNvPr id="217" name="TextBox 216">
            <a:extLst>
              <a:ext uri="{FF2B5EF4-FFF2-40B4-BE49-F238E27FC236}">
                <a16:creationId xmlns:a16="http://schemas.microsoft.com/office/drawing/2014/main" id="{B43E6DE8-B91D-491C-AB68-6E8ADE24F216}"/>
              </a:ext>
            </a:extLst>
          </p:cNvPr>
          <p:cNvSpPr txBox="1">
            <a:spLocks noChangeArrowheads="1"/>
          </p:cNvSpPr>
          <p:nvPr/>
        </p:nvSpPr>
        <p:spPr bwMode="auto">
          <a:xfrm>
            <a:off x="68500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19" name="Oval 218">
            <a:extLst>
              <a:ext uri="{FF2B5EF4-FFF2-40B4-BE49-F238E27FC236}">
                <a16:creationId xmlns:a16="http://schemas.microsoft.com/office/drawing/2014/main" id="{B92FC894-9E4C-4460-9BF1-F38DF5211D4C}"/>
              </a:ext>
            </a:extLst>
          </p:cNvPr>
          <p:cNvSpPr>
            <a:spLocks noChangeArrowheads="1"/>
          </p:cNvSpPr>
          <p:nvPr/>
        </p:nvSpPr>
        <p:spPr bwMode="auto">
          <a:xfrm>
            <a:off x="17637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0" name="Oval 219">
            <a:extLst>
              <a:ext uri="{FF2B5EF4-FFF2-40B4-BE49-F238E27FC236}">
                <a16:creationId xmlns:a16="http://schemas.microsoft.com/office/drawing/2014/main" id="{DCD64649-BF32-4D59-AB50-3EEF7CC31B6F}"/>
              </a:ext>
            </a:extLst>
          </p:cNvPr>
          <p:cNvSpPr>
            <a:spLocks noChangeArrowheads="1"/>
          </p:cNvSpPr>
          <p:nvPr/>
        </p:nvSpPr>
        <p:spPr bwMode="auto">
          <a:xfrm>
            <a:off x="19478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1" name="Oval 220">
            <a:extLst>
              <a:ext uri="{FF2B5EF4-FFF2-40B4-BE49-F238E27FC236}">
                <a16:creationId xmlns:a16="http://schemas.microsoft.com/office/drawing/2014/main" id="{47C01669-F58B-45C7-9223-2631409C8E8D}"/>
              </a:ext>
            </a:extLst>
          </p:cNvPr>
          <p:cNvSpPr>
            <a:spLocks noChangeArrowheads="1"/>
          </p:cNvSpPr>
          <p:nvPr/>
        </p:nvSpPr>
        <p:spPr bwMode="auto">
          <a:xfrm>
            <a:off x="213201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2" name="Oval 221">
            <a:extLst>
              <a:ext uri="{FF2B5EF4-FFF2-40B4-BE49-F238E27FC236}">
                <a16:creationId xmlns:a16="http://schemas.microsoft.com/office/drawing/2014/main" id="{B8D39166-9560-4FC5-B1A9-F557C195283F}"/>
              </a:ext>
            </a:extLst>
          </p:cNvPr>
          <p:cNvSpPr>
            <a:spLocks noChangeArrowheads="1"/>
          </p:cNvSpPr>
          <p:nvPr/>
        </p:nvSpPr>
        <p:spPr bwMode="auto">
          <a:xfrm>
            <a:off x="2316163" y="3567113"/>
            <a:ext cx="138112" cy="138112"/>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3" name="Rectangle 222">
            <a:extLst>
              <a:ext uri="{FF2B5EF4-FFF2-40B4-BE49-F238E27FC236}">
                <a16:creationId xmlns:a16="http://schemas.microsoft.com/office/drawing/2014/main" id="{61B9E6A1-3F1D-4E9D-9F23-756CCACF36DB}"/>
              </a:ext>
            </a:extLst>
          </p:cNvPr>
          <p:cNvSpPr>
            <a:spLocks noChangeArrowheads="1"/>
          </p:cNvSpPr>
          <p:nvPr/>
        </p:nvSpPr>
        <p:spPr bwMode="auto">
          <a:xfrm>
            <a:off x="6368257" y="1419712"/>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4" name="Rectangle 223">
            <a:extLst>
              <a:ext uri="{FF2B5EF4-FFF2-40B4-BE49-F238E27FC236}">
                <a16:creationId xmlns:a16="http://schemas.microsoft.com/office/drawing/2014/main" id="{22FDA0B5-808E-45E2-A866-D2E3D8EA7E68}"/>
              </a:ext>
            </a:extLst>
          </p:cNvPr>
          <p:cNvSpPr>
            <a:spLocks noChangeArrowheads="1"/>
          </p:cNvSpPr>
          <p:nvPr/>
        </p:nvSpPr>
        <p:spPr bwMode="auto">
          <a:xfrm>
            <a:off x="4405313" y="3705225"/>
            <a:ext cx="138112"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25" name="TextBox 224">
            <a:extLst>
              <a:ext uri="{FF2B5EF4-FFF2-40B4-BE49-F238E27FC236}">
                <a16:creationId xmlns:a16="http://schemas.microsoft.com/office/drawing/2014/main" id="{69D05062-8193-4072-B87B-3DF43445C1A8}"/>
              </a:ext>
            </a:extLst>
          </p:cNvPr>
          <p:cNvSpPr txBox="1">
            <a:spLocks noChangeArrowheads="1"/>
          </p:cNvSpPr>
          <p:nvPr/>
        </p:nvSpPr>
        <p:spPr bwMode="auto">
          <a:xfrm>
            <a:off x="1671638" y="3524250"/>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19</a:t>
            </a:r>
          </a:p>
        </p:txBody>
      </p:sp>
      <p:sp>
        <p:nvSpPr>
          <p:cNvPr id="226" name="TextBox 225">
            <a:extLst>
              <a:ext uri="{FF2B5EF4-FFF2-40B4-BE49-F238E27FC236}">
                <a16:creationId xmlns:a16="http://schemas.microsoft.com/office/drawing/2014/main" id="{9B90EF15-0F38-4A5D-ADF6-6B5F1B0E9A6E}"/>
              </a:ext>
            </a:extLst>
          </p:cNvPr>
          <p:cNvSpPr txBox="1">
            <a:spLocks noChangeArrowheads="1"/>
          </p:cNvSpPr>
          <p:nvPr/>
        </p:nvSpPr>
        <p:spPr bwMode="auto">
          <a:xfrm>
            <a:off x="1862138" y="35210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20</a:t>
            </a:r>
          </a:p>
        </p:txBody>
      </p:sp>
      <p:sp>
        <p:nvSpPr>
          <p:cNvPr id="227" name="TextBox 226">
            <a:extLst>
              <a:ext uri="{FF2B5EF4-FFF2-40B4-BE49-F238E27FC236}">
                <a16:creationId xmlns:a16="http://schemas.microsoft.com/office/drawing/2014/main" id="{7200A67A-B92F-4499-85BA-19678AD3A558}"/>
              </a:ext>
            </a:extLst>
          </p:cNvPr>
          <p:cNvSpPr txBox="1">
            <a:spLocks noChangeArrowheads="1"/>
          </p:cNvSpPr>
          <p:nvPr/>
        </p:nvSpPr>
        <p:spPr bwMode="auto">
          <a:xfrm>
            <a:off x="2049463" y="35194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21</a:t>
            </a:r>
          </a:p>
        </p:txBody>
      </p:sp>
      <p:sp>
        <p:nvSpPr>
          <p:cNvPr id="228" name="TextBox 227">
            <a:extLst>
              <a:ext uri="{FF2B5EF4-FFF2-40B4-BE49-F238E27FC236}">
                <a16:creationId xmlns:a16="http://schemas.microsoft.com/office/drawing/2014/main" id="{B4E4E61B-AA37-42ED-8A8E-0EC8F2295FA2}"/>
              </a:ext>
            </a:extLst>
          </p:cNvPr>
          <p:cNvSpPr txBox="1">
            <a:spLocks noChangeArrowheads="1"/>
          </p:cNvSpPr>
          <p:nvPr/>
        </p:nvSpPr>
        <p:spPr bwMode="auto">
          <a:xfrm>
            <a:off x="2228850" y="3521075"/>
            <a:ext cx="3127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0070C0"/>
                </a:solidFill>
              </a:rPr>
              <a:t>22</a:t>
            </a:r>
          </a:p>
        </p:txBody>
      </p:sp>
      <p:sp>
        <p:nvSpPr>
          <p:cNvPr id="230" name="TextBox 229">
            <a:extLst>
              <a:ext uri="{FF2B5EF4-FFF2-40B4-BE49-F238E27FC236}">
                <a16:creationId xmlns:a16="http://schemas.microsoft.com/office/drawing/2014/main" id="{E93E2F70-839A-4BD5-9D82-081448109673}"/>
              </a:ext>
            </a:extLst>
          </p:cNvPr>
          <p:cNvSpPr txBox="1">
            <a:spLocks noChangeArrowheads="1"/>
          </p:cNvSpPr>
          <p:nvPr/>
        </p:nvSpPr>
        <p:spPr bwMode="auto">
          <a:xfrm>
            <a:off x="2430463" y="3511550"/>
            <a:ext cx="277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a:t>
            </a:r>
          </a:p>
        </p:txBody>
      </p:sp>
      <p:sp>
        <p:nvSpPr>
          <p:cNvPr id="231" name="TextBox 230">
            <a:extLst>
              <a:ext uri="{FF2B5EF4-FFF2-40B4-BE49-F238E27FC236}">
                <a16:creationId xmlns:a16="http://schemas.microsoft.com/office/drawing/2014/main" id="{856833B4-B87A-4E77-9E08-085C961FD207}"/>
              </a:ext>
            </a:extLst>
          </p:cNvPr>
          <p:cNvSpPr txBox="1">
            <a:spLocks noChangeArrowheads="1"/>
          </p:cNvSpPr>
          <p:nvPr/>
        </p:nvSpPr>
        <p:spPr bwMode="auto">
          <a:xfrm>
            <a:off x="6270625" y="1365250"/>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18</a:t>
            </a:r>
          </a:p>
        </p:txBody>
      </p:sp>
      <p:sp>
        <p:nvSpPr>
          <p:cNvPr id="233" name="TextBox 232">
            <a:extLst>
              <a:ext uri="{FF2B5EF4-FFF2-40B4-BE49-F238E27FC236}">
                <a16:creationId xmlns:a16="http://schemas.microsoft.com/office/drawing/2014/main" id="{105CA809-A768-4C83-8C73-A58378B621E4}"/>
              </a:ext>
            </a:extLst>
          </p:cNvPr>
          <p:cNvSpPr txBox="1">
            <a:spLocks noChangeArrowheads="1"/>
          </p:cNvSpPr>
          <p:nvPr/>
        </p:nvSpPr>
        <p:spPr bwMode="auto">
          <a:xfrm>
            <a:off x="6796881" y="1375997"/>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19</a:t>
            </a:r>
          </a:p>
        </p:txBody>
      </p:sp>
      <p:sp>
        <p:nvSpPr>
          <p:cNvPr id="234" name="Oval 233">
            <a:extLst>
              <a:ext uri="{FF2B5EF4-FFF2-40B4-BE49-F238E27FC236}">
                <a16:creationId xmlns:a16="http://schemas.microsoft.com/office/drawing/2014/main" id="{F5AB4C8A-673E-4C34-930A-599033B67B90}"/>
              </a:ext>
            </a:extLst>
          </p:cNvPr>
          <p:cNvSpPr>
            <a:spLocks noChangeArrowheads="1"/>
          </p:cNvSpPr>
          <p:nvPr/>
        </p:nvSpPr>
        <p:spPr bwMode="auto">
          <a:xfrm>
            <a:off x="4397375" y="399097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5" name="Oval 234">
            <a:extLst>
              <a:ext uri="{FF2B5EF4-FFF2-40B4-BE49-F238E27FC236}">
                <a16:creationId xmlns:a16="http://schemas.microsoft.com/office/drawing/2014/main" id="{D6682CF1-1315-4647-9799-F2061A8D272D}"/>
              </a:ext>
            </a:extLst>
          </p:cNvPr>
          <p:cNvSpPr>
            <a:spLocks noChangeArrowheads="1"/>
          </p:cNvSpPr>
          <p:nvPr/>
        </p:nvSpPr>
        <p:spPr bwMode="auto">
          <a:xfrm>
            <a:off x="4392613" y="4214813"/>
            <a:ext cx="138112"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7" name="Oval 236">
            <a:extLst>
              <a:ext uri="{FF2B5EF4-FFF2-40B4-BE49-F238E27FC236}">
                <a16:creationId xmlns:a16="http://schemas.microsoft.com/office/drawing/2014/main" id="{84A4E010-23AA-4ACC-BE1A-F9CCC285C35A}"/>
              </a:ext>
            </a:extLst>
          </p:cNvPr>
          <p:cNvSpPr>
            <a:spLocks noChangeArrowheads="1"/>
          </p:cNvSpPr>
          <p:nvPr/>
        </p:nvSpPr>
        <p:spPr bwMode="auto">
          <a:xfrm>
            <a:off x="7038181" y="1419224"/>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8" name="Oval 237">
            <a:extLst>
              <a:ext uri="{FF2B5EF4-FFF2-40B4-BE49-F238E27FC236}">
                <a16:creationId xmlns:a16="http://schemas.microsoft.com/office/drawing/2014/main" id="{53701767-F021-4CA6-B14F-7603B6B0D3F3}"/>
              </a:ext>
            </a:extLst>
          </p:cNvPr>
          <p:cNvSpPr>
            <a:spLocks noChangeArrowheads="1"/>
          </p:cNvSpPr>
          <p:nvPr/>
        </p:nvSpPr>
        <p:spPr bwMode="auto">
          <a:xfrm>
            <a:off x="7173118" y="1420285"/>
            <a:ext cx="138113" cy="1254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39" name="Oval 238">
            <a:extLst>
              <a:ext uri="{FF2B5EF4-FFF2-40B4-BE49-F238E27FC236}">
                <a16:creationId xmlns:a16="http://schemas.microsoft.com/office/drawing/2014/main" id="{8A04B9D6-4932-4D4C-B491-0833FEAF554B}"/>
              </a:ext>
            </a:extLst>
          </p:cNvPr>
          <p:cNvSpPr>
            <a:spLocks noChangeArrowheads="1"/>
          </p:cNvSpPr>
          <p:nvPr/>
        </p:nvSpPr>
        <p:spPr bwMode="auto">
          <a:xfrm>
            <a:off x="7332663" y="1419224"/>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0" name="Oval 239">
            <a:extLst>
              <a:ext uri="{FF2B5EF4-FFF2-40B4-BE49-F238E27FC236}">
                <a16:creationId xmlns:a16="http://schemas.microsoft.com/office/drawing/2014/main" id="{4C72BDCD-8332-47DE-BF23-B691680A9E5D}"/>
              </a:ext>
            </a:extLst>
          </p:cNvPr>
          <p:cNvSpPr>
            <a:spLocks noChangeArrowheads="1"/>
          </p:cNvSpPr>
          <p:nvPr/>
        </p:nvSpPr>
        <p:spPr bwMode="auto">
          <a:xfrm>
            <a:off x="2085975" y="1417638"/>
            <a:ext cx="138113" cy="1381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1" name="Rectangle 240">
            <a:extLst>
              <a:ext uri="{FF2B5EF4-FFF2-40B4-BE49-F238E27FC236}">
                <a16:creationId xmlns:a16="http://schemas.microsoft.com/office/drawing/2014/main" id="{CCA2DAE3-CFBD-4A8C-848F-55D2E96F29FF}"/>
              </a:ext>
            </a:extLst>
          </p:cNvPr>
          <p:cNvSpPr>
            <a:spLocks noChangeArrowheads="1"/>
          </p:cNvSpPr>
          <p:nvPr/>
        </p:nvSpPr>
        <p:spPr bwMode="auto">
          <a:xfrm>
            <a:off x="4019550" y="4340225"/>
            <a:ext cx="138113" cy="125413"/>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2" name="TextBox 241">
            <a:extLst>
              <a:ext uri="{FF2B5EF4-FFF2-40B4-BE49-F238E27FC236}">
                <a16:creationId xmlns:a16="http://schemas.microsoft.com/office/drawing/2014/main" id="{5BA72B1B-1BAD-43EC-8E5D-FA6E8DBFD84E}"/>
              </a:ext>
            </a:extLst>
          </p:cNvPr>
          <p:cNvSpPr txBox="1">
            <a:spLocks noChangeArrowheads="1"/>
          </p:cNvSpPr>
          <p:nvPr/>
        </p:nvSpPr>
        <p:spPr bwMode="auto">
          <a:xfrm>
            <a:off x="6948366" y="1373188"/>
            <a:ext cx="31273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20</a:t>
            </a:r>
          </a:p>
        </p:txBody>
      </p:sp>
      <p:sp>
        <p:nvSpPr>
          <p:cNvPr id="243" name="TextBox 242">
            <a:extLst>
              <a:ext uri="{FF2B5EF4-FFF2-40B4-BE49-F238E27FC236}">
                <a16:creationId xmlns:a16="http://schemas.microsoft.com/office/drawing/2014/main" id="{BAEDA848-47A9-44D5-AC2A-3DFECC7E8A6E}"/>
              </a:ext>
            </a:extLst>
          </p:cNvPr>
          <p:cNvSpPr txBox="1">
            <a:spLocks noChangeArrowheads="1"/>
          </p:cNvSpPr>
          <p:nvPr/>
        </p:nvSpPr>
        <p:spPr bwMode="auto">
          <a:xfrm>
            <a:off x="7090965" y="137318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21</a:t>
            </a:r>
          </a:p>
        </p:txBody>
      </p:sp>
      <p:sp>
        <p:nvSpPr>
          <p:cNvPr id="244" name="TextBox 243">
            <a:extLst>
              <a:ext uri="{FF2B5EF4-FFF2-40B4-BE49-F238E27FC236}">
                <a16:creationId xmlns:a16="http://schemas.microsoft.com/office/drawing/2014/main" id="{B2953F1C-7CFB-4FC5-A5A3-0C969EF7FD5E}"/>
              </a:ext>
            </a:extLst>
          </p:cNvPr>
          <p:cNvSpPr txBox="1">
            <a:spLocks noChangeArrowheads="1"/>
          </p:cNvSpPr>
          <p:nvPr/>
        </p:nvSpPr>
        <p:spPr bwMode="auto">
          <a:xfrm>
            <a:off x="7250643" y="1379009"/>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22</a:t>
            </a:r>
          </a:p>
        </p:txBody>
      </p:sp>
      <p:sp>
        <p:nvSpPr>
          <p:cNvPr id="247" name="Oval 246">
            <a:extLst>
              <a:ext uri="{FF2B5EF4-FFF2-40B4-BE49-F238E27FC236}">
                <a16:creationId xmlns:a16="http://schemas.microsoft.com/office/drawing/2014/main" id="{7FBABB7F-83BB-492D-9646-3A56487AA91A}"/>
              </a:ext>
            </a:extLst>
          </p:cNvPr>
          <p:cNvSpPr>
            <a:spLocks noChangeArrowheads="1"/>
          </p:cNvSpPr>
          <p:nvPr/>
        </p:nvSpPr>
        <p:spPr bwMode="auto">
          <a:xfrm>
            <a:off x="2270125" y="142240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8" name="TextBox 247">
            <a:extLst>
              <a:ext uri="{FF2B5EF4-FFF2-40B4-BE49-F238E27FC236}">
                <a16:creationId xmlns:a16="http://schemas.microsoft.com/office/drawing/2014/main" id="{EE489F41-51FF-45CB-9344-FA23A9DA9517}"/>
              </a:ext>
            </a:extLst>
          </p:cNvPr>
          <p:cNvSpPr txBox="1">
            <a:spLocks noChangeArrowheads="1"/>
          </p:cNvSpPr>
          <p:nvPr/>
        </p:nvSpPr>
        <p:spPr bwMode="auto">
          <a:xfrm>
            <a:off x="7605713" y="1364457"/>
            <a:ext cx="277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FF0000"/>
                </a:solidFill>
              </a:rPr>
              <a:t>R</a:t>
            </a:r>
          </a:p>
        </p:txBody>
      </p:sp>
      <p:sp>
        <p:nvSpPr>
          <p:cNvPr id="249" name="Oval 248">
            <a:extLst>
              <a:ext uri="{FF2B5EF4-FFF2-40B4-BE49-F238E27FC236}">
                <a16:creationId xmlns:a16="http://schemas.microsoft.com/office/drawing/2014/main" id="{CFCC2443-848A-4992-9AD3-39E58A1F5AC9}"/>
              </a:ext>
            </a:extLst>
          </p:cNvPr>
          <p:cNvSpPr>
            <a:spLocks noChangeArrowheads="1"/>
          </p:cNvSpPr>
          <p:nvPr/>
        </p:nvSpPr>
        <p:spPr bwMode="auto">
          <a:xfrm>
            <a:off x="4019550" y="4552950"/>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0" name="Oval 249">
            <a:extLst>
              <a:ext uri="{FF2B5EF4-FFF2-40B4-BE49-F238E27FC236}">
                <a16:creationId xmlns:a16="http://schemas.microsoft.com/office/drawing/2014/main" id="{C72EF3E9-9DA5-47FB-A8F2-6E81710C128D}"/>
              </a:ext>
            </a:extLst>
          </p:cNvPr>
          <p:cNvSpPr>
            <a:spLocks noChangeArrowheads="1"/>
          </p:cNvSpPr>
          <p:nvPr/>
        </p:nvSpPr>
        <p:spPr bwMode="auto">
          <a:xfrm>
            <a:off x="4019550" y="4441825"/>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1" name="TextBox 250">
            <a:extLst>
              <a:ext uri="{FF2B5EF4-FFF2-40B4-BE49-F238E27FC236}">
                <a16:creationId xmlns:a16="http://schemas.microsoft.com/office/drawing/2014/main" id="{3FD3EB85-2F53-4984-9B6F-1D9E15E4DF0C}"/>
              </a:ext>
            </a:extLst>
          </p:cNvPr>
          <p:cNvSpPr txBox="1">
            <a:spLocks noChangeArrowheads="1"/>
          </p:cNvSpPr>
          <p:nvPr/>
        </p:nvSpPr>
        <p:spPr bwMode="auto">
          <a:xfrm>
            <a:off x="1814513" y="13668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23</a:t>
            </a:r>
          </a:p>
        </p:txBody>
      </p:sp>
      <p:sp>
        <p:nvSpPr>
          <p:cNvPr id="253" name="TextBox 252">
            <a:extLst>
              <a:ext uri="{FF2B5EF4-FFF2-40B4-BE49-F238E27FC236}">
                <a16:creationId xmlns:a16="http://schemas.microsoft.com/office/drawing/2014/main" id="{90DF22BB-D3DD-40CF-B92B-2D4A1B47B062}"/>
              </a:ext>
            </a:extLst>
          </p:cNvPr>
          <p:cNvSpPr txBox="1">
            <a:spLocks noChangeArrowheads="1"/>
          </p:cNvSpPr>
          <p:nvPr/>
        </p:nvSpPr>
        <p:spPr bwMode="auto">
          <a:xfrm>
            <a:off x="1998663" y="1374775"/>
            <a:ext cx="3127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24</a:t>
            </a:r>
          </a:p>
        </p:txBody>
      </p:sp>
      <p:sp>
        <p:nvSpPr>
          <p:cNvPr id="254" name="TextBox 253">
            <a:extLst>
              <a:ext uri="{FF2B5EF4-FFF2-40B4-BE49-F238E27FC236}">
                <a16:creationId xmlns:a16="http://schemas.microsoft.com/office/drawing/2014/main" id="{C1127B97-AAD0-48CE-97E8-198B33A2E508}"/>
              </a:ext>
            </a:extLst>
          </p:cNvPr>
          <p:cNvSpPr txBox="1">
            <a:spLocks noChangeArrowheads="1"/>
          </p:cNvSpPr>
          <p:nvPr/>
        </p:nvSpPr>
        <p:spPr bwMode="auto">
          <a:xfrm>
            <a:off x="2182813" y="1379538"/>
            <a:ext cx="3127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solidFill>
                  <a:srgbClr val="FF0000"/>
                </a:solidFill>
              </a:rPr>
              <a:t>25</a:t>
            </a:r>
          </a:p>
        </p:txBody>
      </p:sp>
      <p:sp>
        <p:nvSpPr>
          <p:cNvPr id="257" name="TextBox 256">
            <a:extLst>
              <a:ext uri="{FF2B5EF4-FFF2-40B4-BE49-F238E27FC236}">
                <a16:creationId xmlns:a16="http://schemas.microsoft.com/office/drawing/2014/main" id="{A053A74B-3B02-4F39-99B6-415502FEDD90}"/>
              </a:ext>
            </a:extLst>
          </p:cNvPr>
          <p:cNvSpPr txBox="1">
            <a:spLocks noChangeArrowheads="1"/>
          </p:cNvSpPr>
          <p:nvPr/>
        </p:nvSpPr>
        <p:spPr bwMode="auto">
          <a:xfrm>
            <a:off x="5751513" y="5189538"/>
            <a:ext cx="2439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70C0"/>
                </a:solidFill>
              </a:rPr>
              <a:t>Ferris		22</a:t>
            </a:r>
          </a:p>
        </p:txBody>
      </p:sp>
      <p:sp>
        <p:nvSpPr>
          <p:cNvPr id="258" name="TextBox 257">
            <a:extLst>
              <a:ext uri="{FF2B5EF4-FFF2-40B4-BE49-F238E27FC236}">
                <a16:creationId xmlns:a16="http://schemas.microsoft.com/office/drawing/2014/main" id="{3BB801BB-8DEE-4965-A5D5-9DB7BBA9846B}"/>
              </a:ext>
            </a:extLst>
          </p:cNvPr>
          <p:cNvSpPr txBox="1">
            <a:spLocks noChangeArrowheads="1"/>
          </p:cNvSpPr>
          <p:nvPr/>
        </p:nvSpPr>
        <p:spPr bwMode="auto">
          <a:xfrm>
            <a:off x="1855788" y="5178425"/>
            <a:ext cx="2025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a:solidFill>
                  <a:srgbClr val="0070C0"/>
                </a:solidFill>
                <a:latin typeface="Blackadder ITC" panose="04020505051007020D02" pitchFamily="82" charset="0"/>
              </a:rPr>
              <a:t>Your Name</a:t>
            </a:r>
          </a:p>
        </p:txBody>
      </p:sp>
      <p:sp>
        <p:nvSpPr>
          <p:cNvPr id="43212" name="Oval 258">
            <a:extLst>
              <a:ext uri="{FF2B5EF4-FFF2-40B4-BE49-F238E27FC236}">
                <a16:creationId xmlns:a16="http://schemas.microsoft.com/office/drawing/2014/main" id="{CCD7E079-D138-47B3-8095-A896BDA2624D}"/>
              </a:ext>
            </a:extLst>
          </p:cNvPr>
          <p:cNvSpPr>
            <a:spLocks noChangeArrowheads="1"/>
          </p:cNvSpPr>
          <p:nvPr/>
        </p:nvSpPr>
        <p:spPr bwMode="auto">
          <a:xfrm>
            <a:off x="506413" y="4105275"/>
            <a:ext cx="138112"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3" name="Rectangle 259">
            <a:extLst>
              <a:ext uri="{FF2B5EF4-FFF2-40B4-BE49-F238E27FC236}">
                <a16:creationId xmlns:a16="http://schemas.microsoft.com/office/drawing/2014/main" id="{599BE28B-A861-42D4-9555-02104DAB6C52}"/>
              </a:ext>
            </a:extLst>
          </p:cNvPr>
          <p:cNvSpPr>
            <a:spLocks noChangeArrowheads="1"/>
          </p:cNvSpPr>
          <p:nvPr/>
        </p:nvSpPr>
        <p:spPr bwMode="auto">
          <a:xfrm>
            <a:off x="4768850" y="4856163"/>
            <a:ext cx="585788" cy="138112"/>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cxnSp>
        <p:nvCxnSpPr>
          <p:cNvPr id="43214" name="Straight Connector 260">
            <a:extLst>
              <a:ext uri="{FF2B5EF4-FFF2-40B4-BE49-F238E27FC236}">
                <a16:creationId xmlns:a16="http://schemas.microsoft.com/office/drawing/2014/main" id="{6E94069B-813A-4B7A-B61A-80C3415B35AF}"/>
              </a:ext>
            </a:extLst>
          </p:cNvPr>
          <p:cNvCxnSpPr>
            <a:cxnSpLocks noChangeShapeType="1"/>
          </p:cNvCxnSpPr>
          <p:nvPr/>
        </p:nvCxnSpPr>
        <p:spPr bwMode="auto">
          <a:xfrm rot="5400000">
            <a:off x="4495007" y="4955381"/>
            <a:ext cx="533400" cy="4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3215" name="Rectangle 261">
            <a:extLst>
              <a:ext uri="{FF2B5EF4-FFF2-40B4-BE49-F238E27FC236}">
                <a16:creationId xmlns:a16="http://schemas.microsoft.com/office/drawing/2014/main" id="{CB965653-6CDC-4F44-A0D3-9E1849F270E0}"/>
              </a:ext>
            </a:extLst>
          </p:cNvPr>
          <p:cNvSpPr>
            <a:spLocks noChangeArrowheads="1"/>
          </p:cNvSpPr>
          <p:nvPr/>
        </p:nvSpPr>
        <p:spPr bwMode="auto">
          <a:xfrm>
            <a:off x="5283200" y="4959350"/>
            <a:ext cx="2025650" cy="138113"/>
          </a:xfrm>
          <a:prstGeom prst="rect">
            <a:avLst/>
          </a:prstGeom>
          <a:solidFill>
            <a:schemeClr val="bg1"/>
          </a:solidFill>
          <a:ln w="9525" algn="ctr">
            <a:solidFill>
              <a:schemeClr val="bg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43216" name="TextBox 262">
            <a:extLst>
              <a:ext uri="{FF2B5EF4-FFF2-40B4-BE49-F238E27FC236}">
                <a16:creationId xmlns:a16="http://schemas.microsoft.com/office/drawing/2014/main" id="{EB42F741-5043-4EB3-B6A2-3CB1BBB219FF}"/>
              </a:ext>
            </a:extLst>
          </p:cNvPr>
          <p:cNvSpPr txBox="1">
            <a:spLocks noChangeArrowheads="1"/>
          </p:cNvSpPr>
          <p:nvPr/>
        </p:nvSpPr>
        <p:spPr bwMode="auto">
          <a:xfrm>
            <a:off x="4765675" y="4786313"/>
            <a:ext cx="506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a:t>Set #</a:t>
            </a:r>
          </a:p>
          <a:p>
            <a:pPr eaLnBrk="1" hangingPunct="1">
              <a:spcBef>
                <a:spcPct val="0"/>
              </a:spcBef>
              <a:buClrTx/>
              <a:buFontTx/>
              <a:buNone/>
            </a:pPr>
            <a:r>
              <a:rPr lang="en-US" altLang="en-US" sz="900"/>
              <a:t>Score</a:t>
            </a:r>
          </a:p>
        </p:txBody>
      </p:sp>
      <p:sp>
        <p:nvSpPr>
          <p:cNvPr id="11" name="Oval 10">
            <a:extLst>
              <a:ext uri="{FF2B5EF4-FFF2-40B4-BE49-F238E27FC236}">
                <a16:creationId xmlns:a16="http://schemas.microsoft.com/office/drawing/2014/main" id="{DD7F625F-C11F-46B2-B744-D353D8691809}"/>
              </a:ext>
            </a:extLst>
          </p:cNvPr>
          <p:cNvSpPr/>
          <p:nvPr/>
        </p:nvSpPr>
        <p:spPr bwMode="auto">
          <a:xfrm>
            <a:off x="5446713" y="4764088"/>
            <a:ext cx="230187" cy="276225"/>
          </a:xfrm>
          <a:prstGeom prst="ellipse">
            <a:avLst/>
          </a:prstGeom>
          <a:noFill/>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eaLnBrk="1" hangingPunct="1">
              <a:defRPr/>
            </a:pPr>
            <a:endParaRPr lang="en-US">
              <a:solidFill>
                <a:schemeClr val="tx1"/>
              </a:solidFill>
            </a:endParaRPr>
          </a:p>
        </p:txBody>
      </p:sp>
      <p:sp>
        <p:nvSpPr>
          <p:cNvPr id="256" name="TextBox 255">
            <a:extLst>
              <a:ext uri="{FF2B5EF4-FFF2-40B4-BE49-F238E27FC236}">
                <a16:creationId xmlns:a16="http://schemas.microsoft.com/office/drawing/2014/main" id="{368E8E78-17AB-4469-A91F-E7C82116F2B1}"/>
              </a:ext>
            </a:extLst>
          </p:cNvPr>
          <p:cNvSpPr txBox="1">
            <a:spLocks noChangeArrowheads="1"/>
          </p:cNvSpPr>
          <p:nvPr/>
        </p:nvSpPr>
        <p:spPr bwMode="auto">
          <a:xfrm>
            <a:off x="5686661" y="5014912"/>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Shadle Park                 25</a:t>
            </a:r>
          </a:p>
        </p:txBody>
      </p:sp>
      <p:sp>
        <p:nvSpPr>
          <p:cNvPr id="43220" name="TextBox 264">
            <a:extLst>
              <a:ext uri="{FF2B5EF4-FFF2-40B4-BE49-F238E27FC236}">
                <a16:creationId xmlns:a16="http://schemas.microsoft.com/office/drawing/2014/main" id="{156BB0B2-BA7F-4DCD-A3DF-CCEE986F4EC4}"/>
              </a:ext>
            </a:extLst>
          </p:cNvPr>
          <p:cNvSpPr txBox="1">
            <a:spLocks noChangeArrowheads="1"/>
          </p:cNvSpPr>
          <p:nvPr/>
        </p:nvSpPr>
        <p:spPr bwMode="auto">
          <a:xfrm>
            <a:off x="750888" y="4930775"/>
            <a:ext cx="1136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Romin Referree</a:t>
            </a:r>
          </a:p>
        </p:txBody>
      </p:sp>
      <p:sp>
        <p:nvSpPr>
          <p:cNvPr id="43221" name="Rectangle 265">
            <a:extLst>
              <a:ext uri="{FF2B5EF4-FFF2-40B4-BE49-F238E27FC236}">
                <a16:creationId xmlns:a16="http://schemas.microsoft.com/office/drawing/2014/main" id="{2503B0B1-0246-4527-9870-02C6E2EFE18C}"/>
              </a:ext>
            </a:extLst>
          </p:cNvPr>
          <p:cNvSpPr>
            <a:spLocks noChangeArrowheads="1"/>
          </p:cNvSpPr>
          <p:nvPr/>
        </p:nvSpPr>
        <p:spPr bwMode="auto">
          <a:xfrm>
            <a:off x="750888" y="5068888"/>
            <a:ext cx="8445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a:solidFill>
                  <a:srgbClr val="0070C0"/>
                </a:solidFill>
              </a:rPr>
              <a:t>Sunny Day</a:t>
            </a:r>
          </a:p>
        </p:txBody>
      </p:sp>
      <p:sp>
        <p:nvSpPr>
          <p:cNvPr id="43222" name="Rectangle 266">
            <a:extLst>
              <a:ext uri="{FF2B5EF4-FFF2-40B4-BE49-F238E27FC236}">
                <a16:creationId xmlns:a16="http://schemas.microsoft.com/office/drawing/2014/main" id="{FE646DE8-0BFC-426E-93CB-6E34E8A775E6}"/>
              </a:ext>
            </a:extLst>
          </p:cNvPr>
          <p:cNvSpPr>
            <a:spLocks noChangeArrowheads="1"/>
          </p:cNvSpPr>
          <p:nvPr/>
        </p:nvSpPr>
        <p:spPr bwMode="auto">
          <a:xfrm>
            <a:off x="750888" y="5183188"/>
            <a:ext cx="9302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a:solidFill>
                  <a:srgbClr val="0070C0"/>
                </a:solidFill>
              </a:rPr>
              <a:t>Your Name</a:t>
            </a:r>
          </a:p>
        </p:txBody>
      </p:sp>
      <p:sp>
        <p:nvSpPr>
          <p:cNvPr id="43223" name="Oval 267">
            <a:extLst>
              <a:ext uri="{FF2B5EF4-FFF2-40B4-BE49-F238E27FC236}">
                <a16:creationId xmlns:a16="http://schemas.microsoft.com/office/drawing/2014/main" id="{2637025D-95BC-43E9-B602-62F03E8604FE}"/>
              </a:ext>
            </a:extLst>
          </p:cNvPr>
          <p:cNvSpPr>
            <a:spLocks noChangeArrowheads="1"/>
          </p:cNvSpPr>
          <p:nvPr/>
        </p:nvSpPr>
        <p:spPr bwMode="auto">
          <a:xfrm>
            <a:off x="673100" y="4105275"/>
            <a:ext cx="138113"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9" name="TextBox 268">
            <a:extLst>
              <a:ext uri="{FF2B5EF4-FFF2-40B4-BE49-F238E27FC236}">
                <a16:creationId xmlns:a16="http://schemas.microsoft.com/office/drawing/2014/main" id="{B56A4844-B74D-4FF3-83E4-87513C2797D3}"/>
              </a:ext>
            </a:extLst>
          </p:cNvPr>
          <p:cNvSpPr txBox="1">
            <a:spLocks noChangeArrowheads="1"/>
          </p:cNvSpPr>
          <p:nvPr/>
        </p:nvSpPr>
        <p:spPr bwMode="auto">
          <a:xfrm>
            <a:off x="3937000" y="5067300"/>
            <a:ext cx="479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22-22</a:t>
            </a:r>
          </a:p>
        </p:txBody>
      </p:sp>
      <p:sp>
        <p:nvSpPr>
          <p:cNvPr id="246" name="TextBox 245">
            <a:extLst>
              <a:ext uri="{FF2B5EF4-FFF2-40B4-BE49-F238E27FC236}">
                <a16:creationId xmlns:a16="http://schemas.microsoft.com/office/drawing/2014/main" id="{A562040B-E92B-46AF-83D4-E28AA87EAE95}"/>
              </a:ext>
            </a:extLst>
          </p:cNvPr>
          <p:cNvSpPr txBox="1"/>
          <p:nvPr/>
        </p:nvSpPr>
        <p:spPr>
          <a:xfrm>
            <a:off x="2224088" y="3078163"/>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2" name="TextBox 271">
            <a:extLst>
              <a:ext uri="{FF2B5EF4-FFF2-40B4-BE49-F238E27FC236}">
                <a16:creationId xmlns:a16="http://schemas.microsoft.com/office/drawing/2014/main" id="{138CFEB5-275A-4375-BF74-636A978CF2B1}"/>
              </a:ext>
            </a:extLst>
          </p:cNvPr>
          <p:cNvSpPr txBox="1"/>
          <p:nvPr/>
        </p:nvSpPr>
        <p:spPr>
          <a:xfrm>
            <a:off x="2532063" y="2649538"/>
            <a:ext cx="341312"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73" name="TextBox 272">
            <a:extLst>
              <a:ext uri="{FF2B5EF4-FFF2-40B4-BE49-F238E27FC236}">
                <a16:creationId xmlns:a16="http://schemas.microsoft.com/office/drawing/2014/main" id="{0072C7AD-1E50-4FBF-A9B2-C542C5646818}"/>
              </a:ext>
            </a:extLst>
          </p:cNvPr>
          <p:cNvSpPr txBox="1"/>
          <p:nvPr/>
        </p:nvSpPr>
        <p:spPr>
          <a:xfrm>
            <a:off x="6362700" y="1793875"/>
            <a:ext cx="341313" cy="254000"/>
          </a:xfrm>
          <a:prstGeom prst="rect">
            <a:avLst/>
          </a:prstGeom>
          <a:noFill/>
        </p:spPr>
        <p:txBody>
          <a:bodyPr wrap="none">
            <a:spAutoFit/>
          </a:bodyPr>
          <a:lstStyle/>
          <a:p>
            <a:pPr eaLnBrk="1" hangingPunct="1">
              <a:defRPr/>
            </a:pPr>
            <a:r>
              <a:rPr lang="en-US" sz="1050" dirty="0" err="1">
                <a:solidFill>
                  <a:srgbClr val="0070C0"/>
                </a:solidFill>
                <a:latin typeface="Arial" charset="0"/>
                <a:cs typeface="+mn-cs"/>
              </a:rPr>
              <a:t>Tx</a:t>
            </a:r>
            <a:endParaRPr lang="en-US" sz="1050" dirty="0">
              <a:solidFill>
                <a:srgbClr val="0070C0"/>
              </a:solidFill>
              <a:latin typeface="Arial" charset="0"/>
              <a:cs typeface="+mn-cs"/>
            </a:endParaRPr>
          </a:p>
        </p:txBody>
      </p:sp>
      <p:sp>
        <p:nvSpPr>
          <p:cNvPr id="2" name="Rectangle 1">
            <a:extLst>
              <a:ext uri="{FF2B5EF4-FFF2-40B4-BE49-F238E27FC236}">
                <a16:creationId xmlns:a16="http://schemas.microsoft.com/office/drawing/2014/main" id="{403DAA18-8072-91EB-3B8B-DDE68D380391}"/>
              </a:ext>
            </a:extLst>
          </p:cNvPr>
          <p:cNvSpPr/>
          <p:nvPr/>
        </p:nvSpPr>
        <p:spPr bwMode="auto">
          <a:xfrm>
            <a:off x="457200" y="5623560"/>
            <a:ext cx="1016000" cy="1371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74" name="TextBox 273">
            <a:extLst>
              <a:ext uri="{FF2B5EF4-FFF2-40B4-BE49-F238E27FC236}">
                <a16:creationId xmlns:a16="http://schemas.microsoft.com/office/drawing/2014/main" id="{4F7D4ED3-3545-4FB2-86A8-4B0C0E2ADF64}"/>
              </a:ext>
            </a:extLst>
          </p:cNvPr>
          <p:cNvSpPr txBox="1"/>
          <p:nvPr/>
        </p:nvSpPr>
        <p:spPr>
          <a:xfrm>
            <a:off x="7390606" y="1364986"/>
            <a:ext cx="341313" cy="254000"/>
          </a:xfrm>
          <a:prstGeom prst="rect">
            <a:avLst/>
          </a:prstGeom>
          <a:noFill/>
        </p:spPr>
        <p:txBody>
          <a:bodyPr wrap="none">
            <a:spAutoFit/>
          </a:bodyPr>
          <a:lstStyle/>
          <a:p>
            <a:pPr eaLnBrk="1" hangingPunct="1">
              <a:defRPr/>
            </a:pPr>
            <a:r>
              <a:rPr lang="en-US" sz="1050" dirty="0" err="1">
                <a:solidFill>
                  <a:srgbClr val="FF0000"/>
                </a:solidFill>
                <a:latin typeface="Arial" charset="0"/>
                <a:cs typeface="+mn-cs"/>
              </a:rPr>
              <a:t>Tx</a:t>
            </a:r>
            <a:endParaRPr lang="en-US" sz="1050" dirty="0">
              <a:solidFill>
                <a:srgbClr val="FF0000"/>
              </a:solidFill>
              <a:latin typeface="Arial" charset="0"/>
              <a:cs typeface="+mn-cs"/>
            </a:endParaRPr>
          </a:p>
        </p:txBody>
      </p:sp>
      <p:cxnSp>
        <p:nvCxnSpPr>
          <p:cNvPr id="3" name="Straight Connector 163">
            <a:extLst>
              <a:ext uri="{FF2B5EF4-FFF2-40B4-BE49-F238E27FC236}">
                <a16:creationId xmlns:a16="http://schemas.microsoft.com/office/drawing/2014/main" id="{ED9D7E9F-2CF4-1FE3-507E-2CE7FAF7D224}"/>
              </a:ext>
            </a:extLst>
          </p:cNvPr>
          <p:cNvCxnSpPr>
            <a:cxnSpLocks noChangeShapeType="1"/>
          </p:cNvCxnSpPr>
          <p:nvPr/>
        </p:nvCxnSpPr>
        <p:spPr bwMode="auto">
          <a:xfrm flipH="1">
            <a:off x="5222081" y="1856581"/>
            <a:ext cx="131762" cy="130175"/>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sp>
        <p:nvSpPr>
          <p:cNvPr id="4" name="TextBox 17">
            <a:extLst>
              <a:ext uri="{FF2B5EF4-FFF2-40B4-BE49-F238E27FC236}">
                <a16:creationId xmlns:a16="http://schemas.microsoft.com/office/drawing/2014/main" id="{BFD9A499-26AF-55BE-A0C2-14108C4830E5}"/>
              </a:ext>
            </a:extLst>
          </p:cNvPr>
          <p:cNvSpPr txBox="1">
            <a:spLocks noChangeArrowheads="1"/>
          </p:cNvSpPr>
          <p:nvPr/>
        </p:nvSpPr>
        <p:spPr bwMode="auto">
          <a:xfrm>
            <a:off x="5279008" y="1786424"/>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0070C0"/>
                </a:solidFill>
              </a:rPr>
              <a:t>17</a:t>
            </a:r>
          </a:p>
        </p:txBody>
      </p:sp>
      <p:sp>
        <p:nvSpPr>
          <p:cNvPr id="5" name="TextBox 4">
            <a:extLst>
              <a:ext uri="{FF2B5EF4-FFF2-40B4-BE49-F238E27FC236}">
                <a16:creationId xmlns:a16="http://schemas.microsoft.com/office/drawing/2014/main" id="{D645D231-2733-940C-CD10-FF09E3CF11F0}"/>
              </a:ext>
            </a:extLst>
          </p:cNvPr>
          <p:cNvSpPr txBox="1">
            <a:spLocks noChangeArrowheads="1"/>
          </p:cNvSpPr>
          <p:nvPr/>
        </p:nvSpPr>
        <p:spPr bwMode="auto">
          <a:xfrm>
            <a:off x="5928416" y="4326743"/>
            <a:ext cx="9733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 YUD (12-13)</a:t>
            </a:r>
          </a:p>
        </p:txBody>
      </p:sp>
      <p:sp>
        <p:nvSpPr>
          <p:cNvPr id="6" name="TextBox 5">
            <a:extLst>
              <a:ext uri="{FF2B5EF4-FFF2-40B4-BE49-F238E27FC236}">
                <a16:creationId xmlns:a16="http://schemas.microsoft.com/office/drawing/2014/main" id="{75D238EA-7773-48C4-D44B-954D110892F7}"/>
              </a:ext>
            </a:extLst>
          </p:cNvPr>
          <p:cNvSpPr txBox="1">
            <a:spLocks noChangeArrowheads="1"/>
          </p:cNvSpPr>
          <p:nvPr/>
        </p:nvSpPr>
        <p:spPr bwMode="auto">
          <a:xfrm>
            <a:off x="5306801" y="4335774"/>
            <a:ext cx="809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YC (11-13)</a:t>
            </a:r>
          </a:p>
        </p:txBody>
      </p:sp>
      <p:sp>
        <p:nvSpPr>
          <p:cNvPr id="19" name="Oval 18">
            <a:extLst>
              <a:ext uri="{FF2B5EF4-FFF2-40B4-BE49-F238E27FC236}">
                <a16:creationId xmlns:a16="http://schemas.microsoft.com/office/drawing/2014/main" id="{18BD066B-7DB4-ACFC-ADA9-605D759A44E3}"/>
              </a:ext>
            </a:extLst>
          </p:cNvPr>
          <p:cNvSpPr>
            <a:spLocks noChangeArrowheads="1"/>
          </p:cNvSpPr>
          <p:nvPr/>
        </p:nvSpPr>
        <p:spPr bwMode="auto">
          <a:xfrm>
            <a:off x="4754880" y="4114800"/>
            <a:ext cx="137159"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0" name="Oval 19">
            <a:extLst>
              <a:ext uri="{FF2B5EF4-FFF2-40B4-BE49-F238E27FC236}">
                <a16:creationId xmlns:a16="http://schemas.microsoft.com/office/drawing/2014/main" id="{C3CBBC82-3F49-2B17-2485-689E4E2981A8}"/>
              </a:ext>
            </a:extLst>
          </p:cNvPr>
          <p:cNvSpPr>
            <a:spLocks noChangeArrowheads="1"/>
          </p:cNvSpPr>
          <p:nvPr/>
        </p:nvSpPr>
        <p:spPr bwMode="auto">
          <a:xfrm>
            <a:off x="4937760" y="4114800"/>
            <a:ext cx="137159" cy="138113"/>
          </a:xfrm>
          <a:prstGeom prst="ellipse">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1" name="Oval 20">
            <a:extLst>
              <a:ext uri="{FF2B5EF4-FFF2-40B4-BE49-F238E27FC236}">
                <a16:creationId xmlns:a16="http://schemas.microsoft.com/office/drawing/2014/main" id="{6D986CE9-5C38-60C2-1965-03BD206BE029}"/>
              </a:ext>
            </a:extLst>
          </p:cNvPr>
          <p:cNvSpPr>
            <a:spLocks noChangeArrowheads="1"/>
          </p:cNvSpPr>
          <p:nvPr/>
        </p:nvSpPr>
        <p:spPr bwMode="auto">
          <a:xfrm>
            <a:off x="5146041" y="4120357"/>
            <a:ext cx="137159"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solidFill>
                <a:srgbClr val="C00000"/>
              </a:solidFill>
            </a:endParaRPr>
          </a:p>
        </p:txBody>
      </p:sp>
      <p:sp>
        <p:nvSpPr>
          <p:cNvPr id="7" name="Rectangle 6">
            <a:extLst>
              <a:ext uri="{FF2B5EF4-FFF2-40B4-BE49-F238E27FC236}">
                <a16:creationId xmlns:a16="http://schemas.microsoft.com/office/drawing/2014/main" id="{563B009D-0FC5-63A1-494E-DAFD2B3A7497}"/>
              </a:ext>
            </a:extLst>
          </p:cNvPr>
          <p:cNvSpPr>
            <a:spLocks noChangeArrowheads="1"/>
          </p:cNvSpPr>
          <p:nvPr/>
        </p:nvSpPr>
        <p:spPr bwMode="auto">
          <a:xfrm>
            <a:off x="7670800" y="1425575"/>
            <a:ext cx="138113" cy="125412"/>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2" name="TextBox 11">
            <a:extLst>
              <a:ext uri="{FF2B5EF4-FFF2-40B4-BE49-F238E27FC236}">
                <a16:creationId xmlns:a16="http://schemas.microsoft.com/office/drawing/2014/main" id="{100A5700-0FD1-0BAA-B8F1-FB3ADD6FA083}"/>
              </a:ext>
            </a:extLst>
          </p:cNvPr>
          <p:cNvSpPr txBox="1">
            <a:spLocks noChangeArrowheads="1"/>
          </p:cNvSpPr>
          <p:nvPr/>
        </p:nvSpPr>
        <p:spPr bwMode="auto">
          <a:xfrm>
            <a:off x="4295775" y="2028825"/>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3" name="TextBox 12">
            <a:extLst>
              <a:ext uri="{FF2B5EF4-FFF2-40B4-BE49-F238E27FC236}">
                <a16:creationId xmlns:a16="http://schemas.microsoft.com/office/drawing/2014/main" id="{C63E29C4-422B-176D-A16E-3883CED7C1AB}"/>
              </a:ext>
            </a:extLst>
          </p:cNvPr>
          <p:cNvSpPr txBox="1">
            <a:spLocks noChangeArrowheads="1"/>
          </p:cNvSpPr>
          <p:nvPr/>
        </p:nvSpPr>
        <p:spPr bwMode="auto">
          <a:xfrm>
            <a:off x="4465639" y="2038350"/>
            <a:ext cx="2778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300" dirty="0">
                <a:solidFill>
                  <a:srgbClr val="0070C0"/>
                </a:solidFill>
              </a:rPr>
              <a:t>7</a:t>
            </a:r>
          </a:p>
        </p:txBody>
      </p:sp>
      <p:sp>
        <p:nvSpPr>
          <p:cNvPr id="16" name="TextBox 15">
            <a:extLst>
              <a:ext uri="{FF2B5EF4-FFF2-40B4-BE49-F238E27FC236}">
                <a16:creationId xmlns:a16="http://schemas.microsoft.com/office/drawing/2014/main" id="{FE224972-74CD-7A1D-7753-95F27A1375B5}"/>
              </a:ext>
            </a:extLst>
          </p:cNvPr>
          <p:cNvSpPr txBox="1">
            <a:spLocks noChangeArrowheads="1"/>
          </p:cNvSpPr>
          <p:nvPr/>
        </p:nvSpPr>
        <p:spPr bwMode="auto">
          <a:xfrm>
            <a:off x="6007894" y="219233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dirty="0">
                <a:solidFill>
                  <a:srgbClr val="0070C0"/>
                </a:solidFill>
              </a:rPr>
              <a:t>X</a:t>
            </a:r>
          </a:p>
        </p:txBody>
      </p:sp>
      <p:sp>
        <p:nvSpPr>
          <p:cNvPr id="17" name="TextBox 16">
            <a:extLst>
              <a:ext uri="{FF2B5EF4-FFF2-40B4-BE49-F238E27FC236}">
                <a16:creationId xmlns:a16="http://schemas.microsoft.com/office/drawing/2014/main" id="{828863DF-53EA-4AC6-34BD-7654D36C6105}"/>
              </a:ext>
            </a:extLst>
          </p:cNvPr>
          <p:cNvSpPr txBox="1">
            <a:spLocks noChangeArrowheads="1"/>
          </p:cNvSpPr>
          <p:nvPr/>
        </p:nvSpPr>
        <p:spPr bwMode="auto">
          <a:xfrm>
            <a:off x="6183313" y="2208213"/>
            <a:ext cx="312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70C0"/>
                </a:solidFill>
              </a:rPr>
              <a:t>M</a:t>
            </a:r>
          </a:p>
        </p:txBody>
      </p:sp>
      <p:sp>
        <p:nvSpPr>
          <p:cNvPr id="18" name="TextBox 17">
            <a:extLst>
              <a:ext uri="{FF2B5EF4-FFF2-40B4-BE49-F238E27FC236}">
                <a16:creationId xmlns:a16="http://schemas.microsoft.com/office/drawing/2014/main" id="{B842098A-7C30-A2DF-EF9A-10602229D48A}"/>
              </a:ext>
            </a:extLst>
          </p:cNvPr>
          <p:cNvSpPr txBox="1">
            <a:spLocks noChangeArrowheads="1"/>
          </p:cNvSpPr>
          <p:nvPr/>
        </p:nvSpPr>
        <p:spPr bwMode="auto">
          <a:xfrm>
            <a:off x="6385718" y="2224087"/>
            <a:ext cx="277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000" dirty="0">
                <a:solidFill>
                  <a:srgbClr val="0070C0"/>
                </a:solidFill>
              </a:rPr>
              <a:t>R</a:t>
            </a:r>
          </a:p>
        </p:txBody>
      </p:sp>
      <p:sp>
        <p:nvSpPr>
          <p:cNvPr id="22" name="Rectangle 21">
            <a:extLst>
              <a:ext uri="{FF2B5EF4-FFF2-40B4-BE49-F238E27FC236}">
                <a16:creationId xmlns:a16="http://schemas.microsoft.com/office/drawing/2014/main" id="{E5620F1E-80FB-56C8-599D-7BB8ED393DF2}"/>
              </a:ext>
            </a:extLst>
          </p:cNvPr>
          <p:cNvSpPr>
            <a:spLocks noChangeArrowheads="1"/>
          </p:cNvSpPr>
          <p:nvPr/>
        </p:nvSpPr>
        <p:spPr bwMode="auto">
          <a:xfrm>
            <a:off x="6450013" y="2281238"/>
            <a:ext cx="138112" cy="125412"/>
          </a:xfrm>
          <a:prstGeom prst="rect">
            <a:avLst/>
          </a:prstGeom>
          <a:noFill/>
          <a:ln w="9525"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000">
              <a:solidFill>
                <a:srgbClr val="0070C0"/>
              </a:solidFill>
            </a:endParaRPr>
          </a:p>
        </p:txBody>
      </p:sp>
      <p:cxnSp>
        <p:nvCxnSpPr>
          <p:cNvPr id="23" name="Straight Connector 22">
            <a:extLst>
              <a:ext uri="{FF2B5EF4-FFF2-40B4-BE49-F238E27FC236}">
                <a16:creationId xmlns:a16="http://schemas.microsoft.com/office/drawing/2014/main" id="{846160CF-03EB-7A02-636D-FDF53CCBF1A7}"/>
              </a:ext>
            </a:extLst>
          </p:cNvPr>
          <p:cNvCxnSpPr>
            <a:cxnSpLocks/>
          </p:cNvCxnSpPr>
          <p:nvPr/>
        </p:nvCxnSpPr>
        <p:spPr bwMode="auto">
          <a:xfrm flipH="1">
            <a:off x="5410995" y="1846660"/>
            <a:ext cx="131762" cy="130969"/>
          </a:xfrm>
          <a:prstGeom prst="line">
            <a:avLst/>
          </a:prstGeom>
          <a:solidFill>
            <a:schemeClr val="accent1"/>
          </a:solidFill>
          <a:ln w="10795" cap="flat" cmpd="sng" algn="ctr">
            <a:solidFill>
              <a:srgbClr val="FF0000"/>
            </a:solidFill>
            <a:prstDash val="solid"/>
            <a:round/>
            <a:headEnd type="none" w="med" len="med"/>
            <a:tailEnd type="none" w="med" len="med"/>
          </a:ln>
          <a:effectLst/>
        </p:spPr>
      </p:cxnSp>
      <p:sp>
        <p:nvSpPr>
          <p:cNvPr id="24" name="TextBox 17">
            <a:extLst>
              <a:ext uri="{FF2B5EF4-FFF2-40B4-BE49-F238E27FC236}">
                <a16:creationId xmlns:a16="http://schemas.microsoft.com/office/drawing/2014/main" id="{13035DEC-CF56-BBEA-99BA-3F7792E02DF5}"/>
              </a:ext>
            </a:extLst>
          </p:cNvPr>
          <p:cNvSpPr txBox="1">
            <a:spLocks noChangeArrowheads="1"/>
          </p:cNvSpPr>
          <p:nvPr/>
        </p:nvSpPr>
        <p:spPr bwMode="auto">
          <a:xfrm>
            <a:off x="5481988" y="1790070"/>
            <a:ext cx="3417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100" dirty="0">
                <a:solidFill>
                  <a:srgbClr val="FF0000"/>
                </a:solidFill>
              </a:rPr>
              <a:t>21</a:t>
            </a:r>
          </a:p>
        </p:txBody>
      </p:sp>
      <p:sp>
        <p:nvSpPr>
          <p:cNvPr id="25" name="TextBox 24">
            <a:extLst>
              <a:ext uri="{FF2B5EF4-FFF2-40B4-BE49-F238E27FC236}">
                <a16:creationId xmlns:a16="http://schemas.microsoft.com/office/drawing/2014/main" id="{CB52538A-C3A3-6FB0-3217-B90B2B60138B}"/>
              </a:ext>
            </a:extLst>
          </p:cNvPr>
          <p:cNvSpPr txBox="1">
            <a:spLocks noChangeArrowheads="1"/>
          </p:cNvSpPr>
          <p:nvPr/>
        </p:nvSpPr>
        <p:spPr bwMode="auto">
          <a:xfrm>
            <a:off x="6422107" y="1378022"/>
            <a:ext cx="5501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900" dirty="0">
                <a:solidFill>
                  <a:srgbClr val="FF0000"/>
                </a:solidFill>
              </a:rPr>
              <a:t>S21/17</a:t>
            </a:r>
          </a:p>
        </p:txBody>
      </p:sp>
      <p:sp>
        <p:nvSpPr>
          <p:cNvPr id="27" name="Oval 26">
            <a:extLst>
              <a:ext uri="{FF2B5EF4-FFF2-40B4-BE49-F238E27FC236}">
                <a16:creationId xmlns:a16="http://schemas.microsoft.com/office/drawing/2014/main" id="{B848F63E-D9E6-C5BF-EA11-C115D8D76CEE}"/>
              </a:ext>
            </a:extLst>
          </p:cNvPr>
          <p:cNvSpPr>
            <a:spLocks noChangeArrowheads="1"/>
          </p:cNvSpPr>
          <p:nvPr/>
        </p:nvSpPr>
        <p:spPr bwMode="auto">
          <a:xfrm>
            <a:off x="6878638" y="1419224"/>
            <a:ext cx="138113" cy="13811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8" name="Slide Number Placeholder 5">
            <a:extLst>
              <a:ext uri="{FF2B5EF4-FFF2-40B4-BE49-F238E27FC236}">
                <a16:creationId xmlns:a16="http://schemas.microsoft.com/office/drawing/2014/main" id="{BD2E1F9E-D6BD-81D8-31F7-77C653898990}"/>
              </a:ext>
            </a:extLst>
          </p:cNvPr>
          <p:cNvSpPr>
            <a:spLocks noGrp="1" noChangeArrowheads="1"/>
          </p:cNvSpPr>
          <p:nvPr>
            <p:ph type="sldNum" sz="quarter" idx="12"/>
          </p:nvPr>
        </p:nvSpPr>
        <p:spPr>
          <a:xfrm>
            <a:off x="8534400" y="64738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25</a:t>
            </a:fld>
            <a:endParaRPr lang="en-US" altLang="en-US" sz="10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137160"/>
            <a:ext cx="9144000" cy="1143000"/>
          </a:xfrm>
        </p:spPr>
        <p:txBody>
          <a:bodyPr/>
          <a:lstStyle/>
          <a:p>
            <a:pPr eaLnBrk="1" hangingPunct="1">
              <a:defRPr/>
            </a:pPr>
            <a:r>
              <a:rPr lang="en-US" dirty="0">
                <a:effectLst>
                  <a:outerShdw blurRad="38100" dist="38100" dir="2700000" algn="tl">
                    <a:srgbClr val="C0C0C0"/>
                  </a:outerShdw>
                </a:effectLst>
              </a:rPr>
              <a:t>SUMMARY</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685800"/>
            <a:ext cx="8599486" cy="3346767"/>
          </a:xfrm>
        </p:spPr>
        <p:txBody>
          <a:bodyPr/>
          <a:lstStyle/>
          <a:p>
            <a:pPr eaLnBrk="1" hangingPunct="1">
              <a:lnSpc>
                <a:spcPct val="90000"/>
              </a:lnSpc>
              <a:spcAft>
                <a:spcPct val="10000"/>
              </a:spcAft>
            </a:pPr>
            <a:r>
              <a:rPr lang="en-US" altLang="en-US" sz="2400" dirty="0"/>
              <a:t>Remember: every point goes in a shape!</a:t>
            </a:r>
          </a:p>
          <a:p>
            <a:pPr lvl="1" eaLnBrk="1" hangingPunct="1">
              <a:lnSpc>
                <a:spcPct val="90000"/>
              </a:lnSpc>
              <a:spcAft>
                <a:spcPct val="10000"/>
              </a:spcAft>
            </a:pPr>
            <a:r>
              <a:rPr lang="en-US" altLang="en-US" sz="1600" dirty="0"/>
              <a:t>Circles for served points, Squares for received (side out or penalty) points, and Triangles for libero-served points</a:t>
            </a:r>
          </a:p>
          <a:p>
            <a:pPr eaLnBrk="1" hangingPunct="1">
              <a:lnSpc>
                <a:spcPct val="90000"/>
              </a:lnSpc>
              <a:spcAft>
                <a:spcPct val="10000"/>
              </a:spcAft>
            </a:pPr>
            <a:r>
              <a:rPr lang="en-US" altLang="en-US" sz="2400" dirty="0"/>
              <a:t>Every new server will start with a point in a box (except for the first server of the set) </a:t>
            </a:r>
          </a:p>
          <a:p>
            <a:pPr eaLnBrk="1" hangingPunct="1">
              <a:lnSpc>
                <a:spcPct val="90000"/>
              </a:lnSpc>
              <a:spcAft>
                <a:spcPct val="10000"/>
              </a:spcAft>
            </a:pPr>
            <a:r>
              <a:rPr lang="en-US" altLang="en-US" sz="2400" dirty="0"/>
              <a:t>Every server will end with an R in a shape</a:t>
            </a:r>
            <a:endParaRPr lang="en-US" altLang="en-US" sz="3600" dirty="0"/>
          </a:p>
          <a:p>
            <a:pPr eaLnBrk="1" hangingPunct="1">
              <a:lnSpc>
                <a:spcPct val="90000"/>
              </a:lnSpc>
              <a:spcAft>
                <a:spcPct val="10000"/>
              </a:spcAft>
            </a:pPr>
            <a:r>
              <a:rPr lang="en-US" altLang="en-US" sz="2400" dirty="0"/>
              <a:t>Draw the shape for the serve as soon as the ball is served – don’t fill in the result until you see the referees signal it!</a:t>
            </a:r>
          </a:p>
          <a:p>
            <a:pPr eaLnBrk="1" hangingPunct="1">
              <a:lnSpc>
                <a:spcPct val="90000"/>
              </a:lnSpc>
              <a:spcAft>
                <a:spcPct val="10000"/>
              </a:spcAft>
            </a:pPr>
            <a:r>
              <a:rPr lang="en-US" altLang="en-US" sz="2400" dirty="0"/>
              <a:t>Libero service position should be marked with a triangle</a:t>
            </a:r>
          </a:p>
          <a:p>
            <a:pPr eaLnBrk="1" hangingPunct="1">
              <a:lnSpc>
                <a:spcPct val="90000"/>
              </a:lnSpc>
              <a:spcAft>
                <a:spcPct val="10000"/>
              </a:spcAft>
            </a:pPr>
            <a:r>
              <a:rPr lang="en-US" altLang="en-US" sz="2400" dirty="0"/>
              <a:t>Subs go </a:t>
            </a:r>
            <a:r>
              <a:rPr lang="en-US" altLang="en-US" sz="2400" i="1" dirty="0"/>
              <a:t>both</a:t>
            </a:r>
            <a:r>
              <a:rPr lang="en-US" altLang="en-US" sz="2400" dirty="0"/>
              <a:t> in-line (S</a:t>
            </a:r>
            <a:r>
              <a:rPr lang="en-US" altLang="en-US" sz="2400" baseline="-25000" dirty="0"/>
              <a:t>(x)</a:t>
            </a:r>
            <a:r>
              <a:rPr lang="en-US" altLang="en-US" sz="2400" dirty="0"/>
              <a:t>3/4) </a:t>
            </a:r>
            <a:r>
              <a:rPr lang="en-US" altLang="en-US" sz="2400" i="1" dirty="0"/>
              <a:t>and</a:t>
            </a:r>
            <a:r>
              <a:rPr lang="en-US" altLang="en-US" sz="2400" dirty="0"/>
              <a:t> in the lineup area (4 3)</a:t>
            </a:r>
          </a:p>
          <a:p>
            <a:pPr eaLnBrk="1" hangingPunct="1">
              <a:lnSpc>
                <a:spcPct val="90000"/>
              </a:lnSpc>
              <a:spcAft>
                <a:spcPct val="10000"/>
              </a:spcAft>
            </a:pPr>
            <a:r>
              <a:rPr lang="en-US" altLang="en-US" sz="2400" dirty="0"/>
              <a:t>Time outs are in-line (T</a:t>
            </a:r>
            <a:r>
              <a:rPr lang="en-US" altLang="en-US" sz="2400" baseline="-25000" dirty="0"/>
              <a:t>(x)</a:t>
            </a:r>
            <a:r>
              <a:rPr lang="en-US" altLang="en-US" sz="2400" dirty="0"/>
              <a:t>) </a:t>
            </a:r>
            <a:r>
              <a:rPr lang="en-US" altLang="en-US" sz="2400" i="1" dirty="0"/>
              <a:t>and</a:t>
            </a:r>
            <a:r>
              <a:rPr lang="en-US" altLang="en-US" sz="2400" dirty="0"/>
              <a:t> the score goes below on the side of the team that took the time out, with their score first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26</a:t>
            </a:fld>
            <a:endParaRPr lang="en-US" altLang="en-US" sz="1000" dirty="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Connector 72">
            <a:extLst>
              <a:ext uri="{FF2B5EF4-FFF2-40B4-BE49-F238E27FC236}">
                <a16:creationId xmlns:a16="http://schemas.microsoft.com/office/drawing/2014/main" id="{076DD6BE-0789-0876-F838-056233BC66CE}"/>
              </a:ext>
            </a:extLst>
          </p:cNvPr>
          <p:cNvCxnSpPr>
            <a:cxnSpLocks noChangeShapeType="1"/>
          </p:cNvCxnSpPr>
          <p:nvPr/>
        </p:nvCxnSpPr>
        <p:spPr bwMode="auto">
          <a:xfrm flipH="1">
            <a:off x="7863840" y="4167505"/>
            <a:ext cx="228600" cy="221615"/>
          </a:xfrm>
          <a:prstGeom prst="line">
            <a:avLst/>
          </a:prstGeom>
          <a:noFill/>
          <a:ln w="28575"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791039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4" end="4"/>
                                            </p:txEl>
                                          </p:spTgt>
                                        </p:tgtEl>
                                        <p:attrNameLst>
                                          <p:attrName>style.visibility</p:attrName>
                                        </p:attrNameLst>
                                      </p:cBhvr>
                                      <p:to>
                                        <p:strVal val="visible"/>
                                      </p:to>
                                    </p:set>
                                    <p:animEffect transition="in" filter="wipe(up)">
                                      <p:cBhvr>
                                        <p:cTn id="19" dur="1000"/>
                                        <p:tgtEl>
                                          <p:spTgt spid="221191">
                                            <p:txEl>
                                              <p:pRg st="4" end="4"/>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5" end="5"/>
                                            </p:txEl>
                                          </p:spTgt>
                                        </p:tgtEl>
                                        <p:attrNameLst>
                                          <p:attrName>style.visibility</p:attrName>
                                        </p:attrNameLst>
                                      </p:cBhvr>
                                      <p:to>
                                        <p:strVal val="visible"/>
                                      </p:to>
                                    </p:set>
                                    <p:animEffect transition="in" filter="wipe(up)">
                                      <p:cBhvr>
                                        <p:cTn id="23" dur="1000"/>
                                        <p:tgtEl>
                                          <p:spTgt spid="221191">
                                            <p:txEl>
                                              <p:pRg st="5" end="5"/>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2" end="2"/>
                                            </p:txEl>
                                          </p:spTgt>
                                        </p:tgtEl>
                                        <p:attrNameLst>
                                          <p:attrName>style.visibility</p:attrName>
                                        </p:attrNameLst>
                                      </p:cBhvr>
                                      <p:to>
                                        <p:strVal val="visible"/>
                                      </p:to>
                                    </p:set>
                                    <p:animEffect transition="in" filter="wipe(up)">
                                      <p:cBhvr>
                                        <p:cTn id="27" dur="1000"/>
                                        <p:tgtEl>
                                          <p:spTgt spid="221191">
                                            <p:txEl>
                                              <p:pRg st="2" end="2"/>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3" end="3"/>
                                            </p:txEl>
                                          </p:spTgt>
                                        </p:tgtEl>
                                        <p:attrNameLst>
                                          <p:attrName>style.visibility</p:attrName>
                                        </p:attrNameLst>
                                      </p:cBhvr>
                                      <p:to>
                                        <p:strVal val="visible"/>
                                      </p:to>
                                    </p:set>
                                    <p:animEffect transition="in" filter="wipe(up)">
                                      <p:cBhvr>
                                        <p:cTn id="31" dur="1000"/>
                                        <p:tgtEl>
                                          <p:spTgt spid="221191">
                                            <p:txEl>
                                              <p:pRg st="3" end="3"/>
                                            </p:txEl>
                                          </p:spTgt>
                                        </p:tgtEl>
                                      </p:cBhvr>
                                    </p:animEffect>
                                  </p:childTnLst>
                                </p:cTn>
                              </p:par>
                            </p:childTnLst>
                          </p:cTn>
                        </p:par>
                        <p:par>
                          <p:cTn id="32" fill="hold">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pRg st="6" end="6"/>
                                            </p:txEl>
                                          </p:spTgt>
                                        </p:tgtEl>
                                        <p:attrNameLst>
                                          <p:attrName>style.visibility</p:attrName>
                                        </p:attrNameLst>
                                      </p:cBhvr>
                                      <p:to>
                                        <p:strVal val="visible"/>
                                      </p:to>
                                    </p:set>
                                    <p:animEffect transition="in" filter="wipe(up)">
                                      <p:cBhvr>
                                        <p:cTn id="35" dur="1000"/>
                                        <p:tgtEl>
                                          <p:spTgt spid="221191">
                                            <p:txEl>
                                              <p:pRg st="6" end="6"/>
                                            </p:txEl>
                                          </p:spTgt>
                                        </p:tgtEl>
                                      </p:cBhvr>
                                    </p:animEffect>
                                  </p:childTnLst>
                                </p:cTn>
                              </p:par>
                            </p:childTnLst>
                          </p:cTn>
                        </p:par>
                        <p:par>
                          <p:cTn id="36" fill="hold">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pRg st="7" end="7"/>
                                            </p:txEl>
                                          </p:spTgt>
                                        </p:tgtEl>
                                        <p:attrNameLst>
                                          <p:attrName>style.visibility</p:attrName>
                                        </p:attrNameLst>
                                      </p:cBhvr>
                                      <p:to>
                                        <p:strVal val="visible"/>
                                      </p:to>
                                    </p:set>
                                    <p:animEffect transition="in" filter="wipe(up)">
                                      <p:cBhvr>
                                        <p:cTn id="39" dur="1000"/>
                                        <p:tgtEl>
                                          <p:spTgt spid="221191">
                                            <p:txEl>
                                              <p:pRg st="7" end="7"/>
                                            </p:txEl>
                                          </p:spTgt>
                                        </p:tgtEl>
                                      </p:cBhvr>
                                    </p:animEffect>
                                  </p:childTnLst>
                                </p:cTn>
                              </p:par>
                            </p:childTnLst>
                          </p:cTn>
                        </p:par>
                        <p:par>
                          <p:cTn id="40" fill="hold" nodeType="afterGroup">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par>
                          <p:cTn id="56" fill="hold" nodeType="afterGroup">
                            <p:stCondLst>
                              <p:cond delay="31500"/>
                            </p:stCondLst>
                            <p:childTnLst>
                              <p:par>
                                <p:cTn id="57" presetID="22" presetClass="entr" presetSubtype="1" fill="hold" nodeType="afterEffect">
                                  <p:stCondLst>
                                    <p:cond delay="1500"/>
                                  </p:stCondLst>
                                  <p:childTnLst>
                                    <p:set>
                                      <p:cBhvr>
                                        <p:cTn id="58" dur="1" fill="hold">
                                          <p:stCondLst>
                                            <p:cond delay="0"/>
                                          </p:stCondLst>
                                        </p:cTn>
                                        <p:tgtEl>
                                          <p:spTgt spid="221191">
                                            <p:txEl>
                                              <p:charRg st="117" end="117"/>
                                            </p:txEl>
                                          </p:spTgt>
                                        </p:tgtEl>
                                        <p:attrNameLst>
                                          <p:attrName>style.visibility</p:attrName>
                                        </p:attrNameLst>
                                      </p:cBhvr>
                                      <p:to>
                                        <p:strVal val="visible"/>
                                      </p:to>
                                    </p:set>
                                    <p:animEffect transition="in" filter="wipe(up)">
                                      <p:cBhvr>
                                        <p:cTn id="59" dur="1000"/>
                                        <p:tgtEl>
                                          <p:spTgt spid="221191">
                                            <p:txEl>
                                              <p:charRg st="117" end="117"/>
                                            </p:txEl>
                                          </p:spTgt>
                                        </p:tgtEl>
                                      </p:cBhvr>
                                    </p:animEffect>
                                  </p:childTnLst>
                                </p:cTn>
                              </p:par>
                            </p:childTnLst>
                          </p:cTn>
                        </p:par>
                        <p:par>
                          <p:cTn id="60" fill="hold" nodeType="afterGroup">
                            <p:stCondLst>
                              <p:cond delay="34000"/>
                            </p:stCondLst>
                            <p:childTnLst>
                              <p:par>
                                <p:cTn id="61" presetID="22" presetClass="entr" presetSubtype="1" fill="hold" nodeType="afterEffect">
                                  <p:stCondLst>
                                    <p:cond delay="1500"/>
                                  </p:stCondLst>
                                  <p:childTnLst>
                                    <p:set>
                                      <p:cBhvr>
                                        <p:cTn id="62" dur="1" fill="hold">
                                          <p:stCondLst>
                                            <p:cond delay="0"/>
                                          </p:stCondLst>
                                        </p:cTn>
                                        <p:tgtEl>
                                          <p:spTgt spid="221191">
                                            <p:txEl>
                                              <p:charRg st="117" end="117"/>
                                            </p:txEl>
                                          </p:spTgt>
                                        </p:tgtEl>
                                        <p:attrNameLst>
                                          <p:attrName>style.visibility</p:attrName>
                                        </p:attrNameLst>
                                      </p:cBhvr>
                                      <p:to>
                                        <p:strVal val="visible"/>
                                      </p:to>
                                    </p:set>
                                    <p:animEffect transition="in" filter="wipe(up)">
                                      <p:cBhvr>
                                        <p:cTn id="6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7D0B7F3B-B70F-4225-81F2-7FB08FE89AD9}"/>
              </a:ext>
            </a:extLst>
          </p:cNvPr>
          <p:cNvSpPr>
            <a:spLocks noGrp="1" noChangeArrowheads="1"/>
          </p:cNvSpPr>
          <p:nvPr>
            <p:ph type="title"/>
          </p:nvPr>
        </p:nvSpPr>
        <p:spPr>
          <a:xfrm>
            <a:off x="0" y="-320040"/>
            <a:ext cx="9144000" cy="1143000"/>
          </a:xfrm>
        </p:spPr>
        <p:txBody>
          <a:bodyPr/>
          <a:lstStyle/>
          <a:p>
            <a:pPr eaLnBrk="1" hangingPunct="1">
              <a:defRPr/>
            </a:pPr>
            <a:r>
              <a:rPr lang="en-US" dirty="0">
                <a:effectLst>
                  <a:outerShdw blurRad="38100" dist="38100" dir="2700000" algn="tl">
                    <a:srgbClr val="C0C0C0"/>
                  </a:outerShdw>
                </a:effectLst>
              </a:rPr>
              <a:t>TIPS</a:t>
            </a:r>
          </a:p>
        </p:txBody>
      </p:sp>
      <p:sp>
        <p:nvSpPr>
          <p:cNvPr id="221191" name="Rectangle 7">
            <a:extLst>
              <a:ext uri="{FF2B5EF4-FFF2-40B4-BE49-F238E27FC236}">
                <a16:creationId xmlns:a16="http://schemas.microsoft.com/office/drawing/2014/main" id="{F5FFD55E-B5D9-4BB9-BA53-21F9F1CC17FF}"/>
              </a:ext>
            </a:extLst>
          </p:cNvPr>
          <p:cNvSpPr>
            <a:spLocks noGrp="1" noChangeArrowheads="1"/>
          </p:cNvSpPr>
          <p:nvPr>
            <p:ph idx="1"/>
          </p:nvPr>
        </p:nvSpPr>
        <p:spPr>
          <a:xfrm>
            <a:off x="392114" y="502920"/>
            <a:ext cx="8599486" cy="3346767"/>
          </a:xfrm>
        </p:spPr>
        <p:txBody>
          <a:bodyPr/>
          <a:lstStyle/>
          <a:p>
            <a:pPr eaLnBrk="1" hangingPunct="1">
              <a:lnSpc>
                <a:spcPct val="90000"/>
              </a:lnSpc>
              <a:spcAft>
                <a:spcPct val="10000"/>
              </a:spcAft>
            </a:pPr>
            <a:r>
              <a:rPr lang="en-US" altLang="en-US" sz="2400" dirty="0"/>
              <a:t>Prep the basic parts of the scoresheet for 3 sets at the beginning of the match.</a:t>
            </a:r>
          </a:p>
          <a:p>
            <a:pPr eaLnBrk="1" hangingPunct="1">
              <a:lnSpc>
                <a:spcPct val="90000"/>
              </a:lnSpc>
              <a:spcAft>
                <a:spcPct val="10000"/>
              </a:spcAft>
            </a:pPr>
            <a:r>
              <a:rPr lang="en-US" altLang="en-US" sz="2400" dirty="0"/>
              <a:t>Input the lineups on the correct side of the page so they match the court.</a:t>
            </a:r>
          </a:p>
          <a:p>
            <a:pPr eaLnBrk="1" hangingPunct="1">
              <a:lnSpc>
                <a:spcPct val="90000"/>
              </a:lnSpc>
              <a:spcAft>
                <a:spcPct val="10000"/>
              </a:spcAft>
            </a:pPr>
            <a:r>
              <a:rPr lang="en-US" altLang="en-US" sz="2400" dirty="0"/>
              <a:t>Mark which team is serving first as soon as you know – you can do the first three sets right away.</a:t>
            </a:r>
          </a:p>
          <a:p>
            <a:pPr eaLnBrk="1" hangingPunct="1">
              <a:lnSpc>
                <a:spcPct val="90000"/>
              </a:lnSpc>
              <a:spcAft>
                <a:spcPct val="10000"/>
              </a:spcAft>
            </a:pPr>
            <a:r>
              <a:rPr lang="en-US" altLang="en-US" sz="2400" dirty="0"/>
              <a:t>Don’t worry about the libero except when they serve – you don’t care when they go in or out</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DO talk to the libero tracker throughout the set – they can verify subs and should tell you who is serving</a:t>
            </a:r>
          </a:p>
          <a:p>
            <a:pPr eaLnBrk="1" hangingPunct="1">
              <a:lnSpc>
                <a:spcPct val="90000"/>
              </a:lnSpc>
              <a:spcAft>
                <a:spcPct val="10000"/>
              </a:spcAft>
            </a:pPr>
            <a:r>
              <a:rPr lang="en-US" altLang="en-US" sz="2400" dirty="0"/>
              <a:t>DON’T be afraid to ask the R2 to slow down or wait a moment – the scoresheet is the official record of the match, we want it to be correct</a:t>
            </a:r>
          </a:p>
          <a:p>
            <a:pPr eaLnBrk="1" hangingPunct="1">
              <a:lnSpc>
                <a:spcPct val="90000"/>
              </a:lnSpc>
              <a:spcAft>
                <a:spcPct val="10000"/>
              </a:spcAft>
            </a:pPr>
            <a:endParaRPr lang="en-US" altLang="en-US" sz="1600" dirty="0"/>
          </a:p>
        </p:txBody>
      </p:sp>
      <p:sp>
        <p:nvSpPr>
          <p:cNvPr id="18436" name="Slide Number Placeholder 5">
            <a:extLst>
              <a:ext uri="{FF2B5EF4-FFF2-40B4-BE49-F238E27FC236}">
                <a16:creationId xmlns:a16="http://schemas.microsoft.com/office/drawing/2014/main" id="{08D620C7-731A-44C2-8FA8-5BAAC8A0BEE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DCA06BEE-0897-4379-A2F5-1A2FFC299E54}" type="slidenum">
              <a:rPr lang="en-US" altLang="en-US" sz="1000" smtClean="0"/>
              <a:pPr>
                <a:spcBef>
                  <a:spcPct val="0"/>
                </a:spcBef>
                <a:buClrTx/>
                <a:buFontTx/>
                <a:buNone/>
              </a:pPr>
              <a:t>27</a:t>
            </a:fld>
            <a:endParaRPr lang="en-US" altLang="en-US" sz="1000"/>
          </a:p>
        </p:txBody>
      </p:sp>
      <p:pic>
        <p:nvPicPr>
          <p:cNvPr id="221188" name="Picture 4" descr="Vball9">
            <a:extLst>
              <a:ext uri="{FF2B5EF4-FFF2-40B4-BE49-F238E27FC236}">
                <a16:creationId xmlns:a16="http://schemas.microsoft.com/office/drawing/2014/main" id="{7E3D1E25-E395-4494-959F-4E1AF80E1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3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1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p:stCondLst>
                              <p:cond delay="4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p:stCondLst>
                              <p:cond delay="6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p:stCondLst>
                              <p:cond delay="9000"/>
                            </p:stCondLst>
                            <p:childTnLst>
                              <p:par>
                                <p:cTn id="21" presetID="22" presetClass="entr" presetSubtype="1" fill="hold" nodeType="afterEffect">
                                  <p:stCondLst>
                                    <p:cond delay="1500"/>
                                  </p:stCondLst>
                                  <p:childTnLst>
                                    <p:set>
                                      <p:cBhvr>
                                        <p:cTn id="22" dur="1" fill="hold">
                                          <p:stCondLst>
                                            <p:cond delay="0"/>
                                          </p:stCondLst>
                                        </p:cTn>
                                        <p:tgtEl>
                                          <p:spTgt spid="221191">
                                            <p:txEl>
                                              <p:pRg st="3" end="3"/>
                                            </p:txEl>
                                          </p:spTgt>
                                        </p:tgtEl>
                                        <p:attrNameLst>
                                          <p:attrName>style.visibility</p:attrName>
                                        </p:attrNameLst>
                                      </p:cBhvr>
                                      <p:to>
                                        <p:strVal val="visible"/>
                                      </p:to>
                                    </p:set>
                                    <p:animEffect transition="in" filter="wipe(up)">
                                      <p:cBhvr>
                                        <p:cTn id="23" dur="1000"/>
                                        <p:tgtEl>
                                          <p:spTgt spid="221191">
                                            <p:txEl>
                                              <p:pRg st="3" end="3"/>
                                            </p:txEl>
                                          </p:spTgt>
                                        </p:tgtEl>
                                      </p:cBhvr>
                                    </p:animEffect>
                                  </p:childTnLst>
                                </p:cTn>
                              </p:par>
                            </p:childTnLst>
                          </p:cTn>
                        </p:par>
                        <p:par>
                          <p:cTn id="24" fill="hold">
                            <p:stCondLst>
                              <p:cond delay="11500"/>
                            </p:stCondLst>
                            <p:childTnLst>
                              <p:par>
                                <p:cTn id="25" presetID="22" presetClass="entr" presetSubtype="1" fill="hold" nodeType="afterEffect">
                                  <p:stCondLst>
                                    <p:cond delay="1500"/>
                                  </p:stCondLst>
                                  <p:childTnLst>
                                    <p:set>
                                      <p:cBhvr>
                                        <p:cTn id="26" dur="1" fill="hold">
                                          <p:stCondLst>
                                            <p:cond delay="0"/>
                                          </p:stCondLst>
                                        </p:cTn>
                                        <p:tgtEl>
                                          <p:spTgt spid="221191">
                                            <p:txEl>
                                              <p:pRg st="5" end="5"/>
                                            </p:txEl>
                                          </p:spTgt>
                                        </p:tgtEl>
                                        <p:attrNameLst>
                                          <p:attrName>style.visibility</p:attrName>
                                        </p:attrNameLst>
                                      </p:cBhvr>
                                      <p:to>
                                        <p:strVal val="visible"/>
                                      </p:to>
                                    </p:set>
                                    <p:animEffect transition="in" filter="wipe(up)">
                                      <p:cBhvr>
                                        <p:cTn id="27" dur="1000"/>
                                        <p:tgtEl>
                                          <p:spTgt spid="221191">
                                            <p:txEl>
                                              <p:pRg st="5" end="5"/>
                                            </p:txEl>
                                          </p:spTgt>
                                        </p:tgtEl>
                                      </p:cBhvr>
                                    </p:animEffect>
                                  </p:childTnLst>
                                </p:cTn>
                              </p:par>
                            </p:childTnLst>
                          </p:cTn>
                        </p:par>
                        <p:par>
                          <p:cTn id="28" fill="hold">
                            <p:stCondLst>
                              <p:cond delay="14000"/>
                            </p:stCondLst>
                            <p:childTnLst>
                              <p:par>
                                <p:cTn id="29" presetID="22" presetClass="entr" presetSubtype="1" fill="hold" nodeType="afterEffect">
                                  <p:stCondLst>
                                    <p:cond delay="1500"/>
                                  </p:stCondLst>
                                  <p:childTnLst>
                                    <p:set>
                                      <p:cBhvr>
                                        <p:cTn id="30" dur="1" fill="hold">
                                          <p:stCondLst>
                                            <p:cond delay="0"/>
                                          </p:stCondLst>
                                        </p:cTn>
                                        <p:tgtEl>
                                          <p:spTgt spid="221191">
                                            <p:txEl>
                                              <p:pRg st="6" end="6"/>
                                            </p:txEl>
                                          </p:spTgt>
                                        </p:tgtEl>
                                        <p:attrNameLst>
                                          <p:attrName>style.visibility</p:attrName>
                                        </p:attrNameLst>
                                      </p:cBhvr>
                                      <p:to>
                                        <p:strVal val="visible"/>
                                      </p:to>
                                    </p:set>
                                    <p:animEffect transition="in" filter="wipe(up)">
                                      <p:cBhvr>
                                        <p:cTn id="31" dur="1000"/>
                                        <p:tgtEl>
                                          <p:spTgt spid="221191">
                                            <p:txEl>
                                              <p:pRg st="6" end="6"/>
                                            </p:txEl>
                                          </p:spTgt>
                                        </p:tgtEl>
                                      </p:cBhvr>
                                    </p:animEffect>
                                  </p:childTnLst>
                                </p:cTn>
                              </p:par>
                            </p:childTnLst>
                          </p:cTn>
                        </p:par>
                        <p:par>
                          <p:cTn id="32" fill="hold" nodeType="afterGroup">
                            <p:stCondLst>
                              <p:cond delay="16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9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1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par>
                          <p:cTn id="44" fill="hold" nodeType="afterGroup">
                            <p:stCondLst>
                              <p:cond delay="24000"/>
                            </p:stCondLst>
                            <p:childTnLst>
                              <p:par>
                                <p:cTn id="45" presetID="22" presetClass="entr" presetSubtype="1" fill="hold" nodeType="afterEffect">
                                  <p:stCondLst>
                                    <p:cond delay="1500"/>
                                  </p:stCondLst>
                                  <p:childTnLst>
                                    <p:set>
                                      <p:cBhvr>
                                        <p:cTn id="46" dur="1" fill="hold">
                                          <p:stCondLst>
                                            <p:cond delay="0"/>
                                          </p:stCondLst>
                                        </p:cTn>
                                        <p:tgtEl>
                                          <p:spTgt spid="221191">
                                            <p:txEl>
                                              <p:charRg st="117" end="117"/>
                                            </p:txEl>
                                          </p:spTgt>
                                        </p:tgtEl>
                                        <p:attrNameLst>
                                          <p:attrName>style.visibility</p:attrName>
                                        </p:attrNameLst>
                                      </p:cBhvr>
                                      <p:to>
                                        <p:strVal val="visible"/>
                                      </p:to>
                                    </p:set>
                                    <p:animEffect transition="in" filter="wipe(up)">
                                      <p:cBhvr>
                                        <p:cTn id="47" dur="1000"/>
                                        <p:tgtEl>
                                          <p:spTgt spid="221191">
                                            <p:txEl>
                                              <p:charRg st="117" end="117"/>
                                            </p:txEl>
                                          </p:spTgt>
                                        </p:tgtEl>
                                      </p:cBhvr>
                                    </p:animEffect>
                                  </p:childTnLst>
                                </p:cTn>
                              </p:par>
                            </p:childTnLst>
                          </p:cTn>
                        </p:par>
                        <p:par>
                          <p:cTn id="48" fill="hold" nodeType="afterGroup">
                            <p:stCondLst>
                              <p:cond delay="26500"/>
                            </p:stCondLst>
                            <p:childTnLst>
                              <p:par>
                                <p:cTn id="49" presetID="22" presetClass="entr" presetSubtype="1" fill="hold" nodeType="afterEffect">
                                  <p:stCondLst>
                                    <p:cond delay="1500"/>
                                  </p:stCondLst>
                                  <p:childTnLst>
                                    <p:set>
                                      <p:cBhvr>
                                        <p:cTn id="50" dur="1" fill="hold">
                                          <p:stCondLst>
                                            <p:cond delay="0"/>
                                          </p:stCondLst>
                                        </p:cTn>
                                        <p:tgtEl>
                                          <p:spTgt spid="221191">
                                            <p:txEl>
                                              <p:charRg st="117" end="117"/>
                                            </p:txEl>
                                          </p:spTgt>
                                        </p:tgtEl>
                                        <p:attrNameLst>
                                          <p:attrName>style.visibility</p:attrName>
                                        </p:attrNameLst>
                                      </p:cBhvr>
                                      <p:to>
                                        <p:strVal val="visible"/>
                                      </p:to>
                                    </p:set>
                                    <p:animEffect transition="in" filter="wipe(up)">
                                      <p:cBhvr>
                                        <p:cTn id="51" dur="1000"/>
                                        <p:tgtEl>
                                          <p:spTgt spid="221191">
                                            <p:txEl>
                                              <p:charRg st="117" end="117"/>
                                            </p:txEl>
                                          </p:spTgt>
                                        </p:tgtEl>
                                      </p:cBhvr>
                                    </p:animEffect>
                                  </p:childTnLst>
                                </p:cTn>
                              </p:par>
                            </p:childTnLst>
                          </p:cTn>
                        </p:par>
                        <p:par>
                          <p:cTn id="52" fill="hold" nodeType="afterGroup">
                            <p:stCondLst>
                              <p:cond delay="29000"/>
                            </p:stCondLst>
                            <p:childTnLst>
                              <p:par>
                                <p:cTn id="53" presetID="22" presetClass="entr" presetSubtype="1" fill="hold" nodeType="afterEffect">
                                  <p:stCondLst>
                                    <p:cond delay="1500"/>
                                  </p:stCondLst>
                                  <p:childTnLst>
                                    <p:set>
                                      <p:cBhvr>
                                        <p:cTn id="54" dur="1" fill="hold">
                                          <p:stCondLst>
                                            <p:cond delay="0"/>
                                          </p:stCondLst>
                                        </p:cTn>
                                        <p:tgtEl>
                                          <p:spTgt spid="221191">
                                            <p:txEl>
                                              <p:charRg st="117" end="117"/>
                                            </p:txEl>
                                          </p:spTgt>
                                        </p:tgtEl>
                                        <p:attrNameLst>
                                          <p:attrName>style.visibility</p:attrName>
                                        </p:attrNameLst>
                                      </p:cBhvr>
                                      <p:to>
                                        <p:strVal val="visible"/>
                                      </p:to>
                                    </p:set>
                                    <p:animEffect transition="in" filter="wipe(up)">
                                      <p:cBhvr>
                                        <p:cTn id="55"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41127D-0226-CFE2-236C-E34788C34588}"/>
              </a:ext>
            </a:extLst>
          </p:cNvPr>
          <p:cNvSpPr txBox="1">
            <a:spLocks noChangeArrowheads="1"/>
          </p:cNvSpPr>
          <p:nvPr/>
        </p:nvSpPr>
        <p:spPr>
          <a:xfrm>
            <a:off x="5185" y="0"/>
            <a:ext cx="9144000" cy="685800"/>
          </a:xfrm>
          <a:prstGeom prst="rect">
            <a:avLst/>
          </a:prstGeom>
        </p:spPr>
        <p:txBody>
          <a:bodyPr/>
          <a:lstStyle>
            <a:lvl1pPr algn="ctr" rtl="0" eaLnBrk="0" fontAlgn="base" hangingPunct="0">
              <a:spcBef>
                <a:spcPct val="0"/>
              </a:spcBef>
              <a:spcAft>
                <a:spcPct val="0"/>
              </a:spcAft>
              <a:defRPr sz="3200" b="1">
                <a:solidFill>
                  <a:srgbClr val="FF3300"/>
                </a:solidFill>
                <a:latin typeface="+mj-lt"/>
                <a:ea typeface="+mj-ea"/>
                <a:cs typeface="+mj-cs"/>
              </a:defRPr>
            </a:lvl1pPr>
            <a:lvl2pPr algn="ctr" rtl="0" eaLnBrk="0" fontAlgn="base" hangingPunct="0">
              <a:spcBef>
                <a:spcPct val="0"/>
              </a:spcBef>
              <a:spcAft>
                <a:spcPct val="0"/>
              </a:spcAft>
              <a:defRPr sz="3200" b="1">
                <a:solidFill>
                  <a:srgbClr val="FF3300"/>
                </a:solidFill>
                <a:latin typeface="Arial" charset="0"/>
              </a:defRPr>
            </a:lvl2pPr>
            <a:lvl3pPr algn="ctr" rtl="0" eaLnBrk="0" fontAlgn="base" hangingPunct="0">
              <a:spcBef>
                <a:spcPct val="0"/>
              </a:spcBef>
              <a:spcAft>
                <a:spcPct val="0"/>
              </a:spcAft>
              <a:defRPr sz="3200" b="1">
                <a:solidFill>
                  <a:srgbClr val="FF3300"/>
                </a:solidFill>
                <a:latin typeface="Arial" charset="0"/>
              </a:defRPr>
            </a:lvl3pPr>
            <a:lvl4pPr algn="ctr" rtl="0" eaLnBrk="0" fontAlgn="base" hangingPunct="0">
              <a:spcBef>
                <a:spcPct val="0"/>
              </a:spcBef>
              <a:spcAft>
                <a:spcPct val="0"/>
              </a:spcAft>
              <a:defRPr sz="3200" b="1">
                <a:solidFill>
                  <a:srgbClr val="FF3300"/>
                </a:solidFill>
                <a:latin typeface="Arial" charset="0"/>
              </a:defRPr>
            </a:lvl4pPr>
            <a:lvl5pPr algn="ctr" rtl="0" eaLnBrk="0" fontAlgn="base" hangingPunct="0">
              <a:spcBef>
                <a:spcPct val="0"/>
              </a:spcBef>
              <a:spcAft>
                <a:spcPct val="0"/>
              </a:spcAft>
              <a:defRPr sz="3200" b="1">
                <a:solidFill>
                  <a:srgbClr val="FF3300"/>
                </a:solidFill>
                <a:latin typeface="Arial" charset="0"/>
              </a:defRPr>
            </a:lvl5pPr>
            <a:lvl6pPr marL="457200" algn="ctr" rtl="0" fontAlgn="base">
              <a:spcBef>
                <a:spcPct val="0"/>
              </a:spcBef>
              <a:spcAft>
                <a:spcPct val="0"/>
              </a:spcAft>
              <a:defRPr sz="3200" b="1">
                <a:solidFill>
                  <a:srgbClr val="FF3300"/>
                </a:solidFill>
                <a:latin typeface="Arial" charset="0"/>
              </a:defRPr>
            </a:lvl6pPr>
            <a:lvl7pPr marL="914400" algn="ctr" rtl="0" fontAlgn="base">
              <a:spcBef>
                <a:spcPct val="0"/>
              </a:spcBef>
              <a:spcAft>
                <a:spcPct val="0"/>
              </a:spcAft>
              <a:defRPr sz="3200" b="1">
                <a:solidFill>
                  <a:srgbClr val="FF3300"/>
                </a:solidFill>
                <a:latin typeface="Arial" charset="0"/>
              </a:defRPr>
            </a:lvl7pPr>
            <a:lvl8pPr marL="1371600" algn="ctr" rtl="0" fontAlgn="base">
              <a:spcBef>
                <a:spcPct val="0"/>
              </a:spcBef>
              <a:spcAft>
                <a:spcPct val="0"/>
              </a:spcAft>
              <a:defRPr sz="3200" b="1">
                <a:solidFill>
                  <a:srgbClr val="FF3300"/>
                </a:solidFill>
                <a:latin typeface="Arial" charset="0"/>
              </a:defRPr>
            </a:lvl8pPr>
            <a:lvl9pPr marL="1828800" algn="ctr" rtl="0" fontAlgn="base">
              <a:spcBef>
                <a:spcPct val="0"/>
              </a:spcBef>
              <a:spcAft>
                <a:spcPct val="0"/>
              </a:spcAft>
              <a:defRPr sz="3200" b="1">
                <a:solidFill>
                  <a:srgbClr val="FF3300"/>
                </a:solidFill>
                <a:latin typeface="Arial" charset="0"/>
              </a:defRPr>
            </a:lvl9pPr>
          </a:lstStyle>
          <a:p>
            <a:pPr eaLnBrk="1" hangingPunct="1">
              <a:defRPr/>
            </a:pPr>
            <a:r>
              <a:rPr lang="en-US" kern="0" dirty="0">
                <a:effectLst>
                  <a:outerShdw blurRad="38100" dist="38100" dir="2700000" algn="tl">
                    <a:srgbClr val="C0C0C0"/>
                  </a:outerShdw>
                </a:effectLst>
              </a:rPr>
              <a:t>THE CODE</a:t>
            </a:r>
          </a:p>
        </p:txBody>
      </p:sp>
      <p:sp>
        <p:nvSpPr>
          <p:cNvPr id="5" name="TextBox 4">
            <a:extLst>
              <a:ext uri="{FF2B5EF4-FFF2-40B4-BE49-F238E27FC236}">
                <a16:creationId xmlns:a16="http://schemas.microsoft.com/office/drawing/2014/main" id="{5EBC93C4-9B4A-4866-9FBE-D19CAE8F3914}"/>
              </a:ext>
            </a:extLst>
          </p:cNvPr>
          <p:cNvSpPr txBox="1"/>
          <p:nvPr/>
        </p:nvSpPr>
        <p:spPr>
          <a:xfrm>
            <a:off x="297180" y="594360"/>
            <a:ext cx="8549640" cy="1070871"/>
          </a:xfrm>
          <a:prstGeom prst="rect">
            <a:avLst/>
          </a:prstGeom>
          <a:noFill/>
        </p:spPr>
        <p:txBody>
          <a:bodyPr wrap="square">
            <a:spAutoFit/>
          </a:bodyPr>
          <a:lstStyle/>
          <a:p>
            <a:pPr marL="0" marR="0">
              <a:lnSpc>
                <a:spcPct val="107000"/>
              </a:lnSpc>
              <a:spcBef>
                <a:spcPts val="0"/>
              </a:spcBef>
              <a:spcAft>
                <a:spcPts val="800"/>
              </a:spcAft>
            </a:pPr>
            <a:r>
              <a:rPr lang="en-US" sz="1800" i="1" u="sng" dirty="0">
                <a:effectLst/>
                <a:latin typeface="Calibri" panose="020F0502020204030204" pitchFamily="34" charset="0"/>
                <a:ea typeface="Calibri" panose="020F0502020204030204" pitchFamily="34" charset="0"/>
                <a:cs typeface="Times New Roman" panose="02020603050405020304" pitchFamily="18" charset="0"/>
              </a:rPr>
              <a:t>Everything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recorded in the position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 the current server</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each player has served once, change pen color so you can still easily see where you are in the service order.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7">
            <a:extLst>
              <a:ext uri="{FF2B5EF4-FFF2-40B4-BE49-F238E27FC236}">
                <a16:creationId xmlns:a16="http://schemas.microsoft.com/office/drawing/2014/main" id="{E1982075-3634-3C38-958E-3D432785C4E8}"/>
              </a:ext>
            </a:extLst>
          </p:cNvPr>
          <p:cNvSpPr>
            <a:spLocks noChangeArrowheads="1"/>
          </p:cNvSpPr>
          <p:nvPr/>
        </p:nvSpPr>
        <p:spPr bwMode="auto">
          <a:xfrm>
            <a:off x="375285" y="279925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oup 15">
            <a:extLst>
              <a:ext uri="{FF2B5EF4-FFF2-40B4-BE49-F238E27FC236}">
                <a16:creationId xmlns:a16="http://schemas.microsoft.com/office/drawing/2014/main" id="{716D7BDB-8325-0A4A-12E1-16F07571BC59}"/>
              </a:ext>
            </a:extLst>
          </p:cNvPr>
          <p:cNvGrpSpPr/>
          <p:nvPr/>
        </p:nvGrpSpPr>
        <p:grpSpPr>
          <a:xfrm>
            <a:off x="731520" y="2014423"/>
            <a:ext cx="7533601" cy="1569660"/>
            <a:chOff x="375285" y="1837173"/>
            <a:chExt cx="7533601" cy="1569660"/>
          </a:xfrm>
        </p:grpSpPr>
        <p:sp>
          <p:nvSpPr>
            <p:cNvPr id="10" name="Rectangle 5">
              <a:extLst>
                <a:ext uri="{FF2B5EF4-FFF2-40B4-BE49-F238E27FC236}">
                  <a16:creationId xmlns:a16="http://schemas.microsoft.com/office/drawing/2014/main" id="{BB8B7BD3-9E85-76C3-82D4-8F95CB792208}"/>
                </a:ext>
              </a:extLst>
            </p:cNvPr>
            <p:cNvSpPr>
              <a:spLocks noChangeArrowheads="1"/>
            </p:cNvSpPr>
            <p:nvPr/>
          </p:nvSpPr>
          <p:spPr bwMode="auto">
            <a:xfrm>
              <a:off x="375285" y="1837173"/>
              <a:ext cx="753360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Draw the appropriate shape as soon as the ball is contacted by the server – </a:t>
              </a:r>
              <a: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NOT BEFORE</a:t>
              </a:r>
              <a:br>
                <a:rPr kumimoji="0" lang="en-US" altLang="en-US" sz="16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ball was served		The ball was served by the libero</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Once the rally is over, write the result of the rally inside the shape </a:t>
              </a:r>
              <a:b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(the number of the point, P for a replay, or R for a rotate)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When points are received from a side-out or penalty, put thos</a:t>
              </a:r>
              <a:r>
                <a:rPr lang="en-US" altLang="en-US" sz="1600" b="0" dirty="0">
                  <a:latin typeface="Calibri" panose="020F0502020204030204" pitchFamily="34" charset="0"/>
                  <a:cs typeface="Calibri" panose="020F0502020204030204" pitchFamily="34" charset="0"/>
                </a:rPr>
                <a:t>e points in a square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(every new service tenure will begin with a point in a square)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AB15685-440F-B55C-FB05-7FFFBC2FB9E2}"/>
                </a:ext>
              </a:extLst>
            </p:cNvPr>
            <p:cNvSpPr/>
            <p:nvPr/>
          </p:nvSpPr>
          <p:spPr>
            <a:xfrm>
              <a:off x="7223760" y="2874443"/>
              <a:ext cx="228600" cy="2286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a:extLst>
                <a:ext uri="{FF2B5EF4-FFF2-40B4-BE49-F238E27FC236}">
                  <a16:creationId xmlns:a16="http://schemas.microsoft.com/office/drawing/2014/main" id="{82DE2CFB-D490-704D-D595-597ECA6C41A1}"/>
                </a:ext>
              </a:extLst>
            </p:cNvPr>
            <p:cNvSpPr/>
            <p:nvPr/>
          </p:nvSpPr>
          <p:spPr>
            <a:xfrm>
              <a:off x="1074721" y="2117942"/>
              <a:ext cx="228600" cy="2286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Isosceles Triangle 14">
              <a:extLst>
                <a:ext uri="{FF2B5EF4-FFF2-40B4-BE49-F238E27FC236}">
                  <a16:creationId xmlns:a16="http://schemas.microsoft.com/office/drawing/2014/main" id="{8526C1D6-9544-7B68-BB39-6F40FD581BF4}"/>
                </a:ext>
              </a:extLst>
            </p:cNvPr>
            <p:cNvSpPr/>
            <p:nvPr/>
          </p:nvSpPr>
          <p:spPr>
            <a:xfrm>
              <a:off x="3749040" y="2111769"/>
              <a:ext cx="228600" cy="228600"/>
            </a:xfrm>
            <a:prstGeom prst="triangl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7" name="TextBox 16">
            <a:extLst>
              <a:ext uri="{FF2B5EF4-FFF2-40B4-BE49-F238E27FC236}">
                <a16:creationId xmlns:a16="http://schemas.microsoft.com/office/drawing/2014/main" id="{3F617FB3-0389-ACDF-DDED-D70A77D80C5F}"/>
              </a:ext>
            </a:extLst>
          </p:cNvPr>
          <p:cNvSpPr txBox="1"/>
          <p:nvPr/>
        </p:nvSpPr>
        <p:spPr>
          <a:xfrm>
            <a:off x="297180" y="1682093"/>
            <a:ext cx="8549640" cy="407035"/>
          </a:xfrm>
          <a:prstGeom prst="rect">
            <a:avLst/>
          </a:prstGeom>
          <a:noFill/>
        </p:spPr>
        <p:txBody>
          <a:bodyPr wrap="square">
            <a:spAutoFit/>
          </a:bodyPr>
          <a:lstStyle/>
          <a:p>
            <a:pPr marL="0" marR="0">
              <a:lnSpc>
                <a:spcPct val="107000"/>
              </a:lnSpc>
              <a:spcBef>
                <a:spcPts val="0"/>
              </a:spcBef>
              <a:spcAft>
                <a:spcPts val="800"/>
              </a:spcAft>
            </a:pPr>
            <a:r>
              <a:rPr lang="en-US" sz="2000" b="0" i="1" u="sng" dirty="0">
                <a:effectLst/>
                <a:latin typeface="Calibri" panose="020F0502020204030204" pitchFamily="34" charset="0"/>
                <a:ea typeface="Calibri" panose="020F0502020204030204" pitchFamily="34" charset="0"/>
                <a:cs typeface="Times New Roman" panose="02020603050405020304" pitchFamily="18" charset="0"/>
              </a:rPr>
              <a:t>SHAPES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4F0BAFB-C38F-98A0-E939-7A6938A1A111}"/>
              </a:ext>
            </a:extLst>
          </p:cNvPr>
          <p:cNvSpPr txBox="1"/>
          <p:nvPr/>
        </p:nvSpPr>
        <p:spPr>
          <a:xfrm>
            <a:off x="317448" y="3600945"/>
            <a:ext cx="4576712" cy="375552"/>
          </a:xfrm>
          <a:prstGeom prst="rect">
            <a:avLst/>
          </a:prstGeom>
          <a:noFill/>
        </p:spPr>
        <p:txBody>
          <a:bodyPr wrap="square">
            <a:spAutoFit/>
          </a:bodyPr>
          <a:lstStyle/>
          <a:p>
            <a:pPr marL="0" marR="0">
              <a:lnSpc>
                <a:spcPct val="107000"/>
              </a:lnSpc>
              <a:spcBef>
                <a:spcPts val="0"/>
              </a:spcBef>
              <a:spcAft>
                <a:spcPts val="800"/>
              </a:spcAft>
            </a:pPr>
            <a:r>
              <a:rPr lang="en-US" sz="1800" b="0" i="1" u="sng" dirty="0">
                <a:effectLst/>
                <a:latin typeface="Calibri" panose="020F0502020204030204" pitchFamily="34" charset="0"/>
                <a:ea typeface="Calibri" panose="020F0502020204030204" pitchFamily="34" charset="0"/>
                <a:cs typeface="Times New Roman" panose="02020603050405020304" pitchFamily="18" charset="0"/>
              </a:rPr>
              <a:t>LETTERS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5">
            <a:extLst>
              <a:ext uri="{FF2B5EF4-FFF2-40B4-BE49-F238E27FC236}">
                <a16:creationId xmlns:a16="http://schemas.microsoft.com/office/drawing/2014/main" id="{71853E3B-11E6-806C-CD75-D4F8C2344813}"/>
              </a:ext>
            </a:extLst>
          </p:cNvPr>
          <p:cNvSpPr>
            <a:spLocks noChangeArrowheads="1"/>
          </p:cNvSpPr>
          <p:nvPr/>
        </p:nvSpPr>
        <p:spPr bwMode="auto">
          <a:xfrm>
            <a:off x="745659" y="3928361"/>
            <a:ext cx="826008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team lost the ball (every service tenure will end with an R in a shape)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P</a:t>
            </a:r>
            <a:r>
              <a:rPr lang="en-US" altLang="en-US" sz="1600" b="0" dirty="0">
                <a:latin typeface="Calibri" panose="020F0502020204030204" pitchFamily="34" charset="0"/>
                <a:cs typeface="Calibri" panose="020F0502020204030204" pitchFamily="34" charset="0"/>
              </a:rPr>
              <a:t> – the point was replayed (if the ball is tossed and dropped, mark that with a P inside a square)</a:t>
            </a:r>
            <a:endParaRPr lang="en-US" altLang="en-US" sz="1400" b="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the referees changed their mind – this doesn’t go in a shape – lightly cross out (with an x or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lang="en-US" altLang="en-US" sz="1600" b="0" dirty="0">
                <a:latin typeface="Calibri" panose="020F0502020204030204" pitchFamily="34" charset="0"/>
                <a:cs typeface="Calibri" panose="020F0502020204030204" pitchFamily="34" charset="0"/>
              </a:rPr>
              <a:t>horizontal line) what needs to be changed, then write the correction after the 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 substitution – should always be followed by a fraction of the player going in over the player </a:t>
            </a:r>
            <a:b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b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going out (</a:t>
            </a:r>
            <a:r>
              <a:rPr lang="en-US" sz="1800" b="0" baseline="30000" dirty="0">
                <a:effectLst/>
                <a:latin typeface="Calibri" panose="020F0502020204030204" pitchFamily="34" charset="0"/>
                <a:ea typeface="Calibri" panose="020F0502020204030204" pitchFamily="34" charset="0"/>
                <a:cs typeface="Times New Roman" panose="02020603050405020304" pitchFamily="18" charset="0"/>
              </a:rPr>
              <a:t>in</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baseline="-25000" dirty="0">
                <a:effectLst/>
                <a:latin typeface="Calibri" panose="020F0502020204030204" pitchFamily="34" charset="0"/>
                <a:ea typeface="Calibri" panose="020F0502020204030204" pitchFamily="34" charset="0"/>
                <a:cs typeface="Times New Roman" panose="02020603050405020304" pitchFamily="18" charset="0"/>
              </a:rPr>
              <a:t>out</a:t>
            </a:r>
            <a:r>
              <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b="0" dirty="0">
                <a:latin typeface="Calibri" panose="020F0502020204030204" pitchFamily="34" charset="0"/>
                <a:cs typeface="Calibri" panose="020F0502020204030204" pitchFamily="34" charset="0"/>
              </a:rPr>
              <a:t>T</a:t>
            </a:r>
            <a:r>
              <a:rPr lang="en-US" altLang="en-US" sz="1600" b="0" dirty="0">
                <a:latin typeface="Calibri" panose="020F0502020204030204" pitchFamily="34" charset="0"/>
                <a:cs typeface="Calibri" panose="020F0502020204030204" pitchFamily="34" charset="0"/>
              </a:rPr>
              <a:t> – time out – record the current score in the boxes at the bottom middle of the sheet, not in-line</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0" dirty="0">
                <a:latin typeface="Calibri" panose="020F0502020204030204" pitchFamily="34" charset="0"/>
                <a:cs typeface="Calibri" panose="020F0502020204030204" pitchFamily="34" charset="0"/>
              </a:rPr>
              <a:t>x</a:t>
            </a:r>
            <a:r>
              <a:rPr lang="en-US" altLang="en-US" sz="1600" b="0" dirty="0">
                <a:latin typeface="Calibri" panose="020F0502020204030204" pitchFamily="34" charset="0"/>
                <a:cs typeface="Calibri" panose="020F0502020204030204" pitchFamily="34" charset="0"/>
              </a:rPr>
              <a:t> – means that the receiving team called the time out or sub – is marked as a subscript on S or T</a:t>
            </a:r>
            <a:endParaRPr kumimoji="0" lang="en-US" alt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2999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2558D161-9C8C-4A35-8170-BCF0FF49AC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98CACFD-449F-4200-8D22-2BC428495D8F}" type="slidenum">
              <a:rPr lang="en-US" altLang="en-US" sz="1000" smtClean="0"/>
              <a:pPr>
                <a:spcBef>
                  <a:spcPct val="0"/>
                </a:spcBef>
                <a:buClrTx/>
                <a:buFontTx/>
                <a:buNone/>
              </a:pPr>
              <a:t>29</a:t>
            </a:fld>
            <a:endParaRPr lang="en-US" altLang="en-US" sz="1000"/>
          </a:p>
        </p:txBody>
      </p:sp>
      <p:sp>
        <p:nvSpPr>
          <p:cNvPr id="3" name="TextBox 2">
            <a:extLst>
              <a:ext uri="{FF2B5EF4-FFF2-40B4-BE49-F238E27FC236}">
                <a16:creationId xmlns:a16="http://schemas.microsoft.com/office/drawing/2014/main" id="{DC41CA6B-454F-45C4-881B-809B9799B8CC}"/>
              </a:ext>
            </a:extLst>
          </p:cNvPr>
          <p:cNvSpPr txBox="1"/>
          <p:nvPr/>
        </p:nvSpPr>
        <p:spPr>
          <a:xfrm>
            <a:off x="842963" y="712788"/>
            <a:ext cx="7412037" cy="5078412"/>
          </a:xfrm>
          <a:prstGeom prst="rect">
            <a:avLst/>
          </a:prstGeom>
          <a:solidFill>
            <a:schemeClr val="accent1">
              <a:lumMod val="90000"/>
            </a:schemeClr>
          </a:solidFill>
        </p:spPr>
        <p:txBody>
          <a:bodyPr>
            <a:spAutoFit/>
          </a:bodyPr>
          <a:lstStyle/>
          <a:p>
            <a:pPr eaLnBrk="1" hangingPunct="1">
              <a:defRPr/>
            </a:pPr>
            <a:r>
              <a:rPr lang="en-US" dirty="0">
                <a:latin typeface="Arial" charset="0"/>
                <a:cs typeface="+mn-cs"/>
              </a:rPr>
              <a:t>The best way to learn how to keep score is to do it at a match! Especially during a JV or Freshman match you can sit near the score table and using a clip board there is plenty of time to hone your skills. </a:t>
            </a:r>
          </a:p>
          <a:p>
            <a:pPr eaLnBrk="1" hangingPunct="1">
              <a:defRPr/>
            </a:pPr>
            <a:endParaRPr lang="en-US" dirty="0">
              <a:latin typeface="Arial" charset="0"/>
              <a:cs typeface="+mn-cs"/>
            </a:endParaRPr>
          </a:p>
          <a:p>
            <a:pPr eaLnBrk="1" hangingPunct="1">
              <a:defRPr/>
            </a:pPr>
            <a:r>
              <a:rPr lang="en-US" dirty="0">
                <a:latin typeface="Arial" charset="0"/>
                <a:cs typeface="+mn-cs"/>
              </a:rPr>
              <a:t>Since you are the official scorekeeper do not let the officials go faster than you can record. Be sure especially if you have multiple subs on each side to tell the R2 to wait until you are ready to continue. Many people have missed wrong servers because they were not ready and didn’t have a chance to make sure it was the correct server before the service happened. Its ok to be a little slow at first. The more you keep score the faster you will become.</a:t>
            </a:r>
          </a:p>
          <a:p>
            <a:pPr eaLnBrk="1" hangingPunct="1">
              <a:defRPr/>
            </a:pPr>
            <a:endParaRPr lang="en-US" dirty="0">
              <a:latin typeface="Arial" charset="0"/>
              <a:cs typeface="+mn-cs"/>
            </a:endParaRPr>
          </a:p>
          <a:p>
            <a:pPr eaLnBrk="1" hangingPunct="1">
              <a:defRPr/>
            </a:pPr>
            <a:r>
              <a:rPr lang="en-US" dirty="0">
                <a:latin typeface="Arial" charset="0"/>
                <a:cs typeface="+mn-cs"/>
              </a:rPr>
              <a:t>Please note that you should not talk while the game is being played. You need to concentrate. This also means no phones or music devices at the score table either.</a:t>
            </a:r>
          </a:p>
          <a:p>
            <a:pPr eaLnBrk="1" hangingPunct="1">
              <a:defRPr/>
            </a:pPr>
            <a:endParaRPr lang="en-US" dirty="0">
              <a:latin typeface="Arial" charset="0"/>
              <a:cs typeface="+mn-cs"/>
            </a:endParaRPr>
          </a:p>
          <a:p>
            <a:pPr eaLnBrk="1" hangingPunct="1">
              <a:defRPr/>
            </a:pPr>
            <a:r>
              <a:rPr lang="en-US" dirty="0">
                <a:latin typeface="Arial" charset="0"/>
                <a:cs typeface="+mn-cs"/>
              </a:rPr>
              <a:t>Thank you for taking this training. You Are Special!</a:t>
            </a:r>
          </a:p>
        </p:txBody>
      </p:sp>
      <p:pic>
        <p:nvPicPr>
          <p:cNvPr id="41988" name="Picture 7" descr="Vball9">
            <a:extLst>
              <a:ext uri="{FF2B5EF4-FFF2-40B4-BE49-F238E27FC236}">
                <a16:creationId xmlns:a16="http://schemas.microsoft.com/office/drawing/2014/main" id="{E7B731C2-8341-440C-A19F-C2A7C613BA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5704FDA-7F63-4CE4-B273-8BBDB07BC14E}"/>
              </a:ext>
            </a:extLst>
          </p:cNvPr>
          <p:cNvSpPr>
            <a:spLocks noGrp="1" noChangeArrowheads="1"/>
          </p:cNvSpPr>
          <p:nvPr>
            <p:ph type="title"/>
          </p:nvPr>
        </p:nvSpPr>
        <p:spPr/>
        <p:txBody>
          <a:bodyPr/>
          <a:lstStyle/>
          <a:p>
            <a:pPr eaLnBrk="1" hangingPunct="1">
              <a:defRPr/>
            </a:pPr>
            <a:r>
              <a:rPr lang="en-US" dirty="0">
                <a:effectLst>
                  <a:outerShdw blurRad="38100" dist="38100" dir="2700000" algn="tl">
                    <a:srgbClr val="C0C0C0"/>
                  </a:outerShdw>
                </a:effectLst>
              </a:rPr>
              <a:t>Materials Needed to Keep Score</a:t>
            </a:r>
          </a:p>
        </p:txBody>
      </p:sp>
      <p:sp>
        <p:nvSpPr>
          <p:cNvPr id="221191" name="Rectangle 7">
            <a:extLst>
              <a:ext uri="{FF2B5EF4-FFF2-40B4-BE49-F238E27FC236}">
                <a16:creationId xmlns:a16="http://schemas.microsoft.com/office/drawing/2014/main" id="{4130364A-380D-4D91-A3AC-4FA4579AEB49}"/>
              </a:ext>
            </a:extLst>
          </p:cNvPr>
          <p:cNvSpPr>
            <a:spLocks noGrp="1" noChangeArrowheads="1"/>
          </p:cNvSpPr>
          <p:nvPr>
            <p:ph idx="1"/>
          </p:nvPr>
        </p:nvSpPr>
        <p:spPr>
          <a:xfrm>
            <a:off x="733425" y="1645920"/>
            <a:ext cx="8153400" cy="2808287"/>
          </a:xfrm>
        </p:spPr>
        <p:txBody>
          <a:bodyPr/>
          <a:lstStyle/>
          <a:p>
            <a:pPr eaLnBrk="1" hangingPunct="1">
              <a:lnSpc>
                <a:spcPct val="90000"/>
              </a:lnSpc>
              <a:spcAft>
                <a:spcPct val="10000"/>
              </a:spcAft>
            </a:pPr>
            <a:r>
              <a:rPr lang="en-US" altLang="en-US" sz="2400" dirty="0"/>
              <a:t>5 Regular score sheets (3 of 5 match)</a:t>
            </a:r>
          </a:p>
          <a:p>
            <a:pPr eaLnBrk="1" hangingPunct="1">
              <a:lnSpc>
                <a:spcPct val="90000"/>
              </a:lnSpc>
              <a:spcAft>
                <a:spcPct val="10000"/>
              </a:spcAft>
            </a:pPr>
            <a:r>
              <a:rPr lang="en-US" altLang="en-US" sz="2400" dirty="0"/>
              <a:t>2 line-up sheets (1 for each team)</a:t>
            </a:r>
          </a:p>
          <a:p>
            <a:pPr eaLnBrk="1" hangingPunct="1">
              <a:lnSpc>
                <a:spcPct val="90000"/>
              </a:lnSpc>
              <a:spcAft>
                <a:spcPct val="10000"/>
              </a:spcAft>
            </a:pPr>
            <a:r>
              <a:rPr lang="en-US" altLang="en-US" sz="2400" dirty="0"/>
              <a:t>Libero tracking sheet</a:t>
            </a:r>
          </a:p>
          <a:p>
            <a:pPr eaLnBrk="1" hangingPunct="1">
              <a:lnSpc>
                <a:spcPct val="90000"/>
              </a:lnSpc>
              <a:spcAft>
                <a:spcPct val="10000"/>
              </a:spcAft>
            </a:pPr>
            <a:r>
              <a:rPr lang="en-US" altLang="en-US" sz="2400" dirty="0"/>
              <a:t>2 contrasting pens (recommend Black or Blue and Red)</a:t>
            </a:r>
          </a:p>
          <a:p>
            <a:pPr eaLnBrk="1" hangingPunct="1">
              <a:lnSpc>
                <a:spcPct val="90000"/>
              </a:lnSpc>
              <a:spcAft>
                <a:spcPct val="10000"/>
              </a:spcAft>
            </a:pPr>
            <a:endParaRPr lang="en-US" altLang="en-US" sz="2400" dirty="0"/>
          </a:p>
          <a:p>
            <a:pPr eaLnBrk="1" hangingPunct="1">
              <a:lnSpc>
                <a:spcPct val="90000"/>
              </a:lnSpc>
              <a:spcAft>
                <a:spcPct val="10000"/>
              </a:spcAft>
            </a:pPr>
            <a:r>
              <a:rPr lang="en-US" altLang="en-US" sz="2400" dirty="0"/>
              <a:t>The school </a:t>
            </a:r>
            <a:r>
              <a:rPr lang="en-US" altLang="en-US" sz="2400" i="1" dirty="0"/>
              <a:t>should</a:t>
            </a:r>
            <a:r>
              <a:rPr lang="en-US" altLang="en-US" sz="2400" dirty="0"/>
              <a:t> provide these materials. Bringing your own pens is never a bad idea though.</a:t>
            </a:r>
          </a:p>
          <a:p>
            <a:pPr eaLnBrk="1" hangingPunct="1">
              <a:lnSpc>
                <a:spcPct val="90000"/>
              </a:lnSpc>
              <a:spcAft>
                <a:spcPct val="10000"/>
              </a:spcAft>
              <a:buFontTx/>
              <a:buNone/>
            </a:pPr>
            <a:endParaRPr lang="en-US" altLang="en-US" sz="2400" dirty="0"/>
          </a:p>
        </p:txBody>
      </p:sp>
      <p:sp>
        <p:nvSpPr>
          <p:cNvPr id="18436" name="Slide Number Placeholder 5">
            <a:extLst>
              <a:ext uri="{FF2B5EF4-FFF2-40B4-BE49-F238E27FC236}">
                <a16:creationId xmlns:a16="http://schemas.microsoft.com/office/drawing/2014/main" id="{D32A5F71-F1EC-471B-B2C1-4DEE226183C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5F8A0CF6-FDDC-427C-B2CB-5184FAF499D9}" type="slidenum">
              <a:rPr lang="en-US" altLang="en-US" sz="1000" smtClean="0"/>
              <a:pPr>
                <a:spcBef>
                  <a:spcPct val="0"/>
                </a:spcBef>
                <a:buClrTx/>
                <a:buFontTx/>
                <a:buNone/>
              </a:pPr>
              <a:t>3</a:t>
            </a:fld>
            <a:endParaRPr lang="en-US" altLang="en-US" sz="1000"/>
          </a:p>
        </p:txBody>
      </p:sp>
      <p:pic>
        <p:nvPicPr>
          <p:cNvPr id="221188" name="Picture 4" descr="Vball9">
            <a:extLst>
              <a:ext uri="{FF2B5EF4-FFF2-40B4-BE49-F238E27FC236}">
                <a16:creationId xmlns:a16="http://schemas.microsoft.com/office/drawing/2014/main" id="{2037AFE2-FCCD-4931-AAEA-FB62CEC4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221188"/>
                                        </p:tgtEl>
                                        <p:attrNameLst>
                                          <p:attrName>style.visibility</p:attrName>
                                        </p:attrNameLst>
                                      </p:cBhvr>
                                      <p:to>
                                        <p:strVal val="visible"/>
                                      </p:to>
                                    </p:set>
                                    <p:animEffect transition="in" filter="box(out)">
                                      <p:cBhvr>
                                        <p:cTn id="7" dur="1000"/>
                                        <p:tgtEl>
                                          <p:spTgt spid="221188"/>
                                        </p:tgtEl>
                                      </p:cBhvr>
                                    </p:animEffect>
                                  </p:childTnLst>
                                </p:cTn>
                              </p:par>
                            </p:childTnLst>
                          </p:cTn>
                        </p:par>
                        <p:par>
                          <p:cTn id="8" fill="hold" nodeType="afterGroup">
                            <p:stCondLst>
                              <p:cond delay="1500"/>
                            </p:stCondLst>
                            <p:childTnLst>
                              <p:par>
                                <p:cTn id="9" presetID="22" presetClass="entr" presetSubtype="1" fill="hold" nodeType="afterEffect">
                                  <p:stCondLst>
                                    <p:cond delay="500"/>
                                  </p:stCondLst>
                                  <p:childTnLst>
                                    <p:set>
                                      <p:cBhvr>
                                        <p:cTn id="10" dur="1" fill="hold">
                                          <p:stCondLst>
                                            <p:cond delay="0"/>
                                          </p:stCondLst>
                                        </p:cTn>
                                        <p:tgtEl>
                                          <p:spTgt spid="221191">
                                            <p:txEl>
                                              <p:pRg st="0" end="0"/>
                                            </p:txEl>
                                          </p:spTgt>
                                        </p:tgtEl>
                                        <p:attrNameLst>
                                          <p:attrName>style.visibility</p:attrName>
                                        </p:attrNameLst>
                                      </p:cBhvr>
                                      <p:to>
                                        <p:strVal val="visible"/>
                                      </p:to>
                                    </p:set>
                                    <p:animEffect transition="in" filter="wipe(up)">
                                      <p:cBhvr>
                                        <p:cTn id="11" dur="1000"/>
                                        <p:tgtEl>
                                          <p:spTgt spid="221191">
                                            <p:txEl>
                                              <p:pRg st="0" end="0"/>
                                            </p:txEl>
                                          </p:spTgt>
                                        </p:tgtEl>
                                      </p:cBhvr>
                                    </p:animEffect>
                                  </p:childTnLst>
                                </p:cTn>
                              </p:par>
                            </p:childTnLst>
                          </p:cTn>
                        </p:par>
                        <p:par>
                          <p:cTn id="12" fill="hold" nodeType="afterGroup">
                            <p:stCondLst>
                              <p:cond delay="3000"/>
                            </p:stCondLst>
                            <p:childTnLst>
                              <p:par>
                                <p:cTn id="13" presetID="22" presetClass="entr" presetSubtype="1" fill="hold" nodeType="afterEffect">
                                  <p:stCondLst>
                                    <p:cond delay="1500"/>
                                  </p:stCondLst>
                                  <p:childTnLst>
                                    <p:set>
                                      <p:cBhvr>
                                        <p:cTn id="14" dur="1" fill="hold">
                                          <p:stCondLst>
                                            <p:cond delay="0"/>
                                          </p:stCondLst>
                                        </p:cTn>
                                        <p:tgtEl>
                                          <p:spTgt spid="221191">
                                            <p:txEl>
                                              <p:pRg st="1" end="1"/>
                                            </p:txEl>
                                          </p:spTgt>
                                        </p:tgtEl>
                                        <p:attrNameLst>
                                          <p:attrName>style.visibility</p:attrName>
                                        </p:attrNameLst>
                                      </p:cBhvr>
                                      <p:to>
                                        <p:strVal val="visible"/>
                                      </p:to>
                                    </p:set>
                                    <p:animEffect transition="in" filter="wipe(up)">
                                      <p:cBhvr>
                                        <p:cTn id="15" dur="1000"/>
                                        <p:tgtEl>
                                          <p:spTgt spid="221191">
                                            <p:txEl>
                                              <p:pRg st="1" end="1"/>
                                            </p:txEl>
                                          </p:spTgt>
                                        </p:tgtEl>
                                      </p:cBhvr>
                                    </p:animEffect>
                                  </p:childTnLst>
                                </p:cTn>
                              </p:par>
                            </p:childTnLst>
                          </p:cTn>
                        </p:par>
                        <p:par>
                          <p:cTn id="16" fill="hold" nodeType="afterGroup">
                            <p:stCondLst>
                              <p:cond delay="5500"/>
                            </p:stCondLst>
                            <p:childTnLst>
                              <p:par>
                                <p:cTn id="17" presetID="22" presetClass="entr" presetSubtype="1" fill="hold" nodeType="afterEffect">
                                  <p:stCondLst>
                                    <p:cond delay="1500"/>
                                  </p:stCondLst>
                                  <p:childTnLst>
                                    <p:set>
                                      <p:cBhvr>
                                        <p:cTn id="18" dur="1" fill="hold">
                                          <p:stCondLst>
                                            <p:cond delay="0"/>
                                          </p:stCondLst>
                                        </p:cTn>
                                        <p:tgtEl>
                                          <p:spTgt spid="221191">
                                            <p:txEl>
                                              <p:pRg st="2" end="2"/>
                                            </p:txEl>
                                          </p:spTgt>
                                        </p:tgtEl>
                                        <p:attrNameLst>
                                          <p:attrName>style.visibility</p:attrName>
                                        </p:attrNameLst>
                                      </p:cBhvr>
                                      <p:to>
                                        <p:strVal val="visible"/>
                                      </p:to>
                                    </p:set>
                                    <p:animEffect transition="in" filter="wipe(up)">
                                      <p:cBhvr>
                                        <p:cTn id="19" dur="1000"/>
                                        <p:tgtEl>
                                          <p:spTgt spid="221191">
                                            <p:txEl>
                                              <p:pRg st="2" end="2"/>
                                            </p:txEl>
                                          </p:spTgt>
                                        </p:tgtEl>
                                      </p:cBhvr>
                                    </p:animEffect>
                                  </p:childTnLst>
                                </p:cTn>
                              </p:par>
                            </p:childTnLst>
                          </p:cTn>
                        </p:par>
                        <p:par>
                          <p:cTn id="20" fill="hold" nodeType="afterGroup">
                            <p:stCondLst>
                              <p:cond delay="8000"/>
                            </p:stCondLst>
                            <p:childTnLst>
                              <p:par>
                                <p:cTn id="21" presetID="22" presetClass="entr" presetSubtype="1" fill="hold" nodeType="afterEffect">
                                  <p:stCondLst>
                                    <p:cond delay="1500"/>
                                  </p:stCondLst>
                                  <p:childTnLst>
                                    <p:set>
                                      <p:cBhvr>
                                        <p:cTn id="22" dur="1" fill="hold">
                                          <p:stCondLst>
                                            <p:cond delay="0"/>
                                          </p:stCondLst>
                                        </p:cTn>
                                        <p:tgtEl>
                                          <p:spTgt spid="221191">
                                            <p:txEl>
                                              <p:charRg st="117" end="117"/>
                                            </p:txEl>
                                          </p:spTgt>
                                        </p:tgtEl>
                                        <p:attrNameLst>
                                          <p:attrName>style.visibility</p:attrName>
                                        </p:attrNameLst>
                                      </p:cBhvr>
                                      <p:to>
                                        <p:strVal val="visible"/>
                                      </p:to>
                                    </p:set>
                                    <p:animEffect transition="in" filter="wipe(up)">
                                      <p:cBhvr>
                                        <p:cTn id="23" dur="1000"/>
                                        <p:tgtEl>
                                          <p:spTgt spid="221191">
                                            <p:txEl>
                                              <p:charRg st="117" end="117"/>
                                            </p:txEl>
                                          </p:spTgt>
                                        </p:tgtEl>
                                      </p:cBhvr>
                                    </p:animEffect>
                                  </p:childTnLst>
                                </p:cTn>
                              </p:par>
                            </p:childTnLst>
                          </p:cTn>
                        </p:par>
                        <p:par>
                          <p:cTn id="24" fill="hold" nodeType="afterGroup">
                            <p:stCondLst>
                              <p:cond delay="10500"/>
                            </p:stCondLst>
                            <p:childTnLst>
                              <p:par>
                                <p:cTn id="25" presetID="22" presetClass="entr" presetSubtype="1" fill="hold" nodeType="afterEffect">
                                  <p:stCondLst>
                                    <p:cond delay="1500"/>
                                  </p:stCondLst>
                                  <p:childTnLst>
                                    <p:set>
                                      <p:cBhvr>
                                        <p:cTn id="26" dur="1" fill="hold">
                                          <p:stCondLst>
                                            <p:cond delay="0"/>
                                          </p:stCondLst>
                                        </p:cTn>
                                        <p:tgtEl>
                                          <p:spTgt spid="221191">
                                            <p:txEl>
                                              <p:charRg st="117" end="117"/>
                                            </p:txEl>
                                          </p:spTgt>
                                        </p:tgtEl>
                                        <p:attrNameLst>
                                          <p:attrName>style.visibility</p:attrName>
                                        </p:attrNameLst>
                                      </p:cBhvr>
                                      <p:to>
                                        <p:strVal val="visible"/>
                                      </p:to>
                                    </p:set>
                                    <p:animEffect transition="in" filter="wipe(up)">
                                      <p:cBhvr>
                                        <p:cTn id="27" dur="1000"/>
                                        <p:tgtEl>
                                          <p:spTgt spid="221191">
                                            <p:txEl>
                                              <p:charRg st="117" end="117"/>
                                            </p:txEl>
                                          </p:spTgt>
                                        </p:tgtEl>
                                      </p:cBhvr>
                                    </p:animEffect>
                                  </p:childTnLst>
                                </p:cTn>
                              </p:par>
                            </p:childTnLst>
                          </p:cTn>
                        </p:par>
                        <p:par>
                          <p:cTn id="28" fill="hold" nodeType="afterGroup">
                            <p:stCondLst>
                              <p:cond delay="13000"/>
                            </p:stCondLst>
                            <p:childTnLst>
                              <p:par>
                                <p:cTn id="29" presetID="22" presetClass="entr" presetSubtype="1" fill="hold" nodeType="afterEffect">
                                  <p:stCondLst>
                                    <p:cond delay="1500"/>
                                  </p:stCondLst>
                                  <p:childTnLst>
                                    <p:set>
                                      <p:cBhvr>
                                        <p:cTn id="30" dur="1" fill="hold">
                                          <p:stCondLst>
                                            <p:cond delay="0"/>
                                          </p:stCondLst>
                                        </p:cTn>
                                        <p:tgtEl>
                                          <p:spTgt spid="221191">
                                            <p:txEl>
                                              <p:charRg st="117" end="117"/>
                                            </p:txEl>
                                          </p:spTgt>
                                        </p:tgtEl>
                                        <p:attrNameLst>
                                          <p:attrName>style.visibility</p:attrName>
                                        </p:attrNameLst>
                                      </p:cBhvr>
                                      <p:to>
                                        <p:strVal val="visible"/>
                                      </p:to>
                                    </p:set>
                                    <p:animEffect transition="in" filter="wipe(up)">
                                      <p:cBhvr>
                                        <p:cTn id="31" dur="1000"/>
                                        <p:tgtEl>
                                          <p:spTgt spid="221191">
                                            <p:txEl>
                                              <p:charRg st="117" end="117"/>
                                            </p:txEl>
                                          </p:spTgt>
                                        </p:tgtEl>
                                      </p:cBhvr>
                                    </p:animEffect>
                                  </p:childTnLst>
                                </p:cTn>
                              </p:par>
                            </p:childTnLst>
                          </p:cTn>
                        </p:par>
                        <p:par>
                          <p:cTn id="32" fill="hold" nodeType="afterGroup">
                            <p:stCondLst>
                              <p:cond delay="15500"/>
                            </p:stCondLst>
                            <p:childTnLst>
                              <p:par>
                                <p:cTn id="33" presetID="22" presetClass="entr" presetSubtype="1" fill="hold" nodeType="afterEffect">
                                  <p:stCondLst>
                                    <p:cond delay="1500"/>
                                  </p:stCondLst>
                                  <p:childTnLst>
                                    <p:set>
                                      <p:cBhvr>
                                        <p:cTn id="34" dur="1" fill="hold">
                                          <p:stCondLst>
                                            <p:cond delay="0"/>
                                          </p:stCondLst>
                                        </p:cTn>
                                        <p:tgtEl>
                                          <p:spTgt spid="221191">
                                            <p:txEl>
                                              <p:charRg st="117" end="117"/>
                                            </p:txEl>
                                          </p:spTgt>
                                        </p:tgtEl>
                                        <p:attrNameLst>
                                          <p:attrName>style.visibility</p:attrName>
                                        </p:attrNameLst>
                                      </p:cBhvr>
                                      <p:to>
                                        <p:strVal val="visible"/>
                                      </p:to>
                                    </p:set>
                                    <p:animEffect transition="in" filter="wipe(up)">
                                      <p:cBhvr>
                                        <p:cTn id="35" dur="1000"/>
                                        <p:tgtEl>
                                          <p:spTgt spid="221191">
                                            <p:txEl>
                                              <p:charRg st="117" end="117"/>
                                            </p:txEl>
                                          </p:spTgt>
                                        </p:tgtEl>
                                      </p:cBhvr>
                                    </p:animEffect>
                                  </p:childTnLst>
                                </p:cTn>
                              </p:par>
                            </p:childTnLst>
                          </p:cTn>
                        </p:par>
                        <p:par>
                          <p:cTn id="36" fill="hold" nodeType="afterGroup">
                            <p:stCondLst>
                              <p:cond delay="18000"/>
                            </p:stCondLst>
                            <p:childTnLst>
                              <p:par>
                                <p:cTn id="37" presetID="22" presetClass="entr" presetSubtype="1" fill="hold" nodeType="afterEffect">
                                  <p:stCondLst>
                                    <p:cond delay="1500"/>
                                  </p:stCondLst>
                                  <p:childTnLst>
                                    <p:set>
                                      <p:cBhvr>
                                        <p:cTn id="38" dur="1" fill="hold">
                                          <p:stCondLst>
                                            <p:cond delay="0"/>
                                          </p:stCondLst>
                                        </p:cTn>
                                        <p:tgtEl>
                                          <p:spTgt spid="221191">
                                            <p:txEl>
                                              <p:charRg st="117" end="117"/>
                                            </p:txEl>
                                          </p:spTgt>
                                        </p:tgtEl>
                                        <p:attrNameLst>
                                          <p:attrName>style.visibility</p:attrName>
                                        </p:attrNameLst>
                                      </p:cBhvr>
                                      <p:to>
                                        <p:strVal val="visible"/>
                                      </p:to>
                                    </p:set>
                                    <p:animEffect transition="in" filter="wipe(up)">
                                      <p:cBhvr>
                                        <p:cTn id="39" dur="1000"/>
                                        <p:tgtEl>
                                          <p:spTgt spid="221191">
                                            <p:txEl>
                                              <p:charRg st="117" end="117"/>
                                            </p:txEl>
                                          </p:spTgt>
                                        </p:tgtEl>
                                      </p:cBhvr>
                                    </p:animEffect>
                                  </p:childTnLst>
                                </p:cTn>
                              </p:par>
                            </p:childTnLst>
                          </p:cTn>
                        </p:par>
                        <p:par>
                          <p:cTn id="40" fill="hold" nodeType="afterGroup">
                            <p:stCondLst>
                              <p:cond delay="20500"/>
                            </p:stCondLst>
                            <p:childTnLst>
                              <p:par>
                                <p:cTn id="41" presetID="22" presetClass="entr" presetSubtype="1" fill="hold" nodeType="afterEffect">
                                  <p:stCondLst>
                                    <p:cond delay="1500"/>
                                  </p:stCondLst>
                                  <p:childTnLst>
                                    <p:set>
                                      <p:cBhvr>
                                        <p:cTn id="42" dur="1" fill="hold">
                                          <p:stCondLst>
                                            <p:cond delay="0"/>
                                          </p:stCondLst>
                                        </p:cTn>
                                        <p:tgtEl>
                                          <p:spTgt spid="221191">
                                            <p:txEl>
                                              <p:charRg st="117" end="117"/>
                                            </p:txEl>
                                          </p:spTgt>
                                        </p:tgtEl>
                                        <p:attrNameLst>
                                          <p:attrName>style.visibility</p:attrName>
                                        </p:attrNameLst>
                                      </p:cBhvr>
                                      <p:to>
                                        <p:strVal val="visible"/>
                                      </p:to>
                                    </p:set>
                                    <p:animEffect transition="in" filter="wipe(up)">
                                      <p:cBhvr>
                                        <p:cTn id="43" dur="1000"/>
                                        <p:tgtEl>
                                          <p:spTgt spid="221191">
                                            <p:txEl>
                                              <p:charRg st="117"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CF6F81D1-780E-493B-AB35-900498FB6AD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612AE263-91B5-4A53-8467-CE41AFFD3B50}" type="slidenum">
              <a:rPr lang="en-US" altLang="en-US" sz="1000" smtClean="0"/>
              <a:pPr>
                <a:spcBef>
                  <a:spcPct val="0"/>
                </a:spcBef>
                <a:buClrTx/>
                <a:buFontTx/>
                <a:buNone/>
              </a:pPr>
              <a:t>4</a:t>
            </a:fld>
            <a:endParaRPr lang="en-US" altLang="en-US" sz="1000"/>
          </a:p>
        </p:txBody>
      </p:sp>
      <p:sp>
        <p:nvSpPr>
          <p:cNvPr id="222211" name="Text Box 3">
            <a:extLst>
              <a:ext uri="{FF2B5EF4-FFF2-40B4-BE49-F238E27FC236}">
                <a16:creationId xmlns:a16="http://schemas.microsoft.com/office/drawing/2014/main" id="{733F1DBF-B93E-4290-A530-B691D34DEDA7}"/>
              </a:ext>
            </a:extLst>
          </p:cNvPr>
          <p:cNvSpPr txBox="1">
            <a:spLocks noChangeArrowheads="1"/>
          </p:cNvSpPr>
          <p:nvPr/>
        </p:nvSpPr>
        <p:spPr bwMode="auto">
          <a:xfrm>
            <a:off x="2776538" y="6099175"/>
            <a:ext cx="3448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0"/>
              <a:t>WIAA score sheet</a:t>
            </a:r>
          </a:p>
        </p:txBody>
      </p:sp>
      <p:pic>
        <p:nvPicPr>
          <p:cNvPr id="222215" name="Picture 7" descr="Vball9">
            <a:extLst>
              <a:ext uri="{FF2B5EF4-FFF2-40B4-BE49-F238E27FC236}">
                <a16:creationId xmlns:a16="http://schemas.microsoft.com/office/drawing/2014/main" id="{BF5BD826-512E-4E46-8CC3-DC77E089A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a:extLst>
              <a:ext uri="{FF2B5EF4-FFF2-40B4-BE49-F238E27FC236}">
                <a16:creationId xmlns:a16="http://schemas.microsoft.com/office/drawing/2014/main" id="{8923BA06-F7D6-4C99-AE7C-D26DECF21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 y="354013"/>
            <a:ext cx="8016875"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afterEffect">
                                  <p:stCondLst>
                                    <p:cond delay="0"/>
                                  </p:stCondLst>
                                  <p:childTnLst>
                                    <p:animClr clrSpc="rgb" dir="cw">
                                      <p:cBhvr override="childStyle">
                                        <p:cTn id="6" dur="1000" autoRev="1" fill="hold"/>
                                        <p:tgtEl>
                                          <p:spTgt spid="222211"/>
                                        </p:tgtEl>
                                        <p:attrNameLst>
                                          <p:attrName>style.color</p:attrName>
                                        </p:attrNameLst>
                                      </p:cBhvr>
                                      <p:to>
                                        <a:schemeClr val="bg1"/>
                                      </p:to>
                                    </p:animClr>
                                    <p:animClr clrSpc="rgb" dir="cw">
                                      <p:cBhvr>
                                        <p:cTn id="7" dur="1000" autoRev="1" fill="hold"/>
                                        <p:tgtEl>
                                          <p:spTgt spid="222211"/>
                                        </p:tgtEl>
                                        <p:attrNameLst>
                                          <p:attrName>fillcolor</p:attrName>
                                        </p:attrNameLst>
                                      </p:cBhvr>
                                      <p:to>
                                        <a:schemeClr val="bg1"/>
                                      </p:to>
                                    </p:animClr>
                                    <p:set>
                                      <p:cBhvr>
                                        <p:cTn id="8" dur="1000" autoRev="1" fill="hold"/>
                                        <p:tgtEl>
                                          <p:spTgt spid="222211"/>
                                        </p:tgtEl>
                                        <p:attrNameLst>
                                          <p:attrName>fill.type</p:attrName>
                                        </p:attrNameLst>
                                      </p:cBhvr>
                                      <p:to>
                                        <p:strVal val="solid"/>
                                      </p:to>
                                    </p:set>
                                    <p:set>
                                      <p:cBhvr>
                                        <p:cTn id="9" dur="1000" autoRev="1" fill="hold"/>
                                        <p:tgtEl>
                                          <p:spTgt spid="222211"/>
                                        </p:tgtEl>
                                        <p:attrNameLst>
                                          <p:attrName>fill.on</p:attrName>
                                        </p:attrNameLst>
                                      </p:cBhvr>
                                      <p:to>
                                        <p:strVal val="true"/>
                                      </p:to>
                                    </p:set>
                                  </p:childTnLst>
                                </p:cTn>
                              </p:par>
                            </p:childTnLst>
                          </p:cTn>
                        </p:par>
                        <p:par>
                          <p:cTn id="10" fill="hold" nodeType="afterGroup">
                            <p:stCondLst>
                              <p:cond delay="2000"/>
                            </p:stCondLst>
                            <p:childTnLst>
                              <p:par>
                                <p:cTn id="11" presetID="4" presetClass="entr" presetSubtype="32" fill="hold" nodeType="afterEffect">
                                  <p:stCondLst>
                                    <p:cond delay="0"/>
                                  </p:stCondLst>
                                  <p:childTnLst>
                                    <p:set>
                                      <p:cBhvr>
                                        <p:cTn id="12" dur="1" fill="hold">
                                          <p:stCondLst>
                                            <p:cond delay="0"/>
                                          </p:stCondLst>
                                        </p:cTn>
                                        <p:tgtEl>
                                          <p:spTgt spid="222215"/>
                                        </p:tgtEl>
                                        <p:attrNameLst>
                                          <p:attrName>style.visibility</p:attrName>
                                        </p:attrNameLst>
                                      </p:cBhvr>
                                      <p:to>
                                        <p:strVal val="visible"/>
                                      </p:to>
                                    </p:set>
                                    <p:animEffect transition="in" filter="box(out)">
                                      <p:cBhvr>
                                        <p:cTn id="13" dur="500"/>
                                        <p:tgtEl>
                                          <p:spTgt spid="222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84796407-7999-464D-A574-3342CCF5F4D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91FCFB1-37B7-4DCA-B0AD-5BEC95BA066C}" type="slidenum">
              <a:rPr lang="en-US" altLang="en-US" sz="1000" smtClean="0"/>
              <a:pPr>
                <a:spcBef>
                  <a:spcPct val="0"/>
                </a:spcBef>
                <a:buClrTx/>
                <a:buFontTx/>
                <a:buNone/>
              </a:pPr>
              <a:t>5</a:t>
            </a:fld>
            <a:endParaRPr lang="en-US" altLang="en-US" sz="1000"/>
          </a:p>
        </p:txBody>
      </p:sp>
      <p:graphicFrame>
        <p:nvGraphicFramePr>
          <p:cNvPr id="20483" name="Object 2">
            <a:extLst>
              <a:ext uri="{FF2B5EF4-FFF2-40B4-BE49-F238E27FC236}">
                <a16:creationId xmlns:a16="http://schemas.microsoft.com/office/drawing/2014/main" id="{A55B1A51-17A8-4A9D-AB21-BA8DCC5ABFC3}"/>
              </a:ext>
            </a:extLst>
          </p:cNvPr>
          <p:cNvGraphicFramePr>
            <a:graphicFrameLocks noChangeAspect="1"/>
          </p:cNvGraphicFramePr>
          <p:nvPr/>
        </p:nvGraphicFramePr>
        <p:xfrm>
          <a:off x="2041525" y="0"/>
          <a:ext cx="5292725" cy="6858000"/>
        </p:xfrm>
        <a:graphic>
          <a:graphicData uri="http://schemas.openxmlformats.org/presentationml/2006/ole">
            <mc:AlternateContent xmlns:mc="http://schemas.openxmlformats.org/markup-compatibility/2006">
              <mc:Choice xmlns:v="urn:schemas-microsoft-com:vml" Requires="v">
                <p:oleObj name="Acrobat Document" r:id="rId2" imgW="5829233" imgH="7543800" progId="AcroExch.Document.7">
                  <p:embed/>
                </p:oleObj>
              </mc:Choice>
              <mc:Fallback>
                <p:oleObj name="Acrobat Document" r:id="rId2" imgW="5829233" imgH="7543800" progId="AcroExch.Document.7">
                  <p:embed/>
                  <p:pic>
                    <p:nvPicPr>
                      <p:cNvPr id="20483" name="Object 2">
                        <a:extLst>
                          <a:ext uri="{FF2B5EF4-FFF2-40B4-BE49-F238E27FC236}">
                            <a16:creationId xmlns:a16="http://schemas.microsoft.com/office/drawing/2014/main" id="{A55B1A51-17A8-4A9D-AB21-BA8DCC5AB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0"/>
                        <a:ext cx="52927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4" name="Picture 2">
            <a:extLst>
              <a:ext uri="{FF2B5EF4-FFF2-40B4-BE49-F238E27FC236}">
                <a16:creationId xmlns:a16="http://schemas.microsoft.com/office/drawing/2014/main" id="{B48E5E47-FF1F-44B5-8699-C23B0B68A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738" y="0"/>
            <a:ext cx="470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48A70549-BF50-418F-9E23-5C9F3EF801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C063A412-8F12-4B02-B943-3E8BAC3311FB}" type="slidenum">
              <a:rPr lang="en-US" altLang="en-US" sz="1000" smtClean="0"/>
              <a:pPr>
                <a:spcBef>
                  <a:spcPct val="0"/>
                </a:spcBef>
                <a:buClrTx/>
                <a:buFontTx/>
                <a:buNone/>
              </a:pPr>
              <a:t>6</a:t>
            </a:fld>
            <a:endParaRPr lang="en-US" altLang="en-US" sz="1000"/>
          </a:p>
        </p:txBody>
      </p:sp>
      <p:pic>
        <p:nvPicPr>
          <p:cNvPr id="3" name="Picture 2">
            <a:extLst>
              <a:ext uri="{FF2B5EF4-FFF2-40B4-BE49-F238E27FC236}">
                <a16:creationId xmlns:a16="http://schemas.microsoft.com/office/drawing/2014/main" id="{285FCB15-F2B8-4E4D-8F75-CD199FA42686}"/>
              </a:ext>
            </a:extLst>
          </p:cNvPr>
          <p:cNvPicPr>
            <a:picLocks noChangeAspect="1"/>
          </p:cNvPicPr>
          <p:nvPr/>
        </p:nvPicPr>
        <p:blipFill>
          <a:blip r:embed="rId2"/>
          <a:stretch>
            <a:fillRect/>
          </a:stretch>
        </p:blipFill>
        <p:spPr>
          <a:xfrm>
            <a:off x="2095263" y="0"/>
            <a:ext cx="4953474"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1ACCE181-F076-4C6A-8EB1-B49096492BE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1AA091A3-BC16-414F-8FC5-111B9E1F2C25}" type="slidenum">
              <a:rPr lang="en-US" altLang="en-US" sz="1000" smtClean="0"/>
              <a:pPr>
                <a:spcBef>
                  <a:spcPct val="0"/>
                </a:spcBef>
                <a:buClrTx/>
                <a:buFontTx/>
                <a:buNone/>
              </a:pPr>
              <a:t>7</a:t>
            </a:fld>
            <a:endParaRPr lang="en-US" altLang="en-US" sz="1000"/>
          </a:p>
        </p:txBody>
      </p:sp>
      <p:sp>
        <p:nvSpPr>
          <p:cNvPr id="195587" name="Text Box 3">
            <a:extLst>
              <a:ext uri="{FF2B5EF4-FFF2-40B4-BE49-F238E27FC236}">
                <a16:creationId xmlns:a16="http://schemas.microsoft.com/office/drawing/2014/main" id="{9E8E91B8-CA0B-46E0-BAA6-C81F739728E8}"/>
              </a:ext>
            </a:extLst>
          </p:cNvPr>
          <p:cNvSpPr txBox="1">
            <a:spLocks noChangeArrowheads="1"/>
          </p:cNvSpPr>
          <p:nvPr/>
        </p:nvSpPr>
        <p:spPr bwMode="auto">
          <a:xfrm>
            <a:off x="914400" y="76200"/>
            <a:ext cx="7467600" cy="477838"/>
          </a:xfrm>
          <a:prstGeom prst="rect">
            <a:avLst/>
          </a:prstGeom>
          <a:noFill/>
          <a:ln w="9525">
            <a:noFill/>
            <a:miter lim="800000"/>
            <a:headEnd/>
            <a:tailEnd/>
          </a:ln>
          <a:effectLst/>
        </p:spPr>
        <p:txBody>
          <a:bodyPr>
            <a:spAutoFit/>
          </a:bodyPr>
          <a:lstStyle/>
          <a:p>
            <a:pPr algn="ctr" eaLnBrk="1" hangingPunct="1">
              <a:spcBef>
                <a:spcPct val="50000"/>
              </a:spcBef>
              <a:defRPr/>
            </a:pPr>
            <a:r>
              <a:rPr lang="en-US" sz="2500" dirty="0">
                <a:solidFill>
                  <a:srgbClr val="00B050"/>
                </a:solidFill>
                <a:effectLst>
                  <a:outerShdw blurRad="38100" dist="38100" dir="2700000" algn="tl">
                    <a:srgbClr val="C0C0C0"/>
                  </a:outerShdw>
                </a:effectLst>
                <a:latin typeface="Arial" charset="0"/>
                <a:cs typeface="+mn-cs"/>
              </a:rPr>
              <a:t>Instructions for the WIAA Score Sheet</a:t>
            </a:r>
          </a:p>
        </p:txBody>
      </p:sp>
      <p:pic>
        <p:nvPicPr>
          <p:cNvPr id="195603" name="Picture 19" descr="Vball9">
            <a:extLst>
              <a:ext uri="{FF2B5EF4-FFF2-40B4-BE49-F238E27FC236}">
                <a16:creationId xmlns:a16="http://schemas.microsoft.com/office/drawing/2014/main" id="{9674BD85-0AE6-4E31-B9F9-0F643CFCE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6192838"/>
            <a:ext cx="341312"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21">
            <a:extLst>
              <a:ext uri="{FF2B5EF4-FFF2-40B4-BE49-F238E27FC236}">
                <a16:creationId xmlns:a16="http://schemas.microsoft.com/office/drawing/2014/main" id="{CEF6B1E9-060D-4174-B1BC-3C31AFEC31B0}"/>
              </a:ext>
            </a:extLst>
          </p:cNvPr>
          <p:cNvSpPr txBox="1">
            <a:spLocks noChangeArrowheads="1"/>
          </p:cNvSpPr>
          <p:nvPr/>
        </p:nvSpPr>
        <p:spPr bwMode="auto">
          <a:xfrm>
            <a:off x="244475" y="666750"/>
            <a:ext cx="865505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PRE-MATCH</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Fill in Site, Court #, Match #, Date, names of the R1, R2, and Scorekeeper, in the appropriate spaces.</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Write team names </a:t>
            </a:r>
            <a:r>
              <a:rPr lang="en-US" altLang="en-US" sz="1600" b="0" i="1" dirty="0">
                <a:latin typeface="Arial Narrow" panose="020B0606020202030204" pitchFamily="34" charset="0"/>
              </a:rPr>
              <a:t>on the correct serving side</a:t>
            </a:r>
          </a:p>
          <a:p>
            <a:pPr eaLnBrk="1" hangingPunct="1">
              <a:spcBef>
                <a:spcPct val="0"/>
              </a:spcBef>
              <a:buClrTx/>
              <a:buFontTx/>
              <a:buNone/>
            </a:pPr>
            <a:r>
              <a:rPr lang="en-US" altLang="en-US" sz="1600" dirty="0">
                <a:latin typeface="Arial Narrow" panose="020B0606020202030204" pitchFamily="34" charset="0"/>
              </a:rPr>
              <a:t>   &gt;</a:t>
            </a:r>
            <a:r>
              <a:rPr lang="en-US" altLang="en-US" sz="1600" b="0" dirty="0">
                <a:latin typeface="Arial Narrow" panose="020B0606020202030204" pitchFamily="34" charset="0"/>
              </a:rPr>
              <a:t>  Circle the number of the set that is being played</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Make a mark in the box under FIRST SERVE when the official reports results of the pre-match conference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Fill in starting player numbers, by serving order, for each team, identifying the captains with a “c” </a:t>
            </a:r>
            <a:br>
              <a:rPr lang="en-US" altLang="en-US" sz="1600" b="0" dirty="0">
                <a:latin typeface="Arial Narrow" panose="020B0606020202030204" pitchFamily="34" charset="0"/>
              </a:rPr>
            </a:br>
            <a:r>
              <a:rPr lang="en-US" altLang="en-US" sz="1600" dirty="0">
                <a:latin typeface="Arial Narrow" panose="020B0606020202030204" pitchFamily="34" charset="0"/>
              </a:rPr>
              <a:t>DURING THE GAME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At the moment of contact for serve, make a circle in the first line for the first server in the scoring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server scores a point – put the point number in the circle and circle the corresponding point in the  </a:t>
            </a:r>
          </a:p>
          <a:p>
            <a:pPr eaLnBrk="1" hangingPunct="1">
              <a:spcBef>
                <a:spcPct val="0"/>
              </a:spcBef>
              <a:buClrTx/>
              <a:buFontTx/>
              <a:buNone/>
            </a:pPr>
            <a:r>
              <a:rPr lang="en-US" altLang="en-US" sz="1600" b="0" dirty="0">
                <a:latin typeface="Arial Narrow" panose="020B0606020202030204" pitchFamily="34" charset="0"/>
              </a:rPr>
              <a:t>       running score column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 the serve results in a point for the receiving team, put an “R” in the circle, then move to the other side of the </a:t>
            </a:r>
          </a:p>
          <a:p>
            <a:pPr eaLnBrk="1" hangingPunct="1">
              <a:spcBef>
                <a:spcPct val="0"/>
              </a:spcBef>
              <a:buClrTx/>
              <a:buFontTx/>
              <a:buNone/>
            </a:pPr>
            <a:r>
              <a:rPr lang="en-US" altLang="en-US" sz="1600" b="0" dirty="0">
                <a:latin typeface="Arial Narrow" panose="020B0606020202030204" pitchFamily="34" charset="0"/>
              </a:rPr>
              <a:t>       score sheet and make a square on the first line of the next server in the scoring section – put the point number   </a:t>
            </a:r>
          </a:p>
          <a:p>
            <a:pPr eaLnBrk="1" hangingPunct="1">
              <a:spcBef>
                <a:spcPct val="0"/>
              </a:spcBef>
              <a:buClrTx/>
              <a:buFontTx/>
              <a:buNone/>
            </a:pPr>
            <a:r>
              <a:rPr lang="en-US" altLang="en-US" sz="1600" b="0" dirty="0">
                <a:latin typeface="Arial Narrow" panose="020B0606020202030204" pitchFamily="34" charset="0"/>
              </a:rPr>
              <a:t>       for that team in the square and </a:t>
            </a:r>
            <a:r>
              <a:rPr lang="en-US" altLang="en-US" sz="1600" b="0" i="1" dirty="0">
                <a:latin typeface="Arial Narrow" panose="020B0606020202030204" pitchFamily="34" charset="0"/>
              </a:rPr>
              <a:t>square</a:t>
            </a:r>
            <a:r>
              <a:rPr lang="en-US" altLang="en-US" sz="1600" b="0" dirty="0">
                <a:latin typeface="Arial Narrow" panose="020B0606020202030204" pitchFamily="34" charset="0"/>
              </a:rPr>
              <a:t> the corresponding number in running score column for that team</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For the first serve after side out, make a circle at the moment of contact next to the square containing the side </a:t>
            </a:r>
            <a:br>
              <a:rPr lang="en-US" altLang="en-US" sz="1600" b="0" dirty="0">
                <a:latin typeface="Arial Narrow" panose="020B0606020202030204" pitchFamily="34" charset="0"/>
              </a:rPr>
            </a:br>
            <a:r>
              <a:rPr lang="en-US" altLang="en-US" sz="1600" b="0" dirty="0">
                <a:latin typeface="Arial Narrow" panose="020B0606020202030204" pitchFamily="34" charset="0"/>
              </a:rPr>
              <a:t>      out point – the outcome of that play goes in that circle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Continue throughout  the set with circles and squares, depending on whether the point is scored while </a:t>
            </a:r>
          </a:p>
          <a:p>
            <a:pPr eaLnBrk="1" hangingPunct="1">
              <a:spcBef>
                <a:spcPct val="0"/>
              </a:spcBef>
              <a:buClrTx/>
              <a:buFontTx/>
              <a:buNone/>
            </a:pPr>
            <a:r>
              <a:rPr lang="en-US" altLang="en-US" sz="1600" b="0" dirty="0">
                <a:latin typeface="Arial Narrow" panose="020B0606020202030204" pitchFamily="34" charset="0"/>
              </a:rPr>
              <a:t>       serving (circle) or receiving (square)</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If/When the libero serves put a triangle around the </a:t>
            </a:r>
            <a:r>
              <a:rPr lang="en-US" altLang="en-US" sz="1600" dirty="0">
                <a:latin typeface="Arial Narrow" panose="020B0606020202030204" pitchFamily="34" charset="0"/>
              </a:rPr>
              <a:t>Serving Order number </a:t>
            </a:r>
            <a:r>
              <a:rPr lang="en-US" altLang="en-US" sz="1600" b="0" dirty="0">
                <a:latin typeface="Arial Narrow" panose="020B0606020202030204" pitchFamily="34" charset="0"/>
              </a:rPr>
              <a:t>in the position in which she is </a:t>
            </a:r>
          </a:p>
          <a:p>
            <a:pPr eaLnBrk="1" hangingPunct="1">
              <a:spcBef>
                <a:spcPct val="0"/>
              </a:spcBef>
              <a:buClrTx/>
              <a:buFontTx/>
              <a:buNone/>
            </a:pPr>
            <a:r>
              <a:rPr lang="en-US" altLang="en-US" sz="1600" b="0" dirty="0">
                <a:latin typeface="Arial Narrow" panose="020B0606020202030204" pitchFamily="34" charset="0"/>
              </a:rPr>
              <a:t>       serving, a triangle instead of a circle when she contacts the ball, and a triangle around any corresponding </a:t>
            </a:r>
          </a:p>
          <a:p>
            <a:pPr eaLnBrk="1" hangingPunct="1">
              <a:spcBef>
                <a:spcPct val="0"/>
              </a:spcBef>
              <a:buClrTx/>
              <a:buFontTx/>
              <a:buNone/>
            </a:pPr>
            <a:r>
              <a:rPr lang="en-US" altLang="en-US" sz="1600" b="0" dirty="0">
                <a:latin typeface="Arial Narrow" panose="020B0606020202030204" pitchFamily="34" charset="0"/>
              </a:rPr>
              <a:t>       points scored in the running score column.  </a:t>
            </a:r>
            <a:r>
              <a:rPr lang="en-US" altLang="en-US" sz="1600" u="sng" dirty="0">
                <a:latin typeface="Arial Narrow" panose="020B0606020202030204" pitchFamily="34" charset="0"/>
              </a:rPr>
              <a:t>The Libero will only be able to serve in this service       position.</a:t>
            </a:r>
          </a:p>
          <a:p>
            <a:pPr eaLnBrk="1" hangingPunct="1">
              <a:spcBef>
                <a:spcPct val="0"/>
              </a:spcBef>
              <a:buClrTx/>
              <a:buFontTx/>
              <a:buNone/>
            </a:pPr>
            <a:r>
              <a:rPr lang="en-US" altLang="en-US" sz="1600" b="0" dirty="0">
                <a:latin typeface="Arial Narrow" panose="020B0606020202030204" pitchFamily="34" charset="0"/>
              </a:rPr>
              <a:t>   </a:t>
            </a:r>
            <a:r>
              <a:rPr lang="en-US" altLang="en-US" sz="1600" dirty="0">
                <a:latin typeface="Arial Narrow" panose="020B0606020202030204" pitchFamily="34" charset="0"/>
              </a:rPr>
              <a:t>&gt;</a:t>
            </a:r>
            <a:r>
              <a:rPr lang="en-US" altLang="en-US" sz="1600" b="0" dirty="0">
                <a:latin typeface="Arial Narrow" panose="020B0606020202030204" pitchFamily="34" charset="0"/>
              </a:rPr>
              <a:t> When the service order comes back around to the top, switch from your black/blue pen to a red pen; if the order </a:t>
            </a:r>
            <a:br>
              <a:rPr lang="en-US" altLang="en-US" sz="1600" b="0" dirty="0">
                <a:latin typeface="Arial Narrow" panose="020B0606020202030204" pitchFamily="34" charset="0"/>
              </a:rPr>
            </a:br>
            <a:r>
              <a:rPr lang="en-US" altLang="en-US" sz="1600" b="0" dirty="0">
                <a:latin typeface="Arial Narrow" panose="020B0606020202030204" pitchFamily="34" charset="0"/>
              </a:rPr>
              <a:t>            goes through again, switch back to your black/blue pen, and so 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95603"/>
                                        </p:tgtEl>
                                        <p:attrNameLst>
                                          <p:attrName>style.visibility</p:attrName>
                                        </p:attrNameLst>
                                      </p:cBhvr>
                                      <p:to>
                                        <p:strVal val="visible"/>
                                      </p:to>
                                    </p:set>
                                    <p:animEffect transition="in" filter="box(out)">
                                      <p:cBhvr>
                                        <p:cTn id="7" dur="500"/>
                                        <p:tgtEl>
                                          <p:spTgt spid="19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a:extLst>
              <a:ext uri="{FF2B5EF4-FFF2-40B4-BE49-F238E27FC236}">
                <a16:creationId xmlns:a16="http://schemas.microsoft.com/office/drawing/2014/main" id="{986EE9F3-4C77-4E9F-A01C-266B1A810F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88E532C8-A1E1-4446-986C-76359A4F87A2}" type="slidenum">
              <a:rPr lang="en-US" altLang="en-US" sz="1000" smtClean="0"/>
              <a:pPr>
                <a:spcBef>
                  <a:spcPct val="0"/>
                </a:spcBef>
                <a:buClrTx/>
                <a:buFontTx/>
                <a:buNone/>
              </a:pPr>
              <a:t>8</a:t>
            </a:fld>
            <a:endParaRPr lang="en-US" altLang="en-US" sz="1000"/>
          </a:p>
        </p:txBody>
      </p:sp>
      <p:sp>
        <p:nvSpPr>
          <p:cNvPr id="23555" name="Rectangle 2">
            <a:extLst>
              <a:ext uri="{FF2B5EF4-FFF2-40B4-BE49-F238E27FC236}">
                <a16:creationId xmlns:a16="http://schemas.microsoft.com/office/drawing/2014/main" id="{04527F23-37A6-46D8-901A-36ADCC1BC0D5}"/>
              </a:ext>
            </a:extLst>
          </p:cNvPr>
          <p:cNvSpPr>
            <a:spLocks noChangeArrowheads="1"/>
          </p:cNvSpPr>
          <p:nvPr/>
        </p:nvSpPr>
        <p:spPr bwMode="auto">
          <a:xfrm>
            <a:off x="290513" y="712788"/>
            <a:ext cx="8424862"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dirty="0">
                <a:latin typeface="Arial Narrow" panose="020B0606020202030204" pitchFamily="34" charset="0"/>
              </a:rPr>
              <a:t>SUBSTITUTIONS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Whenever a substitution occurs the action must be recorded</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If the serving team is substituting, put an “S” where the next serve circle would go and then the number of </a:t>
            </a:r>
          </a:p>
          <a:p>
            <a:pPr eaLnBrk="1" hangingPunct="1">
              <a:spcBef>
                <a:spcPct val="0"/>
              </a:spcBef>
              <a:buClrTx/>
              <a:buFontTx/>
              <a:buNone/>
            </a:pPr>
            <a:r>
              <a:rPr lang="en-US" altLang="en-US" sz="1600" b="0" dirty="0">
                <a:latin typeface="Arial Narrow" panose="020B0606020202030204" pitchFamily="34" charset="0"/>
              </a:rPr>
              <a:t>       	the player going in over the number of the player coming out (like a fraction).  i.e. serving team #7 in 	for #17 would look like </a:t>
            </a:r>
            <a:r>
              <a:rPr lang="en-US" altLang="en-US" sz="1600" i="1" dirty="0">
                <a:latin typeface="Arial Narrow" panose="020B0606020202030204" pitchFamily="34" charset="0"/>
              </a:rPr>
              <a:t>S7/17</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a:t>
            </a:r>
            <a:r>
              <a:rPr lang="en-US" altLang="en-US" sz="1600" i="1" dirty="0">
                <a:latin typeface="Arial Narrow" panose="020B0606020202030204" pitchFamily="34" charset="0"/>
              </a:rPr>
              <a:t> </a:t>
            </a:r>
            <a:r>
              <a:rPr lang="en-US" altLang="en-US" sz="1600" b="0" dirty="0">
                <a:latin typeface="Arial Narrow" panose="020B0606020202030204" pitchFamily="34" charset="0"/>
              </a:rPr>
              <a:t>If the receiving team substituting, put an “</a:t>
            </a:r>
            <a:r>
              <a:rPr lang="en-US" altLang="en-US" sz="1600" b="0" dirty="0" err="1">
                <a:latin typeface="Arial Narrow" panose="020B0606020202030204" pitchFamily="34" charset="0"/>
              </a:rPr>
              <a:t>Sx</a:t>
            </a:r>
            <a:r>
              <a:rPr lang="en-US" altLang="en-US" sz="1600" b="0" dirty="0">
                <a:latin typeface="Arial Narrow" panose="020B0606020202030204" pitchFamily="34" charset="0"/>
              </a:rPr>
              <a:t>“ on the line </a:t>
            </a:r>
            <a:r>
              <a:rPr lang="en-US" altLang="en-US" sz="1600" b="0" i="1" dirty="0">
                <a:latin typeface="Arial Narrow" panose="020B0606020202030204" pitchFamily="34" charset="0"/>
              </a:rPr>
              <a:t>of the current server</a:t>
            </a:r>
            <a:r>
              <a:rPr lang="en-US" altLang="en-US" sz="1600" b="0" dirty="0">
                <a:latin typeface="Arial Narrow" panose="020B0606020202030204" pitchFamily="34" charset="0"/>
              </a:rPr>
              <a:t> where the serve next circle 	 	would go and then the number of the player going in over the number of the player coming out (like </a:t>
            </a:r>
            <a:br>
              <a:rPr lang="en-US" altLang="en-US" sz="1600" b="0" dirty="0">
                <a:latin typeface="Arial Narrow" panose="020B0606020202030204" pitchFamily="34" charset="0"/>
              </a:rPr>
            </a:br>
            <a:r>
              <a:rPr lang="en-US" altLang="en-US" sz="1600" b="0" dirty="0">
                <a:latin typeface="Arial Narrow" panose="020B0606020202030204" pitchFamily="34" charset="0"/>
              </a:rPr>
              <a:t>	a fraction).  i.e. receiving team #6 in for #14 would look like </a:t>
            </a:r>
            <a:r>
              <a:rPr lang="en-US" altLang="en-US" sz="1600" i="1" dirty="0" err="1">
                <a:latin typeface="Arial Narrow" panose="020B0606020202030204" pitchFamily="34" charset="0"/>
              </a:rPr>
              <a:t>Sx</a:t>
            </a:r>
            <a:r>
              <a:rPr lang="en-US" altLang="en-US" sz="1600" i="1" dirty="0">
                <a:latin typeface="Arial Narrow" panose="020B0606020202030204" pitchFamily="34" charset="0"/>
              </a:rPr>
              <a:t> 6/14</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Circle the number of the substitution in the box marked SUBSTITUTIONS– each team is allowed 18 	substitutions per game, unlimited individual </a:t>
            </a:r>
            <a:r>
              <a:rPr lang="en-US" altLang="en-US" sz="1600" dirty="0">
                <a:latin typeface="Arial Narrow" panose="020B0606020202030204" pitchFamily="34" charset="0"/>
              </a:rPr>
              <a:t>and the Libero does not count as a substitution.</a:t>
            </a:r>
          </a:p>
          <a:p>
            <a:pPr eaLnBrk="1" hangingPunct="1">
              <a:spcBef>
                <a:spcPct val="0"/>
              </a:spcBef>
              <a:buClrTx/>
              <a:buFontTx/>
              <a:buNone/>
            </a:pPr>
            <a:r>
              <a:rPr lang="en-US" altLang="en-US" sz="1600" i="1" dirty="0">
                <a:latin typeface="Arial Narrow" panose="020B0606020202030204" pitchFamily="34" charset="0"/>
              </a:rPr>
              <a:t>   </a:t>
            </a:r>
            <a:r>
              <a:rPr lang="en-US" altLang="en-US" sz="1600" dirty="0">
                <a:latin typeface="Arial Narrow" panose="020B0606020202030204" pitchFamily="34" charset="0"/>
              </a:rPr>
              <a:t>&gt;  </a:t>
            </a:r>
            <a:r>
              <a:rPr lang="en-US" altLang="en-US" sz="1600" b="0" dirty="0">
                <a:latin typeface="Arial Narrow" panose="020B0606020202030204" pitchFamily="34" charset="0"/>
              </a:rPr>
              <a:t>Replace the player in the Players Numbers column as well by striking out the player leaving with a single 	slash and writing in the new player’s number next to the struck out number (</a:t>
            </a:r>
            <a:r>
              <a:rPr lang="en-US" altLang="en-US" sz="1600" dirty="0">
                <a:latin typeface="Arial Narrow" panose="020B0606020202030204" pitchFamily="34" charset="0"/>
              </a:rPr>
              <a:t>do not</a:t>
            </a:r>
            <a:r>
              <a:rPr lang="en-US" altLang="en-US" sz="1600" i="1" dirty="0">
                <a:latin typeface="Arial Narrow" panose="020B0606020202030204" pitchFamily="34" charset="0"/>
              </a:rPr>
              <a:t> </a:t>
            </a:r>
            <a:r>
              <a:rPr lang="en-US" altLang="en-US" sz="1600" b="0" dirty="0">
                <a:latin typeface="Arial Narrow" panose="020B0606020202030204" pitchFamily="34" charset="0"/>
              </a:rPr>
              <a:t>mark libero 	replacements in this way – the libero tracker is responsible for the libero replacements.</a:t>
            </a:r>
            <a:endParaRPr lang="en-US" altLang="en-US" sz="1600" dirty="0">
              <a:latin typeface="Arial Narrow" panose="020B0606020202030204" pitchFamily="34" charset="0"/>
            </a:endParaRPr>
          </a:p>
          <a:p>
            <a:pPr eaLnBrk="1" hangingPunct="1">
              <a:spcBef>
                <a:spcPct val="0"/>
              </a:spcBef>
              <a:buClrTx/>
              <a:buFontTx/>
              <a:buNone/>
            </a:pPr>
            <a:r>
              <a:rPr lang="en-US" altLang="en-US" sz="1600" dirty="0">
                <a:latin typeface="Arial Narrow" panose="020B0606020202030204" pitchFamily="34" charset="0"/>
              </a:rPr>
              <a:t>TIME OUTS</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Time outs are notated similarly to substitutions – always where the next serve circle would go regardless of </a:t>
            </a:r>
            <a:br>
              <a:rPr lang="en-US" altLang="en-US" sz="1600" b="0" dirty="0">
                <a:latin typeface="Arial Narrow" panose="020B0606020202030204" pitchFamily="34" charset="0"/>
              </a:rPr>
            </a:br>
            <a:r>
              <a:rPr lang="en-US" altLang="en-US" sz="1600" b="0" dirty="0">
                <a:latin typeface="Arial Narrow" panose="020B0606020202030204" pitchFamily="34" charset="0"/>
              </a:rPr>
              <a:t>                    whether it is a serving team or receiving team time out, with “T” for a serving team time out and “Tx” </a:t>
            </a:r>
            <a:br>
              <a:rPr lang="en-US" altLang="en-US" sz="1600" b="0" dirty="0">
                <a:latin typeface="Arial Narrow" panose="020B0606020202030204" pitchFamily="34" charset="0"/>
              </a:rPr>
            </a:br>
            <a:r>
              <a:rPr lang="en-US" altLang="en-US" sz="1600" b="0" dirty="0">
                <a:latin typeface="Arial Narrow" panose="020B0606020202030204" pitchFamily="34" charset="0"/>
              </a:rPr>
              <a:t>                    for a receiving team time out</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Note the score of the time out in the “time outs” portion of the score sheet – the score should be written on </a:t>
            </a:r>
            <a:br>
              <a:rPr lang="en-US" altLang="en-US" sz="1600" b="0" dirty="0">
                <a:latin typeface="Arial Narrow" panose="020B0606020202030204" pitchFamily="34" charset="0"/>
              </a:rPr>
            </a:br>
            <a:r>
              <a:rPr lang="en-US" altLang="en-US" sz="1600" b="0" dirty="0">
                <a:latin typeface="Arial Narrow" panose="020B0606020202030204" pitchFamily="34" charset="0"/>
              </a:rPr>
              <a:t>                    the side of the team which took the time out, with their score first (</a:t>
            </a:r>
            <a:r>
              <a:rPr lang="en-US" altLang="en-US" sz="1600" b="0" dirty="0" err="1">
                <a:latin typeface="Arial Narrow" panose="020B0606020202030204" pitchFamily="34" charset="0"/>
              </a:rPr>
              <a:t>ie</a:t>
            </a:r>
            <a:r>
              <a:rPr lang="en-US" altLang="en-US" sz="1600" b="0" dirty="0">
                <a:latin typeface="Arial Narrow" panose="020B0606020202030204" pitchFamily="34" charset="0"/>
              </a:rPr>
              <a:t>, receiving team is losing 12-15 </a:t>
            </a:r>
            <a:br>
              <a:rPr lang="en-US" altLang="en-US" sz="1600" b="0" dirty="0">
                <a:latin typeface="Arial Narrow" panose="020B0606020202030204" pitchFamily="34" charset="0"/>
              </a:rPr>
            </a:br>
            <a:r>
              <a:rPr lang="en-US" altLang="en-US" sz="1600" b="0" dirty="0">
                <a:latin typeface="Arial Narrow" panose="020B0606020202030204" pitchFamily="34" charset="0"/>
              </a:rPr>
              <a:t>                    and takes a TO the score is reported “12-15”; if the serving team takes a TO here it is noted “15-12”</a:t>
            </a:r>
          </a:p>
          <a:p>
            <a:pPr eaLnBrk="1" hangingPunct="1">
              <a:spcBef>
                <a:spcPct val="0"/>
              </a:spcBef>
              <a:buClrTx/>
              <a:buFontTx/>
              <a:buNone/>
            </a:pPr>
            <a:r>
              <a:rPr lang="en-US" altLang="en-US" sz="1600" dirty="0">
                <a:latin typeface="Arial Narrow" panose="020B0606020202030204" pitchFamily="34" charset="0"/>
              </a:rPr>
              <a:t>                &gt; </a:t>
            </a:r>
            <a:r>
              <a:rPr lang="en-US" altLang="en-US" sz="1600" b="0" dirty="0">
                <a:latin typeface="Arial Narrow" panose="020B0606020202030204" pitchFamily="34" charset="0"/>
              </a:rPr>
              <a:t>Be careful to only use one box per time out, there are four boxes because each team gets two (it’s </a:t>
            </a:r>
            <a:br>
              <a:rPr lang="en-US" altLang="en-US" sz="1600" b="0" dirty="0">
                <a:latin typeface="Arial Narrow" panose="020B0606020202030204" pitchFamily="34" charset="0"/>
              </a:rPr>
            </a:br>
            <a:r>
              <a:rPr lang="en-US" altLang="en-US" sz="1600" b="0" dirty="0">
                <a:latin typeface="Arial Narrow" panose="020B0606020202030204" pitchFamily="34" charset="0"/>
              </a:rPr>
              <a:t>                   easy to want to write one score across both boxes – don’t do that!)</a:t>
            </a:r>
            <a:endParaRPr lang="en-US" altLang="en-US" sz="1600" i="1" dirty="0">
              <a:latin typeface="Arial Narrow" panose="020B0606020202030204" pitchFamily="34" charset="0"/>
            </a:endParaRPr>
          </a:p>
        </p:txBody>
      </p:sp>
      <p:sp>
        <p:nvSpPr>
          <p:cNvPr id="23556" name="TextBox 3">
            <a:extLst>
              <a:ext uri="{FF2B5EF4-FFF2-40B4-BE49-F238E27FC236}">
                <a16:creationId xmlns:a16="http://schemas.microsoft.com/office/drawing/2014/main" id="{C93806DE-7E99-453E-92A6-CCB1EE2F8A46}"/>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5FDB20F1-BEBB-4F12-B367-D390D2D8188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spcBef>
                <a:spcPct val="0"/>
              </a:spcBef>
              <a:buClrTx/>
              <a:buFontTx/>
              <a:buNone/>
            </a:pPr>
            <a:fld id="{45787891-F86F-48B0-B3C0-4F29DD123961}" type="slidenum">
              <a:rPr lang="en-US" altLang="en-US" sz="1000" smtClean="0"/>
              <a:pPr>
                <a:spcBef>
                  <a:spcPct val="0"/>
                </a:spcBef>
                <a:buClrTx/>
                <a:buFontTx/>
                <a:buNone/>
              </a:pPr>
              <a:t>9</a:t>
            </a:fld>
            <a:endParaRPr lang="en-US" altLang="en-US" sz="1000"/>
          </a:p>
        </p:txBody>
      </p:sp>
      <p:sp>
        <p:nvSpPr>
          <p:cNvPr id="24579" name="Rectangle 2">
            <a:extLst>
              <a:ext uri="{FF2B5EF4-FFF2-40B4-BE49-F238E27FC236}">
                <a16:creationId xmlns:a16="http://schemas.microsoft.com/office/drawing/2014/main" id="{4E4456E1-B649-49F9-90F1-55048243005E}"/>
              </a:ext>
            </a:extLst>
          </p:cNvPr>
          <p:cNvSpPr>
            <a:spLocks noChangeArrowheads="1"/>
          </p:cNvSpPr>
          <p:nvPr/>
        </p:nvSpPr>
        <p:spPr bwMode="auto">
          <a:xfrm>
            <a:off x="290513" y="712788"/>
            <a:ext cx="84248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600">
                <a:latin typeface="Arial Narrow" panose="020B0606020202030204" pitchFamily="34" charset="0"/>
              </a:rPr>
              <a:t>SANCTIONS</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All sanctions must be written in the comments section of the score sheet and will include the player number </a:t>
            </a:r>
          </a:p>
          <a:p>
            <a:pPr eaLnBrk="1" hangingPunct="1">
              <a:spcBef>
                <a:spcPct val="0"/>
              </a:spcBef>
              <a:buClrTx/>
              <a:buFontTx/>
              <a:buNone/>
            </a:pPr>
            <a:r>
              <a:rPr lang="en-US" altLang="en-US" sz="1600" b="0">
                <a:latin typeface="Arial Narrow" panose="020B0606020202030204" pitchFamily="34" charset="0"/>
              </a:rPr>
              <a:t>       or coach’s name, score at the time of the sanction, outcome of the sanction and a </a:t>
            </a:r>
            <a:r>
              <a:rPr lang="en-US" altLang="en-US" sz="1600" i="1">
                <a:latin typeface="Arial Narrow" panose="020B0606020202030204" pitchFamily="34" charset="0"/>
              </a:rPr>
              <a:t>BRIEF</a:t>
            </a:r>
            <a:r>
              <a:rPr lang="en-US" altLang="en-US" sz="1600" b="0">
                <a:latin typeface="Arial Narrow" panose="020B0606020202030204" pitchFamily="34" charset="0"/>
              </a:rPr>
              <a:t> description if the </a:t>
            </a:r>
          </a:p>
          <a:p>
            <a:pPr eaLnBrk="1" hangingPunct="1">
              <a:spcBef>
                <a:spcPct val="0"/>
              </a:spcBef>
              <a:buClrTx/>
              <a:buFontTx/>
              <a:buNone/>
            </a:pPr>
            <a:r>
              <a:rPr lang="en-US" altLang="en-US" sz="1600" b="0">
                <a:latin typeface="Arial Narrow" panose="020B0606020202030204" pitchFamily="34" charset="0"/>
              </a:rPr>
              <a:t>       situation.</a:t>
            </a:r>
          </a:p>
          <a:p>
            <a:pPr eaLnBrk="1" hangingPunct="1">
              <a:spcBef>
                <a:spcPct val="0"/>
              </a:spcBef>
              <a:buClrTx/>
              <a:buFontTx/>
              <a:buNone/>
            </a:pPr>
            <a:r>
              <a:rPr lang="en-US" altLang="en-US" sz="1600">
                <a:latin typeface="Arial Narrow" panose="020B0606020202030204" pitchFamily="34" charset="0"/>
              </a:rPr>
              <a:t> END OF GAME</a:t>
            </a:r>
          </a:p>
          <a:p>
            <a:pPr eaLnBrk="1" hangingPunct="1">
              <a:spcBef>
                <a:spcPct val="0"/>
              </a:spcBef>
              <a:buClrTx/>
              <a:buFontTx/>
              <a:buNone/>
            </a:pPr>
            <a:r>
              <a:rPr lang="en-US" altLang="en-US" sz="1600">
                <a:latin typeface="Arial Narrow" panose="020B0606020202030204" pitchFamily="34" charset="0"/>
              </a:rPr>
              <a:t>    &gt; </a:t>
            </a:r>
            <a:r>
              <a:rPr lang="en-US" altLang="en-US" sz="1600" b="0">
                <a:latin typeface="Arial Narrow" panose="020B0606020202030204" pitchFamily="34" charset="0"/>
              </a:rPr>
              <a:t>Fill out Winning Team and Losing Team, and each team’s FINAL SCORE in the appropriate 4 boxes</a:t>
            </a:r>
          </a:p>
          <a:p>
            <a:pPr eaLnBrk="1" hangingPunct="1">
              <a:spcBef>
                <a:spcPct val="0"/>
              </a:spcBef>
              <a:buClrTx/>
              <a:buFontTx/>
              <a:buNone/>
            </a:pPr>
            <a:r>
              <a:rPr lang="en-US" altLang="en-US" sz="1600">
                <a:latin typeface="Arial Narrow" panose="020B0606020202030204" pitchFamily="34" charset="0"/>
              </a:rPr>
              <a:t>    &gt;</a:t>
            </a:r>
            <a:r>
              <a:rPr lang="en-US" altLang="en-US" sz="1600" b="0">
                <a:latin typeface="Arial Narrow" panose="020B0606020202030204" pitchFamily="34" charset="0"/>
              </a:rPr>
              <a:t> Scorekeeper signature</a:t>
            </a:r>
          </a:p>
          <a:p>
            <a:pPr eaLnBrk="1" hangingPunct="1">
              <a:spcBef>
                <a:spcPct val="0"/>
              </a:spcBef>
              <a:buClrTx/>
              <a:buFontTx/>
              <a:buNone/>
            </a:pPr>
            <a:r>
              <a:rPr lang="en-US" altLang="en-US" sz="1600" b="0">
                <a:latin typeface="Arial Narrow" panose="020B0606020202030204" pitchFamily="34" charset="0"/>
              </a:rPr>
              <a:t>    </a:t>
            </a:r>
            <a:r>
              <a:rPr lang="en-US" altLang="en-US" sz="1600">
                <a:latin typeface="Arial Narrow" panose="020B0606020202030204" pitchFamily="34" charset="0"/>
              </a:rPr>
              <a:t>&gt;</a:t>
            </a:r>
            <a:r>
              <a:rPr lang="en-US" altLang="en-US" sz="1600" b="0">
                <a:latin typeface="Arial Narrow" panose="020B0606020202030204" pitchFamily="34" charset="0"/>
              </a:rPr>
              <a:t> R2 signs the score sheet at the end of the match</a:t>
            </a: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b="0">
              <a:latin typeface="Arial Narrow" panose="020B0606020202030204" pitchFamily="34" charset="0"/>
            </a:endParaRPr>
          </a:p>
          <a:p>
            <a:pPr eaLnBrk="1" hangingPunct="1">
              <a:spcBef>
                <a:spcPct val="0"/>
              </a:spcBef>
              <a:buClrTx/>
              <a:buFontTx/>
              <a:buNone/>
            </a:pPr>
            <a:endParaRPr lang="en-US" altLang="en-US" sz="1600">
              <a:latin typeface="Arial Narrow" panose="020B0606020202030204" pitchFamily="34" charset="0"/>
            </a:endParaRPr>
          </a:p>
          <a:p>
            <a:pPr eaLnBrk="1" hangingPunct="1">
              <a:spcBef>
                <a:spcPct val="0"/>
              </a:spcBef>
              <a:buClrTx/>
              <a:buFontTx/>
              <a:buNone/>
            </a:pPr>
            <a:endParaRPr lang="en-US" altLang="en-US" sz="1600" i="1">
              <a:latin typeface="Arial Narrow" panose="020B0606020202030204" pitchFamily="34" charset="0"/>
            </a:endParaRPr>
          </a:p>
        </p:txBody>
      </p:sp>
      <p:sp>
        <p:nvSpPr>
          <p:cNvPr id="24580" name="TextBox 3">
            <a:extLst>
              <a:ext uri="{FF2B5EF4-FFF2-40B4-BE49-F238E27FC236}">
                <a16:creationId xmlns:a16="http://schemas.microsoft.com/office/drawing/2014/main" id="{43FFF2F4-801C-44C9-8352-648C9B6C54A4}"/>
              </a:ext>
            </a:extLst>
          </p:cNvPr>
          <p:cNvSpPr txBox="1">
            <a:spLocks noChangeArrowheads="1"/>
          </p:cNvSpPr>
          <p:nvPr/>
        </p:nvSpPr>
        <p:spPr bwMode="auto">
          <a:xfrm>
            <a:off x="1671638" y="298450"/>
            <a:ext cx="59848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500">
                <a:solidFill>
                  <a:srgbClr val="00B050"/>
                </a:solidFill>
              </a:rPr>
              <a:t>Instructions for the WIAA Score Sheet</a:t>
            </a:r>
          </a:p>
        </p:txBody>
      </p:sp>
      <p:graphicFrame>
        <p:nvGraphicFramePr>
          <p:cNvPr id="5" name="Table 4">
            <a:extLst>
              <a:ext uri="{FF2B5EF4-FFF2-40B4-BE49-F238E27FC236}">
                <a16:creationId xmlns:a16="http://schemas.microsoft.com/office/drawing/2014/main" id="{68CC678A-795F-4F49-AD69-A184104E9EDE}"/>
              </a:ext>
            </a:extLst>
          </p:cNvPr>
          <p:cNvGraphicFramePr>
            <a:graphicFrameLocks noGrp="1"/>
          </p:cNvGraphicFramePr>
          <p:nvPr/>
        </p:nvGraphicFramePr>
        <p:xfrm>
          <a:off x="92075" y="3611563"/>
          <a:ext cx="8609010" cy="914400"/>
        </p:xfrm>
        <a:graphic>
          <a:graphicData uri="http://schemas.openxmlformats.org/drawingml/2006/table">
            <a:tbl>
              <a:tblPr firstRow="1" bandRow="1">
                <a:tableStyleId>{5C22544A-7EE6-4342-B048-85BDC9FD1C3A}</a:tableStyleId>
              </a:tblPr>
              <a:tblGrid>
                <a:gridCol w="860901">
                  <a:extLst>
                    <a:ext uri="{9D8B030D-6E8A-4147-A177-3AD203B41FA5}">
                      <a16:colId xmlns:a16="http://schemas.microsoft.com/office/drawing/2014/main" val="20000"/>
                    </a:ext>
                  </a:extLst>
                </a:gridCol>
                <a:gridCol w="860901">
                  <a:extLst>
                    <a:ext uri="{9D8B030D-6E8A-4147-A177-3AD203B41FA5}">
                      <a16:colId xmlns:a16="http://schemas.microsoft.com/office/drawing/2014/main" val="20001"/>
                    </a:ext>
                  </a:extLst>
                </a:gridCol>
                <a:gridCol w="860901">
                  <a:extLst>
                    <a:ext uri="{9D8B030D-6E8A-4147-A177-3AD203B41FA5}">
                      <a16:colId xmlns:a16="http://schemas.microsoft.com/office/drawing/2014/main" val="20002"/>
                    </a:ext>
                  </a:extLst>
                </a:gridCol>
                <a:gridCol w="860901">
                  <a:extLst>
                    <a:ext uri="{9D8B030D-6E8A-4147-A177-3AD203B41FA5}">
                      <a16:colId xmlns:a16="http://schemas.microsoft.com/office/drawing/2014/main" val="20003"/>
                    </a:ext>
                  </a:extLst>
                </a:gridCol>
                <a:gridCol w="860901">
                  <a:extLst>
                    <a:ext uri="{9D8B030D-6E8A-4147-A177-3AD203B41FA5}">
                      <a16:colId xmlns:a16="http://schemas.microsoft.com/office/drawing/2014/main" val="20004"/>
                    </a:ext>
                  </a:extLst>
                </a:gridCol>
                <a:gridCol w="860901">
                  <a:extLst>
                    <a:ext uri="{9D8B030D-6E8A-4147-A177-3AD203B41FA5}">
                      <a16:colId xmlns:a16="http://schemas.microsoft.com/office/drawing/2014/main" val="20005"/>
                    </a:ext>
                  </a:extLst>
                </a:gridCol>
                <a:gridCol w="860901">
                  <a:extLst>
                    <a:ext uri="{9D8B030D-6E8A-4147-A177-3AD203B41FA5}">
                      <a16:colId xmlns:a16="http://schemas.microsoft.com/office/drawing/2014/main" val="20006"/>
                    </a:ext>
                  </a:extLst>
                </a:gridCol>
                <a:gridCol w="860901">
                  <a:extLst>
                    <a:ext uri="{9D8B030D-6E8A-4147-A177-3AD203B41FA5}">
                      <a16:colId xmlns:a16="http://schemas.microsoft.com/office/drawing/2014/main" val="20007"/>
                    </a:ext>
                  </a:extLst>
                </a:gridCol>
                <a:gridCol w="860901">
                  <a:extLst>
                    <a:ext uri="{9D8B030D-6E8A-4147-A177-3AD203B41FA5}">
                      <a16:colId xmlns:a16="http://schemas.microsoft.com/office/drawing/2014/main" val="20008"/>
                    </a:ext>
                  </a:extLst>
                </a:gridCol>
                <a:gridCol w="860901">
                  <a:extLst>
                    <a:ext uri="{9D8B030D-6E8A-4147-A177-3AD203B41FA5}">
                      <a16:colId xmlns:a16="http://schemas.microsoft.com/office/drawing/2014/main" val="20009"/>
                    </a:ext>
                  </a:extLst>
                </a:gridCol>
              </a:tblGrid>
              <a:tr h="370840">
                <a:tc>
                  <a:txBody>
                    <a:bodyPr/>
                    <a:lstStyle/>
                    <a:p>
                      <a:r>
                        <a:rPr lang="en-US" dirty="0">
                          <a:solidFill>
                            <a:schemeClr val="tx1"/>
                          </a:solidFill>
                        </a:rPr>
                        <a:t>Code</a:t>
                      </a:r>
                    </a:p>
                  </a:txBody>
                  <a:tcPr marL="91439" marR="91439"/>
                </a:tc>
                <a:tc>
                  <a:txBody>
                    <a:bodyPr/>
                    <a:lstStyle/>
                    <a:p>
                      <a:r>
                        <a:rPr lang="en-US" sz="1200" b="0" dirty="0">
                          <a:solidFill>
                            <a:schemeClr val="tx1"/>
                          </a:solidFill>
                        </a:rPr>
                        <a:t>Served</a:t>
                      </a:r>
                    </a:p>
                  </a:txBody>
                  <a:tcPr marL="91439" marR="91439"/>
                </a:tc>
                <a:tc>
                  <a:txBody>
                    <a:bodyPr/>
                    <a:lstStyle/>
                    <a:p>
                      <a:r>
                        <a:rPr lang="en-US" sz="1200" b="0" dirty="0">
                          <a:solidFill>
                            <a:schemeClr val="tx1"/>
                          </a:solidFill>
                        </a:rPr>
                        <a:t>Point</a:t>
                      </a:r>
                    </a:p>
                  </a:txBody>
                  <a:tcPr marL="91439" marR="91439"/>
                </a:tc>
                <a:tc>
                  <a:txBody>
                    <a:bodyPr/>
                    <a:lstStyle/>
                    <a:p>
                      <a:r>
                        <a:rPr lang="en-US" sz="1200" b="0" dirty="0">
                          <a:solidFill>
                            <a:schemeClr val="tx1"/>
                          </a:solidFill>
                        </a:rPr>
                        <a:t>Rotate</a:t>
                      </a:r>
                    </a:p>
                  </a:txBody>
                  <a:tcPr marL="91439" marR="91439"/>
                </a:tc>
                <a:tc>
                  <a:txBody>
                    <a:bodyPr/>
                    <a:lstStyle/>
                    <a:p>
                      <a:r>
                        <a:rPr lang="en-US" sz="1200" b="0" dirty="0">
                          <a:solidFill>
                            <a:schemeClr val="tx1"/>
                          </a:solidFill>
                        </a:rPr>
                        <a:t>Re-play</a:t>
                      </a:r>
                    </a:p>
                  </a:txBody>
                  <a:tcPr marL="91439" marR="91439"/>
                </a:tc>
                <a:tc>
                  <a:txBody>
                    <a:bodyPr/>
                    <a:lstStyle/>
                    <a:p>
                      <a:r>
                        <a:rPr lang="en-US" sz="1200" b="0" dirty="0">
                          <a:solidFill>
                            <a:schemeClr val="tx1"/>
                          </a:solidFill>
                        </a:rPr>
                        <a:t>No serve</a:t>
                      </a:r>
                    </a:p>
                  </a:txBody>
                  <a:tcPr marL="91439" marR="91439"/>
                </a:tc>
                <a:tc>
                  <a:txBody>
                    <a:bodyPr/>
                    <a:lstStyle/>
                    <a:p>
                      <a:pPr algn="ctr"/>
                      <a:r>
                        <a:rPr lang="en-US" sz="1200" b="0" dirty="0">
                          <a:solidFill>
                            <a:schemeClr val="tx1"/>
                          </a:solidFill>
                        </a:rPr>
                        <a:t>Mind change</a:t>
                      </a:r>
                    </a:p>
                  </a:txBody>
                  <a:tcPr marL="91439" marR="91439"/>
                </a:tc>
                <a:tc>
                  <a:txBody>
                    <a:bodyPr/>
                    <a:lstStyle/>
                    <a:p>
                      <a:pPr algn="ctr"/>
                      <a:r>
                        <a:rPr lang="en-US" sz="1200" b="0" dirty="0">
                          <a:solidFill>
                            <a:schemeClr val="tx1"/>
                          </a:solidFill>
                        </a:rPr>
                        <a:t>Libero serve</a:t>
                      </a:r>
                    </a:p>
                  </a:txBody>
                  <a:tcPr marL="91439" marR="91439"/>
                </a:tc>
                <a:tc>
                  <a:txBody>
                    <a:bodyPr/>
                    <a:lstStyle/>
                    <a:p>
                      <a:pPr algn="ctr"/>
                      <a:r>
                        <a:rPr lang="en-US" sz="1200" b="0" dirty="0">
                          <a:solidFill>
                            <a:schemeClr val="tx1"/>
                          </a:solidFill>
                        </a:rPr>
                        <a:t>Serving team sub</a:t>
                      </a:r>
                    </a:p>
                  </a:txBody>
                  <a:tcPr marL="91439" marR="91439"/>
                </a:tc>
                <a:tc>
                  <a:txBody>
                    <a:bodyPr/>
                    <a:lstStyle/>
                    <a:p>
                      <a:pPr algn="ctr"/>
                      <a:r>
                        <a:rPr lang="en-US" sz="1200" b="0" dirty="0">
                          <a:solidFill>
                            <a:schemeClr val="tx1"/>
                          </a:solidFill>
                        </a:rPr>
                        <a:t>Receiving team sub</a:t>
                      </a:r>
                    </a:p>
                  </a:txBody>
                  <a:tcPr marL="91439" marR="91439"/>
                </a:tc>
                <a:extLst>
                  <a:ext uri="{0D108BD9-81ED-4DB2-BD59-A6C34878D82A}">
                    <a16:rowId xmlns:a16="http://schemas.microsoft.com/office/drawing/2014/main" val="10000"/>
                  </a:ext>
                </a:extLst>
              </a:tr>
              <a:tr h="370840">
                <a:tc>
                  <a:txBody>
                    <a:bodyPr/>
                    <a:lstStyle/>
                    <a:p>
                      <a:r>
                        <a:rPr lang="en-US" sz="1200" dirty="0">
                          <a:solidFill>
                            <a:schemeClr val="tx1"/>
                          </a:solidFill>
                        </a:rPr>
                        <a:t>Symbol in line score</a:t>
                      </a: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M</a:t>
                      </a:r>
                    </a:p>
                  </a:txBody>
                  <a:tcPr marL="91439" marR="91439"/>
                </a:tc>
                <a:tc>
                  <a:txBody>
                    <a:bodyPr/>
                    <a:lstStyle/>
                    <a:p>
                      <a:endParaRPr lang="en-US" dirty="0">
                        <a:solidFill>
                          <a:schemeClr val="tx1"/>
                        </a:solidFill>
                      </a:endParaRPr>
                    </a:p>
                  </a:txBody>
                  <a:tcPr marL="91439" marR="91439"/>
                </a:tc>
                <a:tc>
                  <a:txBody>
                    <a:bodyPr/>
                    <a:lstStyle/>
                    <a:p>
                      <a:pPr algn="ctr"/>
                      <a:r>
                        <a:rPr lang="en-US" b="1" dirty="0">
                          <a:solidFill>
                            <a:schemeClr val="tx1"/>
                          </a:solidFill>
                        </a:rPr>
                        <a:t>S</a:t>
                      </a:r>
                    </a:p>
                  </a:txBody>
                  <a:tcPr marL="91439" marR="91439"/>
                </a:tc>
                <a:tc>
                  <a:txBody>
                    <a:bodyPr/>
                    <a:lstStyle/>
                    <a:p>
                      <a:pPr algn="ctr"/>
                      <a:r>
                        <a:rPr lang="en-US" b="1" dirty="0" err="1">
                          <a:solidFill>
                            <a:schemeClr val="tx1"/>
                          </a:solidFill>
                        </a:rPr>
                        <a:t>Sx</a:t>
                      </a:r>
                      <a:endParaRPr lang="en-US" b="1" dirty="0">
                        <a:solidFill>
                          <a:schemeClr val="tx1"/>
                        </a:solidFill>
                      </a:endParaRPr>
                    </a:p>
                  </a:txBody>
                  <a:tcPr marL="91439" marR="91439"/>
                </a:tc>
                <a:extLst>
                  <a:ext uri="{0D108BD9-81ED-4DB2-BD59-A6C34878D82A}">
                    <a16:rowId xmlns:a16="http://schemas.microsoft.com/office/drawing/2014/main" val="10001"/>
                  </a:ext>
                </a:extLst>
              </a:tr>
            </a:tbl>
          </a:graphicData>
        </a:graphic>
      </p:graphicFrame>
      <p:sp>
        <p:nvSpPr>
          <p:cNvPr id="24616" name="Oval 5">
            <a:extLst>
              <a:ext uri="{FF2B5EF4-FFF2-40B4-BE49-F238E27FC236}">
                <a16:creationId xmlns:a16="http://schemas.microsoft.com/office/drawing/2014/main" id="{0310DDFF-7DBC-4EA3-910A-F78B0860D5FE}"/>
              </a:ext>
            </a:extLst>
          </p:cNvPr>
          <p:cNvSpPr>
            <a:spLocks noChangeArrowheads="1"/>
          </p:cNvSpPr>
          <p:nvPr/>
        </p:nvSpPr>
        <p:spPr bwMode="auto">
          <a:xfrm>
            <a:off x="1150938"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4617" name="Oval 6">
            <a:extLst>
              <a:ext uri="{FF2B5EF4-FFF2-40B4-BE49-F238E27FC236}">
                <a16:creationId xmlns:a16="http://schemas.microsoft.com/office/drawing/2014/main" id="{EFEB41A5-C239-4B75-8777-258FA574F48C}"/>
              </a:ext>
            </a:extLst>
          </p:cNvPr>
          <p:cNvSpPr>
            <a:spLocks noChangeArrowheads="1"/>
          </p:cNvSpPr>
          <p:nvPr/>
        </p:nvSpPr>
        <p:spPr bwMode="auto">
          <a:xfrm>
            <a:off x="2025650" y="4117975"/>
            <a:ext cx="414338" cy="414338"/>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3</a:t>
            </a:r>
          </a:p>
        </p:txBody>
      </p:sp>
      <p:sp>
        <p:nvSpPr>
          <p:cNvPr id="24618" name="Oval 7">
            <a:extLst>
              <a:ext uri="{FF2B5EF4-FFF2-40B4-BE49-F238E27FC236}">
                <a16:creationId xmlns:a16="http://schemas.microsoft.com/office/drawing/2014/main" id="{7327D3BB-7FF0-46D5-9A84-8F129D4FC925}"/>
              </a:ext>
            </a:extLst>
          </p:cNvPr>
          <p:cNvSpPr>
            <a:spLocks noChangeArrowheads="1"/>
          </p:cNvSpPr>
          <p:nvPr/>
        </p:nvSpPr>
        <p:spPr bwMode="auto">
          <a:xfrm>
            <a:off x="2900363" y="4117975"/>
            <a:ext cx="414337" cy="368300"/>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R</a:t>
            </a:r>
          </a:p>
        </p:txBody>
      </p:sp>
      <p:sp>
        <p:nvSpPr>
          <p:cNvPr id="24619" name="Oval 8">
            <a:extLst>
              <a:ext uri="{FF2B5EF4-FFF2-40B4-BE49-F238E27FC236}">
                <a16:creationId xmlns:a16="http://schemas.microsoft.com/office/drawing/2014/main" id="{A4CED0E0-A003-477D-A7D8-00D84FCDACFA}"/>
              </a:ext>
            </a:extLst>
          </p:cNvPr>
          <p:cNvSpPr>
            <a:spLocks noChangeArrowheads="1"/>
          </p:cNvSpPr>
          <p:nvPr/>
        </p:nvSpPr>
        <p:spPr bwMode="auto">
          <a:xfrm>
            <a:off x="3729038" y="4071938"/>
            <a:ext cx="414337" cy="414337"/>
          </a:xfrm>
          <a:prstGeom prst="ellipse">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P</a:t>
            </a:r>
          </a:p>
        </p:txBody>
      </p:sp>
      <p:sp>
        <p:nvSpPr>
          <p:cNvPr id="24620" name="Rectangle 9">
            <a:extLst>
              <a:ext uri="{FF2B5EF4-FFF2-40B4-BE49-F238E27FC236}">
                <a16:creationId xmlns:a16="http://schemas.microsoft.com/office/drawing/2014/main" id="{673C96DC-36C0-48B9-86CD-39F17CA2C23E}"/>
              </a:ext>
            </a:extLst>
          </p:cNvPr>
          <p:cNvSpPr>
            <a:spLocks noChangeArrowheads="1"/>
          </p:cNvSpPr>
          <p:nvPr/>
        </p:nvSpPr>
        <p:spPr bwMode="auto">
          <a:xfrm>
            <a:off x="4603750" y="4071938"/>
            <a:ext cx="506413" cy="414337"/>
          </a:xfrm>
          <a:prstGeom prst="rect">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800"/>
              <a:t> 3</a:t>
            </a:r>
          </a:p>
        </p:txBody>
      </p:sp>
      <p:sp>
        <p:nvSpPr>
          <p:cNvPr id="24621" name="Isosceles Triangle 10">
            <a:extLst>
              <a:ext uri="{FF2B5EF4-FFF2-40B4-BE49-F238E27FC236}">
                <a16:creationId xmlns:a16="http://schemas.microsoft.com/office/drawing/2014/main" id="{04A7B5EE-4508-4442-8D70-2AF843AA7DA2}"/>
              </a:ext>
            </a:extLst>
          </p:cNvPr>
          <p:cNvSpPr>
            <a:spLocks noChangeArrowheads="1"/>
          </p:cNvSpPr>
          <p:nvPr/>
        </p:nvSpPr>
        <p:spPr bwMode="auto">
          <a:xfrm>
            <a:off x="6307138" y="4071938"/>
            <a:ext cx="368300" cy="317500"/>
          </a:xfrm>
          <a:prstGeom prst="triangle">
            <a:avLst>
              <a:gd name="adj" fmla="val 50000"/>
            </a:avLst>
          </a:prstGeom>
          <a:solidFill>
            <a:schemeClr val="accent1"/>
          </a:solidFill>
          <a:ln w="9525" algn="ctr">
            <a:solidFill>
              <a:schemeClr val="tx1"/>
            </a:solidFill>
            <a:round/>
            <a:headEnd/>
            <a:tailEnd/>
          </a:ln>
        </p:spPr>
        <p:txBody>
          <a:bodyPr/>
          <a:lstStyle>
            <a:lvl1pPr>
              <a:spcBef>
                <a:spcPct val="20000"/>
              </a:spcBef>
              <a:buClr>
                <a:srgbClr val="3366CC"/>
              </a:buClr>
              <a:buChar char="•"/>
              <a:defRPr sz="3200">
                <a:solidFill>
                  <a:schemeClr val="tx1"/>
                </a:solidFill>
                <a:latin typeface="Arial" panose="020B0604020202020204" pitchFamily="34" charset="0"/>
              </a:defRPr>
            </a:lvl1pPr>
            <a:lvl2pPr marL="742950" indent="-285750">
              <a:spcBef>
                <a:spcPct val="20000"/>
              </a:spcBef>
              <a:buClr>
                <a:srgbClr val="3366CC"/>
              </a:buClr>
              <a:buChar char="–"/>
              <a:defRPr sz="2800">
                <a:solidFill>
                  <a:schemeClr val="tx1"/>
                </a:solidFill>
                <a:latin typeface="Arial" panose="020B0604020202020204" pitchFamily="34" charset="0"/>
              </a:defRPr>
            </a:lvl2pPr>
            <a:lvl3pPr marL="1143000" indent="-228600">
              <a:spcBef>
                <a:spcPct val="20000"/>
              </a:spcBef>
              <a:buClr>
                <a:srgbClr val="3366CC"/>
              </a:buClr>
              <a:buChar char="•"/>
              <a:defRPr sz="2400">
                <a:solidFill>
                  <a:schemeClr val="tx1"/>
                </a:solidFill>
                <a:latin typeface="Arial" panose="020B0604020202020204" pitchFamily="34" charset="0"/>
              </a:defRPr>
            </a:lvl3pPr>
            <a:lvl4pPr marL="1600200" indent="-228600">
              <a:spcBef>
                <a:spcPct val="20000"/>
              </a:spcBef>
              <a:buClr>
                <a:srgbClr val="3366CC"/>
              </a:buClr>
              <a:buChar char="–"/>
              <a:defRPr sz="2000">
                <a:solidFill>
                  <a:schemeClr val="tx1"/>
                </a:solidFill>
                <a:latin typeface="Arial" panose="020B0604020202020204" pitchFamily="34" charset="0"/>
              </a:defRPr>
            </a:lvl4pPr>
            <a:lvl5pPr marL="2057400" indent="-228600">
              <a:spcBef>
                <a:spcPct val="20000"/>
              </a:spcBef>
              <a:buClr>
                <a:srgbClr val="3366CC"/>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366CC"/>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graphicFrame>
        <p:nvGraphicFramePr>
          <p:cNvPr id="2" name="Table 1">
            <a:extLst>
              <a:ext uri="{FF2B5EF4-FFF2-40B4-BE49-F238E27FC236}">
                <a16:creationId xmlns:a16="http://schemas.microsoft.com/office/drawing/2014/main" id="{21164F35-EAC5-4555-8238-244D7C6568FD}"/>
              </a:ext>
            </a:extLst>
          </p:cNvPr>
          <p:cNvGraphicFramePr>
            <a:graphicFrameLocks noGrp="1"/>
          </p:cNvGraphicFramePr>
          <p:nvPr/>
        </p:nvGraphicFramePr>
        <p:xfrm>
          <a:off x="6978650" y="4702175"/>
          <a:ext cx="1722438" cy="828675"/>
        </p:xfrm>
        <a:graphic>
          <a:graphicData uri="http://schemas.openxmlformats.org/drawingml/2006/table">
            <a:tbl>
              <a:tblPr firstRow="1" bandRow="1">
                <a:tableStyleId>{5C22544A-7EE6-4342-B048-85BDC9FD1C3A}</a:tableStyleId>
              </a:tblPr>
              <a:tblGrid>
                <a:gridCol w="861219">
                  <a:extLst>
                    <a:ext uri="{9D8B030D-6E8A-4147-A177-3AD203B41FA5}">
                      <a16:colId xmlns:a16="http://schemas.microsoft.com/office/drawing/2014/main" val="20000"/>
                    </a:ext>
                  </a:extLst>
                </a:gridCol>
                <a:gridCol w="861219">
                  <a:extLst>
                    <a:ext uri="{9D8B030D-6E8A-4147-A177-3AD203B41FA5}">
                      <a16:colId xmlns:a16="http://schemas.microsoft.com/office/drawing/2014/main" val="20001"/>
                    </a:ext>
                  </a:extLst>
                </a:gridCol>
              </a:tblGrid>
              <a:tr h="457551">
                <a:tc>
                  <a:txBody>
                    <a:bodyPr/>
                    <a:lstStyle/>
                    <a:p>
                      <a:pPr algn="ctr"/>
                      <a:r>
                        <a:rPr lang="en-US" sz="1200" b="0" dirty="0">
                          <a:solidFill>
                            <a:schemeClr val="tx1"/>
                          </a:solidFill>
                        </a:rPr>
                        <a:t>Serving team TO</a:t>
                      </a:r>
                    </a:p>
                  </a:txBody>
                  <a:tcPr marL="91473" marR="91473" marT="45755" marB="45755"/>
                </a:tc>
                <a:tc>
                  <a:txBody>
                    <a:bodyPr/>
                    <a:lstStyle/>
                    <a:p>
                      <a:pPr algn="ctr"/>
                      <a:r>
                        <a:rPr lang="en-US" sz="1200" b="0" dirty="0">
                          <a:solidFill>
                            <a:schemeClr val="tx1"/>
                          </a:solidFill>
                        </a:rPr>
                        <a:t>Receiving team TO</a:t>
                      </a:r>
                    </a:p>
                  </a:txBody>
                  <a:tcPr marL="91473" marR="91473" marT="45755" marB="45755"/>
                </a:tc>
                <a:extLst>
                  <a:ext uri="{0D108BD9-81ED-4DB2-BD59-A6C34878D82A}">
                    <a16:rowId xmlns:a16="http://schemas.microsoft.com/office/drawing/2014/main" val="10000"/>
                  </a:ext>
                </a:extLst>
              </a:tr>
              <a:tr h="371124">
                <a:tc>
                  <a:txBody>
                    <a:bodyPr/>
                    <a:lstStyle/>
                    <a:p>
                      <a:pPr algn="ctr"/>
                      <a:r>
                        <a:rPr lang="en-US" sz="1800" b="1" dirty="0">
                          <a:solidFill>
                            <a:schemeClr val="tx1"/>
                          </a:solidFill>
                        </a:rPr>
                        <a:t>T</a:t>
                      </a:r>
                    </a:p>
                  </a:txBody>
                  <a:tcPr marL="91473" marR="91473" marT="45755" marB="45755"/>
                </a:tc>
                <a:tc>
                  <a:txBody>
                    <a:bodyPr/>
                    <a:lstStyle/>
                    <a:p>
                      <a:pPr algn="ctr"/>
                      <a:r>
                        <a:rPr lang="en-US" sz="1800" b="1" dirty="0">
                          <a:solidFill>
                            <a:schemeClr val="tx1"/>
                          </a:solidFill>
                        </a:rPr>
                        <a:t>Tx</a:t>
                      </a:r>
                    </a:p>
                  </a:txBody>
                  <a:tcPr marL="91473" marR="91473" marT="45755" marB="4575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25968</TotalTime>
  <Words>4442</Words>
  <Application>Microsoft Macintosh PowerPoint</Application>
  <PresentationFormat>On-screen Show (4:3)</PresentationFormat>
  <Paragraphs>801</Paragraphs>
  <Slides>29</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9" baseType="lpstr">
      <vt:lpstr>Brush Script MT</vt:lpstr>
      <vt:lpstr>Arial</vt:lpstr>
      <vt:lpstr>Arial Narrow</vt:lpstr>
      <vt:lpstr>Blackadder ITC</vt:lpstr>
      <vt:lpstr>Calibri</vt:lpstr>
      <vt:lpstr>Lucida Console</vt:lpstr>
      <vt:lpstr>Tahoma</vt:lpstr>
      <vt:lpstr>Times New Roman</vt:lpstr>
      <vt:lpstr>Custom Design</vt:lpstr>
      <vt:lpstr>Acrobat Document</vt:lpstr>
      <vt:lpstr>PowerPoint Presentation</vt:lpstr>
      <vt:lpstr>PowerPoint Presentation</vt:lpstr>
      <vt:lpstr>Materials Needed to Keep Score</vt:lpstr>
      <vt:lpstr>PowerPoint Presentation</vt:lpstr>
      <vt:lpstr>PowerPoint Presentation</vt:lpstr>
      <vt:lpstr>PowerPoint Presentation</vt:lpstr>
      <vt:lpstr>PowerPoint Presentation</vt:lpstr>
      <vt:lpstr>PowerPoint Presentation</vt:lpstr>
      <vt:lpstr>PowerPoint Presentation</vt:lpstr>
      <vt:lpstr>Practice Set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TIPS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USAV Scoreekeeping Clinic</dc:title>
  <dc:subject>Basic Scorekeeping Clinic for USA Volleyball</dc:subject>
  <dc:creator>C.L. 'Steve' Crane</dc:creator>
  <cp:lastModifiedBy>pkells14@yahoo.com</cp:lastModifiedBy>
  <cp:revision>1065</cp:revision>
  <cp:lastPrinted>2021-03-23T21:17:58Z</cp:lastPrinted>
  <dcterms:created xsi:type="dcterms:W3CDTF">2004-07-13T15:18:41Z</dcterms:created>
  <dcterms:modified xsi:type="dcterms:W3CDTF">2025-07-25T03:09:40Z</dcterms:modified>
</cp:coreProperties>
</file>