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.k12.mn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 for the </a:t>
            </a:r>
            <a:r>
              <a:rPr lang="en-US" dirty="0" smtClean="0"/>
              <a:t>2022-23 </a:t>
            </a:r>
            <a:r>
              <a:rPr lang="en-US" dirty="0" smtClean="0"/>
              <a:t>School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773979"/>
            <a:ext cx="6741622" cy="2200102"/>
          </a:xfrm>
        </p:spPr>
        <p:txBody>
          <a:bodyPr/>
          <a:lstStyle/>
          <a:p>
            <a:r>
              <a:rPr lang="en-US" dirty="0" smtClean="0"/>
              <a:t>Students will begin registering within the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Sophomores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Required Courses in 10</a:t>
            </a:r>
            <a:r>
              <a:rPr lang="en-US" baseline="30000" dirty="0" smtClean="0"/>
              <a:t>th</a:t>
            </a:r>
            <a:r>
              <a:rPr lang="en-US" dirty="0" smtClean="0"/>
              <a:t> grade include:</a:t>
            </a:r>
            <a:br>
              <a:rPr lang="en-US" dirty="0" smtClean="0"/>
            </a:br>
            <a:r>
              <a:rPr lang="en-US" dirty="0" smtClean="0"/>
              <a:t>English 10</a:t>
            </a:r>
            <a:br>
              <a:rPr lang="en-US" dirty="0" smtClean="0"/>
            </a:br>
            <a:r>
              <a:rPr lang="en-US" dirty="0" smtClean="0"/>
              <a:t>American History</a:t>
            </a:r>
            <a:br>
              <a:rPr lang="en-US" dirty="0" smtClean="0"/>
            </a:br>
            <a:r>
              <a:rPr lang="en-US" dirty="0" smtClean="0"/>
              <a:t>Intermediate Algebra I</a:t>
            </a:r>
            <a:br>
              <a:rPr lang="en-US" dirty="0" smtClean="0"/>
            </a:br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Physical Education</a:t>
            </a:r>
            <a:br>
              <a:rPr lang="en-US" dirty="0" smtClean="0"/>
            </a:br>
            <a:r>
              <a:rPr lang="en-US" dirty="0" smtClean="0"/>
              <a:t>Health 10</a:t>
            </a:r>
          </a:p>
          <a:p>
            <a:pPr marL="0" indent="0" algn="ctr">
              <a:buNone/>
            </a:pPr>
            <a:r>
              <a:rPr lang="en-US" dirty="0" smtClean="0"/>
              <a:t>At the start of 10</a:t>
            </a:r>
            <a:r>
              <a:rPr lang="en-US" baseline="30000" dirty="0" smtClean="0"/>
              <a:t>th</a:t>
            </a:r>
            <a:r>
              <a:rPr lang="en-US" dirty="0" smtClean="0"/>
              <a:t> grade, students should have a minimum of 10 credits earned.</a:t>
            </a:r>
          </a:p>
        </p:txBody>
      </p:sp>
    </p:spTree>
    <p:extLst>
      <p:ext uri="{BB962C8B-B14F-4D97-AF65-F5344CB8AC3E}">
        <p14:creationId xmlns:p14="http://schemas.microsoft.com/office/powerpoint/2010/main" val="28304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Required Courses for 11</a:t>
            </a:r>
            <a:r>
              <a:rPr lang="en-US" baseline="30000" dirty="0" smtClean="0"/>
              <a:t>th</a:t>
            </a:r>
            <a:r>
              <a:rPr lang="en-US" dirty="0" smtClean="0"/>
              <a:t> grade include:</a:t>
            </a:r>
            <a:br>
              <a:rPr lang="en-US" dirty="0" smtClean="0"/>
            </a:br>
            <a:r>
              <a:rPr lang="en-US" dirty="0" smtClean="0"/>
              <a:t>English 11 </a:t>
            </a:r>
            <a:r>
              <a:rPr lang="en-US" b="1" u="sng" dirty="0" smtClean="0"/>
              <a:t>OR</a:t>
            </a:r>
            <a:r>
              <a:rPr lang="en-US" dirty="0" smtClean="0"/>
              <a:t> CIS Public Speaking/CN Human Diversity</a:t>
            </a:r>
            <a:br>
              <a:rPr lang="en-US" dirty="0" smtClean="0"/>
            </a:br>
            <a:r>
              <a:rPr lang="en-US" dirty="0" smtClean="0"/>
              <a:t>Algebra II</a:t>
            </a:r>
            <a:br>
              <a:rPr lang="en-US" dirty="0" smtClean="0"/>
            </a:br>
            <a:r>
              <a:rPr lang="en-US" dirty="0" smtClean="0"/>
              <a:t>Biology</a:t>
            </a:r>
            <a:br>
              <a:rPr lang="en-US" dirty="0" smtClean="0"/>
            </a:br>
            <a:r>
              <a:rPr lang="en-US" dirty="0" smtClean="0"/>
              <a:t>Economics (1 Semester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Career Development (1 Semester)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Students should have a minimum of 20 credits at the beginning of their junior year.</a:t>
            </a:r>
          </a:p>
        </p:txBody>
      </p:sp>
    </p:spTree>
    <p:extLst>
      <p:ext uri="{BB962C8B-B14F-4D97-AF65-F5344CB8AC3E}">
        <p14:creationId xmlns:p14="http://schemas.microsoft.com/office/powerpoint/2010/main" val="4506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Required Courses in 12</a:t>
            </a:r>
            <a:r>
              <a:rPr lang="en-US" baseline="30000" dirty="0" smtClean="0"/>
              <a:t>th</a:t>
            </a:r>
            <a:r>
              <a:rPr lang="en-US" dirty="0" smtClean="0"/>
              <a:t> grade include:</a:t>
            </a:r>
            <a:br>
              <a:rPr lang="en-US" dirty="0" smtClean="0"/>
            </a:br>
            <a:r>
              <a:rPr lang="en-US" dirty="0" smtClean="0"/>
              <a:t>English 12 </a:t>
            </a:r>
            <a:r>
              <a:rPr lang="en-US" b="1" u="sng" dirty="0" smtClean="0"/>
              <a:t>OR </a:t>
            </a:r>
            <a:r>
              <a:rPr lang="en-US" dirty="0" smtClean="0"/>
              <a:t>CIS Literature/CN Academic Writing</a:t>
            </a:r>
            <a:br>
              <a:rPr lang="en-US" dirty="0" smtClean="0"/>
            </a:br>
            <a:r>
              <a:rPr lang="en-US" dirty="0" smtClean="0"/>
              <a:t>American Government &amp; World Geography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the start of senior year, students should have a minimum of 30 credits.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Students will register in </a:t>
            </a:r>
            <a:r>
              <a:rPr lang="en-US" dirty="0" err="1" smtClean="0"/>
              <a:t>Studentvue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register in </a:t>
            </a:r>
            <a:r>
              <a:rPr lang="en-US" dirty="0" err="1" smtClean="0"/>
              <a:t>StudentVue</a:t>
            </a:r>
            <a:r>
              <a:rPr lang="en-US" dirty="0" smtClean="0"/>
              <a:t> and I will guide them in doing so.  </a:t>
            </a:r>
            <a:br>
              <a:rPr lang="en-US" dirty="0" smtClean="0"/>
            </a:br>
            <a:r>
              <a:rPr lang="en-US" dirty="0" smtClean="0"/>
              <a:t>A link will show up in </a:t>
            </a:r>
            <a:r>
              <a:rPr lang="en-US" dirty="0" err="1" smtClean="0"/>
              <a:t>StudentVue</a:t>
            </a:r>
            <a:r>
              <a:rPr lang="en-US" dirty="0" smtClean="0"/>
              <a:t> called “Course Requests”.</a:t>
            </a:r>
            <a:br>
              <a:rPr lang="en-US" dirty="0" smtClean="0"/>
            </a:br>
            <a:r>
              <a:rPr lang="en-US" dirty="0" smtClean="0"/>
              <a:t>Students will be able to select a total of 16 courses (which includes their required courses).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link to the registration guide will be available on Mrs. Dulas’ web page, which can be found at </a:t>
            </a:r>
            <a:r>
              <a:rPr lang="en-US" dirty="0" smtClean="0">
                <a:hlinkClick r:id="rId2"/>
              </a:rPr>
              <a:t>www.pas.k12.mn.us</a:t>
            </a:r>
            <a:r>
              <a:rPr lang="en-US" dirty="0" smtClean="0"/>
              <a:t> under the Middle/School High School tab.</a:t>
            </a:r>
          </a:p>
          <a:p>
            <a:r>
              <a:rPr lang="en-US" dirty="0" smtClean="0"/>
              <a:t>You will be able to review the courses your student is interested in taking.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618</TotalTime>
  <Words>249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Registration for the 2022-23 School year</vt:lpstr>
      <vt:lpstr>Sophomores</vt:lpstr>
      <vt:lpstr>Juniors</vt:lpstr>
      <vt:lpstr>SEniors</vt:lpstr>
      <vt:lpstr>Students will register in Studentvue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for the 2021-22 School year</dc:title>
  <dc:creator>Dulas, Ellen</dc:creator>
  <cp:lastModifiedBy>Dulas, Ellen</cp:lastModifiedBy>
  <cp:revision>7</cp:revision>
  <dcterms:created xsi:type="dcterms:W3CDTF">2021-04-08T14:05:21Z</dcterms:created>
  <dcterms:modified xsi:type="dcterms:W3CDTF">2022-03-11T20:57:09Z</dcterms:modified>
</cp:coreProperties>
</file>